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8.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63" r:id="rId3"/>
    <p:sldId id="265" r:id="rId4"/>
    <p:sldId id="257" r:id="rId5"/>
    <p:sldId id="270" r:id="rId6"/>
    <p:sldId id="266" r:id="rId7"/>
    <p:sldId id="258" r:id="rId8"/>
    <p:sldId id="275" r:id="rId9"/>
    <p:sldId id="267" r:id="rId10"/>
    <p:sldId id="259" r:id="rId11"/>
    <p:sldId id="271" r:id="rId12"/>
    <p:sldId id="268" r:id="rId13"/>
    <p:sldId id="260" r:id="rId14"/>
    <p:sldId id="272" r:id="rId15"/>
    <p:sldId id="269" r:id="rId16"/>
    <p:sldId id="261" r:id="rId17"/>
    <p:sldId id="274" r:id="rId18"/>
    <p:sldId id="264" r:id="rId19"/>
    <p:sldId id="262" r:id="rId20"/>
    <p:sldId id="273"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D9E2"/>
    <a:srgbClr val="00A7E5"/>
    <a:srgbClr val="2F5597"/>
    <a:srgbClr val="0186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462" y="126"/>
      </p:cViewPr>
      <p:guideLst/>
    </p:cSldViewPr>
  </p:slideViewPr>
  <p:notesTextViewPr>
    <p:cViewPr>
      <p:scale>
        <a:sx n="1" d="1"/>
        <a:sy n="1" d="1"/>
      </p:scale>
      <p:origin x="0" y="0"/>
    </p:cViewPr>
  </p:notesTextViewPr>
  <p:notesViewPr>
    <p:cSldViewPr snapToGrid="0">
      <p:cViewPr varScale="1">
        <p:scale>
          <a:sx n="84" d="100"/>
          <a:sy n="84" d="100"/>
        </p:scale>
        <p:origin x="305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b="1" dirty="0">
                <a:solidFill>
                  <a:schemeClr val="tx1"/>
                </a:solidFill>
                <a:cs typeface="B Titr" panose="00000700000000000000" pitchFamily="2" charset="-78"/>
              </a:rPr>
              <a:t>تیتر عنوان نمودار</a:t>
            </a:r>
            <a:endParaRPr lang="en-US" b="1" dirty="0">
              <a:solidFill>
                <a:schemeClr val="tx1"/>
              </a:solidFill>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002060"/>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7AC-4CC9-94E3-8D91BA0F23F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7AC-4CC9-94E3-8D91BA0F23FE}"/>
            </c:ext>
          </c:extLst>
        </c:ser>
        <c:ser>
          <c:idx val="2"/>
          <c:order val="2"/>
          <c:tx>
            <c:strRef>
              <c:f>Sheet1!$D$1</c:f>
              <c:strCache>
                <c:ptCount val="1"/>
                <c:pt idx="0">
                  <c:v>Series 3</c:v>
                </c:pt>
              </c:strCache>
            </c:strRef>
          </c:tx>
          <c:spPr>
            <a:solidFill>
              <a:srgbClr val="03D9E2"/>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7AC-4CC9-94E3-8D91BA0F23FE}"/>
            </c:ext>
          </c:extLst>
        </c:ser>
        <c:dLbls>
          <c:showLegendKey val="0"/>
          <c:showVal val="0"/>
          <c:showCatName val="0"/>
          <c:showSerName val="0"/>
          <c:showPercent val="0"/>
          <c:showBubbleSize val="0"/>
        </c:dLbls>
        <c:gapWidth val="219"/>
        <c:overlap val="-27"/>
        <c:axId val="2139116720"/>
        <c:axId val="2139115472"/>
      </c:barChart>
      <c:catAx>
        <c:axId val="2139116720"/>
        <c:scaling>
          <c:orientation val="minMax"/>
        </c:scaling>
        <c:delete val="1"/>
        <c:axPos val="b"/>
        <c:numFmt formatCode="General" sourceLinked="1"/>
        <c:majorTickMark val="none"/>
        <c:minorTickMark val="none"/>
        <c:tickLblPos val="nextTo"/>
        <c:crossAx val="2139115472"/>
        <c:crosses val="autoZero"/>
        <c:auto val="1"/>
        <c:lblAlgn val="ctr"/>
        <c:lblOffset val="100"/>
        <c:noMultiLvlLbl val="0"/>
      </c:catAx>
      <c:valAx>
        <c:axId val="21391154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91167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solidFill>
                  <a:schemeClr val="tx1"/>
                </a:solidFill>
                <a:cs typeface="B Titr" panose="00000700000000000000" pitchFamily="2" charset="-78"/>
              </a:rPr>
              <a:t>تیتر نمودار را وارد نمایید</a:t>
            </a:r>
            <a:endParaRPr lang="en-US" dirty="0">
              <a:solidFill>
                <a:schemeClr val="tx1"/>
              </a:solidFill>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2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4498326340026125E-2"/>
          <c:y val="0.18142473918760424"/>
          <c:w val="0.94550162110245894"/>
          <c:h val="0.76302482358004575"/>
        </c:manualLayout>
      </c:layout>
      <c:pie3DChart>
        <c:varyColors val="1"/>
        <c:ser>
          <c:idx val="0"/>
          <c:order val="0"/>
          <c:tx>
            <c:strRef>
              <c:f>Sheet1!$B$1</c:f>
              <c:strCache>
                <c:ptCount val="1"/>
                <c:pt idx="0">
                  <c:v>Sales</c:v>
                </c:pt>
              </c:strCache>
            </c:strRef>
          </c:tx>
          <c:spPr>
            <a:solidFill>
              <a:srgbClr val="041D67"/>
            </a:solidFill>
          </c:spPr>
          <c:explosion val="45"/>
          <c:dPt>
            <c:idx val="0"/>
            <c:bubble3D val="0"/>
            <c:spPr>
              <a:solidFill>
                <a:srgbClr val="041D67"/>
              </a:solidFill>
              <a:ln w="25400">
                <a:solidFill>
                  <a:schemeClr val="lt1"/>
                </a:solidFill>
              </a:ln>
              <a:effectLst/>
              <a:sp3d contourW="25400">
                <a:contourClr>
                  <a:schemeClr val="lt1"/>
                </a:contourClr>
              </a:sp3d>
            </c:spPr>
            <c:extLst>
              <c:ext xmlns:c16="http://schemas.microsoft.com/office/drawing/2014/chart" uri="{C3380CC4-5D6E-409C-BE32-E72D297353CC}">
                <c16:uniqueId val="{00000001-7ACB-43BC-8DFB-A15ABA5835EC}"/>
              </c:ext>
            </c:extLst>
          </c:dPt>
          <c:dPt>
            <c:idx val="1"/>
            <c:bubble3D val="0"/>
            <c:spPr>
              <a:solidFill>
                <a:srgbClr val="00A7E5"/>
              </a:solidFill>
              <a:ln w="25400">
                <a:solidFill>
                  <a:schemeClr val="lt1"/>
                </a:solidFill>
              </a:ln>
              <a:effectLst/>
              <a:sp3d contourW="25400">
                <a:contourClr>
                  <a:schemeClr val="lt1"/>
                </a:contourClr>
              </a:sp3d>
            </c:spPr>
            <c:extLst>
              <c:ext xmlns:c16="http://schemas.microsoft.com/office/drawing/2014/chart" uri="{C3380CC4-5D6E-409C-BE32-E72D297353CC}">
                <c16:uniqueId val="{00000003-7ACB-43BC-8DFB-A15ABA5835EC}"/>
              </c:ext>
            </c:extLst>
          </c:dPt>
          <c:dPt>
            <c:idx val="2"/>
            <c:bubble3D val="0"/>
            <c:spPr>
              <a:solidFill>
                <a:srgbClr val="03D9E2"/>
              </a:solidFill>
              <a:ln w="25400">
                <a:solidFill>
                  <a:schemeClr val="lt1"/>
                </a:solidFill>
              </a:ln>
              <a:effectLst/>
              <a:sp3d contourW="25400">
                <a:contourClr>
                  <a:schemeClr val="lt1"/>
                </a:contourClr>
              </a:sp3d>
            </c:spPr>
            <c:extLst>
              <c:ext xmlns:c16="http://schemas.microsoft.com/office/drawing/2014/chart" uri="{C3380CC4-5D6E-409C-BE32-E72D297353CC}">
                <c16:uniqueId val="{00000005-7ACB-43BC-8DFB-A15ABA5835EC}"/>
              </c:ext>
            </c:extLst>
          </c:dPt>
          <c:dPt>
            <c:idx val="3"/>
            <c:bubble3D val="0"/>
            <c:spPr>
              <a:solidFill>
                <a:srgbClr val="E5E3E1"/>
              </a:solidFill>
              <a:ln w="25400">
                <a:solidFill>
                  <a:schemeClr val="lt1"/>
                </a:solidFill>
              </a:ln>
              <a:effectLst/>
              <a:sp3d contourW="25400">
                <a:contourClr>
                  <a:schemeClr val="lt1"/>
                </a:contourClr>
              </a:sp3d>
            </c:spPr>
            <c:extLst>
              <c:ext xmlns:c16="http://schemas.microsoft.com/office/drawing/2014/chart" uri="{C3380CC4-5D6E-409C-BE32-E72D297353CC}">
                <c16:uniqueId val="{00000007-7ACB-43BC-8DFB-A15ABA5835E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ACB-43BC-8DFB-A15ABA5835EC}"/>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002060"/>
              </a:solidFill>
              <a:ln w="19050">
                <a:solidFill>
                  <a:schemeClr val="lt1"/>
                </a:solidFill>
              </a:ln>
              <a:effectLst/>
            </c:spPr>
            <c:extLst>
              <c:ext xmlns:c16="http://schemas.microsoft.com/office/drawing/2014/chart" uri="{C3380CC4-5D6E-409C-BE32-E72D297353CC}">
                <c16:uniqueId val="{00000001-5841-4318-AE8C-825935C302CF}"/>
              </c:ext>
            </c:extLst>
          </c:dPt>
          <c:dPt>
            <c:idx val="1"/>
            <c:bubble3D val="0"/>
            <c:spPr>
              <a:solidFill>
                <a:srgbClr val="03D9E2"/>
              </a:solidFill>
              <a:ln w="19050">
                <a:solidFill>
                  <a:schemeClr val="lt1"/>
                </a:solidFill>
              </a:ln>
              <a:effectLst/>
            </c:spPr>
            <c:extLst>
              <c:ext xmlns:c16="http://schemas.microsoft.com/office/drawing/2014/chart" uri="{C3380CC4-5D6E-409C-BE32-E72D297353CC}">
                <c16:uniqueId val="{00000002-5841-4318-AE8C-825935C302CF}"/>
              </c:ext>
            </c:extLst>
          </c:dPt>
          <c:dPt>
            <c:idx val="2"/>
            <c:bubble3D val="0"/>
            <c:spPr>
              <a:solidFill>
                <a:srgbClr val="00A7E5"/>
              </a:solidFill>
              <a:ln w="19050">
                <a:solidFill>
                  <a:schemeClr val="lt1"/>
                </a:solidFill>
              </a:ln>
              <a:effectLst/>
            </c:spPr>
            <c:extLst>
              <c:ext xmlns:c16="http://schemas.microsoft.com/office/drawing/2014/chart" uri="{C3380CC4-5D6E-409C-BE32-E72D297353CC}">
                <c16:uniqueId val="{00000003-5841-4318-AE8C-825935C302CF}"/>
              </c:ext>
            </c:extLst>
          </c:dPt>
          <c:dPt>
            <c:idx val="3"/>
            <c:bubble3D val="0"/>
            <c:spPr>
              <a:solidFill>
                <a:schemeClr val="accent4"/>
              </a:solidFill>
              <a:ln w="19050">
                <a:solidFill>
                  <a:schemeClr val="lt1"/>
                </a:solid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5841-4318-AE8C-825935C302C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002060"/>
              </a:solidFill>
              <a:ln w="19050">
                <a:solidFill>
                  <a:schemeClr val="lt1"/>
                </a:solidFill>
              </a:ln>
              <a:effectLst/>
            </c:spPr>
            <c:extLst>
              <c:ext xmlns:c16="http://schemas.microsoft.com/office/drawing/2014/chart" uri="{C3380CC4-5D6E-409C-BE32-E72D297353CC}">
                <c16:uniqueId val="{00000001-7184-438C-A106-DAB11FEF77F4}"/>
              </c:ext>
            </c:extLst>
          </c:dPt>
          <c:dPt>
            <c:idx val="1"/>
            <c:bubble3D val="0"/>
            <c:spPr>
              <a:solidFill>
                <a:srgbClr val="03D9E2"/>
              </a:solidFill>
              <a:ln w="19050">
                <a:solidFill>
                  <a:schemeClr val="lt1"/>
                </a:solidFill>
              </a:ln>
              <a:effectLst/>
            </c:spPr>
            <c:extLst>
              <c:ext xmlns:c16="http://schemas.microsoft.com/office/drawing/2014/chart" uri="{C3380CC4-5D6E-409C-BE32-E72D297353CC}">
                <c16:uniqueId val="{00000003-7184-438C-A106-DAB11FEF77F4}"/>
              </c:ext>
            </c:extLst>
          </c:dPt>
          <c:dPt>
            <c:idx val="2"/>
            <c:bubble3D val="0"/>
            <c:spPr>
              <a:solidFill>
                <a:srgbClr val="00A7E5"/>
              </a:solidFill>
              <a:ln w="19050">
                <a:solidFill>
                  <a:schemeClr val="lt1"/>
                </a:solidFill>
              </a:ln>
              <a:effectLst/>
            </c:spPr>
            <c:extLst>
              <c:ext xmlns:c16="http://schemas.microsoft.com/office/drawing/2014/chart" uri="{C3380CC4-5D6E-409C-BE32-E72D297353CC}">
                <c16:uniqueId val="{00000005-7184-438C-A106-DAB11FEF77F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184-438C-A106-DAB11FEF77F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184-438C-A106-DAB11FEF77F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002060"/>
              </a:solidFill>
              <a:ln w="19050">
                <a:solidFill>
                  <a:schemeClr val="lt1"/>
                </a:solidFill>
              </a:ln>
              <a:effectLst/>
            </c:spPr>
            <c:extLst>
              <c:ext xmlns:c16="http://schemas.microsoft.com/office/drawing/2014/chart" uri="{C3380CC4-5D6E-409C-BE32-E72D297353CC}">
                <c16:uniqueId val="{00000001-2075-431F-BDE2-5033E79ACF05}"/>
              </c:ext>
            </c:extLst>
          </c:dPt>
          <c:dPt>
            <c:idx val="1"/>
            <c:bubble3D val="0"/>
            <c:spPr>
              <a:solidFill>
                <a:srgbClr val="03D9E2"/>
              </a:solidFill>
              <a:ln w="19050">
                <a:solidFill>
                  <a:schemeClr val="lt1"/>
                </a:solidFill>
              </a:ln>
              <a:effectLst/>
            </c:spPr>
            <c:extLst>
              <c:ext xmlns:c16="http://schemas.microsoft.com/office/drawing/2014/chart" uri="{C3380CC4-5D6E-409C-BE32-E72D297353CC}">
                <c16:uniqueId val="{00000003-2075-431F-BDE2-5033E79ACF05}"/>
              </c:ext>
            </c:extLst>
          </c:dPt>
          <c:dPt>
            <c:idx val="2"/>
            <c:bubble3D val="0"/>
            <c:spPr>
              <a:solidFill>
                <a:srgbClr val="00A7E5"/>
              </a:solidFill>
              <a:ln w="19050">
                <a:solidFill>
                  <a:schemeClr val="lt1"/>
                </a:solidFill>
              </a:ln>
              <a:effectLst/>
            </c:spPr>
            <c:extLst>
              <c:ext xmlns:c16="http://schemas.microsoft.com/office/drawing/2014/chart" uri="{C3380CC4-5D6E-409C-BE32-E72D297353CC}">
                <c16:uniqueId val="{00000005-2075-431F-BDE2-5033E79ACF0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075-431F-BDE2-5033E79ACF05}"/>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2075-431F-BDE2-5033E79ACF0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002060"/>
              </a:solidFill>
              <a:ln w="19050">
                <a:solidFill>
                  <a:schemeClr val="lt1"/>
                </a:solidFill>
              </a:ln>
              <a:effectLst/>
            </c:spPr>
            <c:extLst>
              <c:ext xmlns:c16="http://schemas.microsoft.com/office/drawing/2014/chart" uri="{C3380CC4-5D6E-409C-BE32-E72D297353CC}">
                <c16:uniqueId val="{00000001-B6C9-4470-8E93-7F58BF9A2C7B}"/>
              </c:ext>
            </c:extLst>
          </c:dPt>
          <c:dPt>
            <c:idx val="1"/>
            <c:bubble3D val="0"/>
            <c:spPr>
              <a:solidFill>
                <a:srgbClr val="03D9E2"/>
              </a:solidFill>
              <a:ln w="19050">
                <a:solidFill>
                  <a:schemeClr val="lt1"/>
                </a:solidFill>
              </a:ln>
              <a:effectLst/>
            </c:spPr>
            <c:extLst>
              <c:ext xmlns:c16="http://schemas.microsoft.com/office/drawing/2014/chart" uri="{C3380CC4-5D6E-409C-BE32-E72D297353CC}">
                <c16:uniqueId val="{00000003-B6C9-4470-8E93-7F58BF9A2C7B}"/>
              </c:ext>
            </c:extLst>
          </c:dPt>
          <c:dPt>
            <c:idx val="2"/>
            <c:bubble3D val="0"/>
            <c:spPr>
              <a:solidFill>
                <a:srgbClr val="00A7E5"/>
              </a:solidFill>
              <a:ln w="19050">
                <a:solidFill>
                  <a:schemeClr val="lt1"/>
                </a:solidFill>
              </a:ln>
              <a:effectLst/>
            </c:spPr>
            <c:extLst>
              <c:ext xmlns:c16="http://schemas.microsoft.com/office/drawing/2014/chart" uri="{C3380CC4-5D6E-409C-BE32-E72D297353CC}">
                <c16:uniqueId val="{00000005-B6C9-4470-8E93-7F58BF9A2C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6C9-4470-8E93-7F58BF9A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B6C9-4470-8E93-7F58BF9A2C7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Sheet1!$B$1</c:f>
              <c:strCache>
                <c:ptCount val="1"/>
                <c:pt idx="0">
                  <c:v>Series 1</c:v>
                </c:pt>
              </c:strCache>
            </c:strRef>
          </c:tx>
          <c:spPr>
            <a:solidFill>
              <a:srgbClr val="002060"/>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8A0-4984-AF9C-5673DBD39CFF}"/>
            </c:ext>
          </c:extLst>
        </c:ser>
        <c:ser>
          <c:idx val="1"/>
          <c:order val="1"/>
          <c:tx>
            <c:strRef>
              <c:f>Sheet1!$C$1</c:f>
              <c:strCache>
                <c:ptCount val="1"/>
                <c:pt idx="0">
                  <c:v>Series 2</c:v>
                </c:pt>
              </c:strCache>
            </c:strRef>
          </c:tx>
          <c:spPr>
            <a:solidFill>
              <a:srgbClr val="03D9E2"/>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8A0-4984-AF9C-5673DBD39CFF}"/>
            </c:ext>
          </c:extLst>
        </c:ser>
        <c:ser>
          <c:idx val="2"/>
          <c:order val="2"/>
          <c:tx>
            <c:strRef>
              <c:f>Sheet1!$D$1</c:f>
              <c:strCache>
                <c:ptCount val="1"/>
                <c:pt idx="0">
                  <c:v>Series 3</c:v>
                </c:pt>
              </c:strCache>
            </c:strRef>
          </c:tx>
          <c:spPr>
            <a:solidFill>
              <a:srgbClr val="FFC000"/>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8A0-4984-AF9C-5673DBD39CFF}"/>
            </c:ext>
          </c:extLst>
        </c:ser>
        <c:dLbls>
          <c:showLegendKey val="0"/>
          <c:showVal val="0"/>
          <c:showCatName val="0"/>
          <c:showSerName val="0"/>
          <c:showPercent val="0"/>
          <c:showBubbleSize val="0"/>
        </c:dLbls>
        <c:gapWidth val="150"/>
        <c:shape val="box"/>
        <c:axId val="2114146352"/>
        <c:axId val="2114149680"/>
        <c:axId val="2125379536"/>
      </c:bar3DChart>
      <c:catAx>
        <c:axId val="211414635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4149680"/>
        <c:crosses val="autoZero"/>
        <c:auto val="1"/>
        <c:lblAlgn val="ctr"/>
        <c:lblOffset val="100"/>
        <c:noMultiLvlLbl val="0"/>
      </c:catAx>
      <c:valAx>
        <c:axId val="21141496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4146352"/>
        <c:crosses val="autoZero"/>
        <c:crossBetween val="between"/>
      </c:valAx>
      <c:serAx>
        <c:axId val="2125379536"/>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4149680"/>
        <c:crosses val="autoZero"/>
      </c:ser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solidFill>
                  <a:schemeClr val="tx1"/>
                </a:solidFill>
                <a:cs typeface="B Titr" panose="00000700000000000000" pitchFamily="2" charset="-78"/>
              </a:rPr>
              <a:t>تیترعنوان</a:t>
            </a:r>
            <a:r>
              <a:rPr lang="fa-IR" baseline="0" dirty="0">
                <a:solidFill>
                  <a:schemeClr val="tx1"/>
                </a:solidFill>
                <a:cs typeface="B Titr" panose="00000700000000000000" pitchFamily="2" charset="-78"/>
              </a:rPr>
              <a:t> نمودار</a:t>
            </a:r>
            <a:endParaRPr lang="en-US" dirty="0">
              <a:solidFill>
                <a:schemeClr val="tx1"/>
              </a:solidFill>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CC8-426C-BEAD-B440021495C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CC8-426C-BEAD-B440021495C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CCC8-426C-BEAD-B440021495CC}"/>
            </c:ext>
          </c:extLst>
        </c:ser>
        <c:dLbls>
          <c:showLegendKey val="0"/>
          <c:showVal val="0"/>
          <c:showCatName val="0"/>
          <c:showSerName val="0"/>
          <c:showPercent val="0"/>
          <c:showBubbleSize val="0"/>
        </c:dLbls>
        <c:gapWidth val="182"/>
        <c:axId val="1414645984"/>
        <c:axId val="1414646816"/>
      </c:barChart>
      <c:catAx>
        <c:axId val="1414645984"/>
        <c:scaling>
          <c:orientation val="minMax"/>
        </c:scaling>
        <c:delete val="1"/>
        <c:axPos val="l"/>
        <c:numFmt formatCode="General" sourceLinked="1"/>
        <c:majorTickMark val="none"/>
        <c:minorTickMark val="none"/>
        <c:tickLblPos val="nextTo"/>
        <c:crossAx val="1414646816"/>
        <c:crosses val="autoZero"/>
        <c:auto val="1"/>
        <c:lblAlgn val="ctr"/>
        <c:lblOffset val="100"/>
        <c:noMultiLvlLbl val="0"/>
      </c:catAx>
      <c:valAx>
        <c:axId val="14146468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46459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1933E1F-99E5-266E-3B39-A02DA79445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49896C4-DD8A-BB45-C061-D58BB0E6FE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A7507D-F8EF-43F5-90A5-BF0F3EEB7170}" type="datetimeFigureOut">
              <a:rPr lang="en-US" smtClean="0"/>
              <a:t>1/14/2023</a:t>
            </a:fld>
            <a:endParaRPr lang="en-US"/>
          </a:p>
        </p:txBody>
      </p:sp>
      <p:sp>
        <p:nvSpPr>
          <p:cNvPr id="4" name="Footer Placeholder 3">
            <a:extLst>
              <a:ext uri="{FF2B5EF4-FFF2-40B4-BE49-F238E27FC236}">
                <a16:creationId xmlns:a16="http://schemas.microsoft.com/office/drawing/2014/main" id="{F4F402BD-25DA-F8CE-FB36-8B74B34299B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6D2C214-2E8F-9F7D-DE8B-8766C5D416E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8D57A68-5A8C-47E3-B66E-9359ED4353C4}" type="slidenum">
              <a:rPr lang="en-US" smtClean="0"/>
              <a:t>‹#›</a:t>
            </a:fld>
            <a:endParaRPr lang="en-US"/>
          </a:p>
        </p:txBody>
      </p:sp>
    </p:spTree>
    <p:extLst>
      <p:ext uri="{BB962C8B-B14F-4D97-AF65-F5344CB8AC3E}">
        <p14:creationId xmlns:p14="http://schemas.microsoft.com/office/powerpoint/2010/main" val="14024362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D5C052-0B03-4EE5-9D33-CC2185F74D9F}" type="datetimeFigureOut">
              <a:rPr lang="en-US" smtClean="0"/>
              <a:t>1/14/2023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60AD48-96E9-4B59-8110-9631B513D5ED}" type="slidenum">
              <a:rPr lang="en-US" smtClean="0"/>
              <a:t>‹#›</a:t>
            </a:fld>
            <a:endParaRPr lang="en-US"/>
          </a:p>
        </p:txBody>
      </p:sp>
    </p:spTree>
    <p:extLst>
      <p:ext uri="{BB962C8B-B14F-4D97-AF65-F5344CB8AC3E}">
        <p14:creationId xmlns:p14="http://schemas.microsoft.com/office/powerpoint/2010/main" val="4048490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60AD48-96E9-4B59-8110-9631B513D5ED}" type="slidenum">
              <a:rPr lang="en-US" smtClean="0"/>
              <a:t>1</a:t>
            </a:fld>
            <a:endParaRPr lang="en-US"/>
          </a:p>
        </p:txBody>
      </p:sp>
    </p:spTree>
    <p:extLst>
      <p:ext uri="{BB962C8B-B14F-4D97-AF65-F5344CB8AC3E}">
        <p14:creationId xmlns:p14="http://schemas.microsoft.com/office/powerpoint/2010/main" val="197711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60AD48-96E9-4B59-8110-9631B513D5ED}" type="slidenum">
              <a:rPr lang="en-US" smtClean="0"/>
              <a:t>4</a:t>
            </a:fld>
            <a:endParaRPr lang="en-US"/>
          </a:p>
        </p:txBody>
      </p:sp>
    </p:spTree>
    <p:extLst>
      <p:ext uri="{BB962C8B-B14F-4D97-AF65-F5344CB8AC3E}">
        <p14:creationId xmlns:p14="http://schemas.microsoft.com/office/powerpoint/2010/main" val="127801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60AD48-96E9-4B59-8110-9631B513D5ED}" type="slidenum">
              <a:rPr lang="en-US" smtClean="0"/>
              <a:t>5</a:t>
            </a:fld>
            <a:endParaRPr lang="en-US"/>
          </a:p>
        </p:txBody>
      </p:sp>
    </p:spTree>
    <p:extLst>
      <p:ext uri="{BB962C8B-B14F-4D97-AF65-F5344CB8AC3E}">
        <p14:creationId xmlns:p14="http://schemas.microsoft.com/office/powerpoint/2010/main" val="2539539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60AD48-96E9-4B59-8110-9631B513D5ED}" type="slidenum">
              <a:rPr lang="en-US" smtClean="0"/>
              <a:t>7</a:t>
            </a:fld>
            <a:endParaRPr lang="en-US"/>
          </a:p>
        </p:txBody>
      </p:sp>
    </p:spTree>
    <p:extLst>
      <p:ext uri="{BB962C8B-B14F-4D97-AF65-F5344CB8AC3E}">
        <p14:creationId xmlns:p14="http://schemas.microsoft.com/office/powerpoint/2010/main" val="3056122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60AD48-96E9-4B59-8110-9631B513D5ED}" type="slidenum">
              <a:rPr lang="en-US" smtClean="0"/>
              <a:t>11</a:t>
            </a:fld>
            <a:endParaRPr lang="en-US"/>
          </a:p>
        </p:txBody>
      </p:sp>
    </p:spTree>
    <p:extLst>
      <p:ext uri="{BB962C8B-B14F-4D97-AF65-F5344CB8AC3E}">
        <p14:creationId xmlns:p14="http://schemas.microsoft.com/office/powerpoint/2010/main" val="3344443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60AD48-96E9-4B59-8110-9631B513D5ED}" type="slidenum">
              <a:rPr lang="en-US" smtClean="0"/>
              <a:t>13</a:t>
            </a:fld>
            <a:endParaRPr lang="en-US"/>
          </a:p>
        </p:txBody>
      </p:sp>
    </p:spTree>
    <p:extLst>
      <p:ext uri="{BB962C8B-B14F-4D97-AF65-F5344CB8AC3E}">
        <p14:creationId xmlns:p14="http://schemas.microsoft.com/office/powerpoint/2010/main" val="1153809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60AD48-96E9-4B59-8110-9631B513D5ED}" type="slidenum">
              <a:rPr lang="en-US" smtClean="0"/>
              <a:t>14</a:t>
            </a:fld>
            <a:endParaRPr lang="en-US"/>
          </a:p>
        </p:txBody>
      </p:sp>
    </p:spTree>
    <p:extLst>
      <p:ext uri="{BB962C8B-B14F-4D97-AF65-F5344CB8AC3E}">
        <p14:creationId xmlns:p14="http://schemas.microsoft.com/office/powerpoint/2010/main" val="4162774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60AD48-96E9-4B59-8110-9631B513D5ED}" type="slidenum">
              <a:rPr lang="en-US" smtClean="0"/>
              <a:t>20</a:t>
            </a:fld>
            <a:endParaRPr lang="en-US"/>
          </a:p>
        </p:txBody>
      </p:sp>
    </p:spTree>
    <p:extLst>
      <p:ext uri="{BB962C8B-B14F-4D97-AF65-F5344CB8AC3E}">
        <p14:creationId xmlns:p14="http://schemas.microsoft.com/office/powerpoint/2010/main" val="139078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60AD48-96E9-4B59-8110-9631B513D5ED}" type="slidenum">
              <a:rPr lang="en-US" smtClean="0"/>
              <a:t>21</a:t>
            </a:fld>
            <a:endParaRPr lang="en-US"/>
          </a:p>
        </p:txBody>
      </p:sp>
    </p:spTree>
    <p:extLst>
      <p:ext uri="{BB962C8B-B14F-4D97-AF65-F5344CB8AC3E}">
        <p14:creationId xmlns:p14="http://schemas.microsoft.com/office/powerpoint/2010/main" val="20066259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1B3FE252-8A28-45A0-53D5-A9A9C349D76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21284028">
            <a:off x="771524" y="240787"/>
            <a:ext cx="5391151" cy="6243077"/>
          </a:xfrm>
          <a:prstGeom prst="rect">
            <a:avLst/>
          </a:prstGeom>
        </p:spPr>
      </p:pic>
      <p:pic>
        <p:nvPicPr>
          <p:cNvPr id="22" name="Graphic 21">
            <a:extLst>
              <a:ext uri="{FF2B5EF4-FFF2-40B4-BE49-F238E27FC236}">
                <a16:creationId xmlns:a16="http://schemas.microsoft.com/office/drawing/2014/main" id="{35BEF3AC-5785-3677-12ED-84D31177FBA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5953125" cy="6858000"/>
          </a:xfrm>
          <a:prstGeom prst="rect">
            <a:avLst/>
          </a:prstGeom>
        </p:spPr>
      </p:pic>
      <p:pic>
        <p:nvPicPr>
          <p:cNvPr id="23" name="Graphic 22">
            <a:extLst>
              <a:ext uri="{FF2B5EF4-FFF2-40B4-BE49-F238E27FC236}">
                <a16:creationId xmlns:a16="http://schemas.microsoft.com/office/drawing/2014/main" id="{6148A336-1883-FFD2-DEF6-AF4198971E1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57149" y="76201"/>
            <a:ext cx="5807009" cy="6724650"/>
          </a:xfrm>
          <a:prstGeom prst="rect">
            <a:avLst/>
          </a:prstGeom>
        </p:spPr>
      </p:pic>
    </p:spTree>
    <p:extLst>
      <p:ext uri="{BB962C8B-B14F-4D97-AF65-F5344CB8AC3E}">
        <p14:creationId xmlns:p14="http://schemas.microsoft.com/office/powerpoint/2010/main" val="3711202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0" name="Graphic 18">
            <a:extLst>
              <a:ext uri="{FF2B5EF4-FFF2-40B4-BE49-F238E27FC236}">
                <a16:creationId xmlns:a16="http://schemas.microsoft.com/office/drawing/2014/main" id="{6C97C1CF-43B7-8F82-B29A-D9B3702E6683}"/>
              </a:ext>
            </a:extLst>
          </p:cNvPr>
          <p:cNvSpPr/>
          <p:nvPr/>
        </p:nvSpPr>
        <p:spPr>
          <a:xfrm>
            <a:off x="0" y="0"/>
            <a:ext cx="12192000" cy="6105525"/>
          </a:xfrm>
          <a:custGeom>
            <a:avLst/>
            <a:gdLst>
              <a:gd name="connsiteX0" fmla="*/ 12192000 w 12192000"/>
              <a:gd name="connsiteY0" fmla="*/ 0 h 6105525"/>
              <a:gd name="connsiteX1" fmla="*/ 12192000 w 12192000"/>
              <a:gd name="connsiteY1" fmla="*/ 666750 h 6105525"/>
              <a:gd name="connsiteX2" fmla="*/ 11862149 w 12192000"/>
              <a:gd name="connsiteY2" fmla="*/ 666750 h 6105525"/>
              <a:gd name="connsiteX3" fmla="*/ 11722322 w 12192000"/>
              <a:gd name="connsiteY3" fmla="*/ 723900 h 6105525"/>
              <a:gd name="connsiteX4" fmla="*/ 11567446 w 12192000"/>
              <a:gd name="connsiteY4" fmla="*/ 875729 h 6105525"/>
              <a:gd name="connsiteX5" fmla="*/ 11567065 w 12192000"/>
              <a:gd name="connsiteY5" fmla="*/ 876110 h 6105525"/>
              <a:gd name="connsiteX6" fmla="*/ 11525155 w 12192000"/>
              <a:gd name="connsiteY6" fmla="*/ 970026 h 6105525"/>
              <a:gd name="connsiteX7" fmla="*/ 11525155 w 12192000"/>
              <a:gd name="connsiteY7" fmla="*/ 6091238 h 6105525"/>
              <a:gd name="connsiteX8" fmla="*/ 11510867 w 12192000"/>
              <a:gd name="connsiteY8" fmla="*/ 6105525 h 6105525"/>
              <a:gd name="connsiteX9" fmla="*/ 11496580 w 12192000"/>
              <a:gd name="connsiteY9" fmla="*/ 6091238 h 6105525"/>
              <a:gd name="connsiteX10" fmla="*/ 11496580 w 12192000"/>
              <a:gd name="connsiteY10" fmla="*/ 972026 h 6105525"/>
              <a:gd name="connsiteX11" fmla="*/ 11461528 w 12192000"/>
              <a:gd name="connsiteY11" fmla="*/ 887444 h 6105525"/>
              <a:gd name="connsiteX12" fmla="*/ 11448669 w 12192000"/>
              <a:gd name="connsiteY12" fmla="*/ 874681 h 6105525"/>
              <a:gd name="connsiteX13" fmla="*/ 11303412 w 12192000"/>
              <a:gd name="connsiteY13" fmla="*/ 726662 h 6105525"/>
              <a:gd name="connsiteX14" fmla="*/ 11160919 w 12192000"/>
              <a:gd name="connsiteY14" fmla="*/ 666845 h 6105525"/>
              <a:gd name="connsiteX15" fmla="*/ 0 w 12192000"/>
              <a:gd name="connsiteY15" fmla="*/ 666845 h 6105525"/>
              <a:gd name="connsiteX16" fmla="*/ 0 w 12192000"/>
              <a:gd name="connsiteY16" fmla="*/ 0 h 6105525"/>
              <a:gd name="connsiteX17" fmla="*/ 12192000 w 12192000"/>
              <a:gd name="connsiteY17" fmla="*/ 0 h 6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105525">
                <a:moveTo>
                  <a:pt x="12192000" y="0"/>
                </a:moveTo>
                <a:lnTo>
                  <a:pt x="12192000" y="666750"/>
                </a:lnTo>
                <a:lnTo>
                  <a:pt x="11862149" y="666750"/>
                </a:lnTo>
                <a:cubicBezTo>
                  <a:pt x="11809857" y="666750"/>
                  <a:pt x="11759660" y="687229"/>
                  <a:pt x="11722322" y="723900"/>
                </a:cubicBezTo>
                <a:lnTo>
                  <a:pt x="11567446" y="875729"/>
                </a:lnTo>
                <a:cubicBezTo>
                  <a:pt x="11567351" y="875824"/>
                  <a:pt x="11567160" y="875919"/>
                  <a:pt x="11567065" y="876110"/>
                </a:cubicBezTo>
                <a:cubicBezTo>
                  <a:pt x="11541253" y="900970"/>
                  <a:pt x="11525155" y="934117"/>
                  <a:pt x="11525155" y="970026"/>
                </a:cubicBezTo>
                <a:lnTo>
                  <a:pt x="11525155" y="6091238"/>
                </a:lnTo>
                <a:cubicBezTo>
                  <a:pt x="11525155" y="6099144"/>
                  <a:pt x="11518772" y="6105525"/>
                  <a:pt x="11510867" y="6105525"/>
                </a:cubicBezTo>
                <a:cubicBezTo>
                  <a:pt x="11502962" y="6105525"/>
                  <a:pt x="11496580" y="6099144"/>
                  <a:pt x="11496580" y="6091238"/>
                </a:cubicBezTo>
                <a:lnTo>
                  <a:pt x="11496580" y="972026"/>
                </a:lnTo>
                <a:cubicBezTo>
                  <a:pt x="11496580" y="940308"/>
                  <a:pt x="11483912" y="909828"/>
                  <a:pt x="11461528" y="887444"/>
                </a:cubicBezTo>
                <a:lnTo>
                  <a:pt x="11448669" y="874681"/>
                </a:lnTo>
                <a:lnTo>
                  <a:pt x="11303412" y="726662"/>
                </a:lnTo>
                <a:cubicBezTo>
                  <a:pt x="11265884" y="688372"/>
                  <a:pt x="11214545" y="666845"/>
                  <a:pt x="11160919" y="666845"/>
                </a:cubicBezTo>
                <a:lnTo>
                  <a:pt x="0" y="666845"/>
                </a:lnTo>
                <a:lnTo>
                  <a:pt x="0" y="0"/>
                </a:lnTo>
                <a:lnTo>
                  <a:pt x="12192000" y="0"/>
                </a:lnTo>
                <a:close/>
              </a:path>
            </a:pathLst>
          </a:custGeom>
          <a:solidFill>
            <a:srgbClr val="03D9E2"/>
          </a:solidFill>
          <a:ln w="9525" cap="flat">
            <a:noFill/>
            <a:prstDash val="solid"/>
            <a:miter/>
          </a:ln>
        </p:spPr>
        <p:txBody>
          <a:bodyPr rtlCol="0" anchor="ctr"/>
          <a:lstStyle/>
          <a:p>
            <a:endParaRPr lang="en-US"/>
          </a:p>
        </p:txBody>
      </p:sp>
      <p:sp>
        <p:nvSpPr>
          <p:cNvPr id="24" name="Graphic 22">
            <a:extLst>
              <a:ext uri="{FF2B5EF4-FFF2-40B4-BE49-F238E27FC236}">
                <a16:creationId xmlns:a16="http://schemas.microsoft.com/office/drawing/2014/main" id="{F28EC2E8-AA57-669F-4A31-A20D71567198}"/>
              </a:ext>
            </a:extLst>
          </p:cNvPr>
          <p:cNvSpPr/>
          <p:nvPr/>
        </p:nvSpPr>
        <p:spPr>
          <a:xfrm>
            <a:off x="11180467" y="1287475"/>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5" name="Graphic 22">
            <a:extLst>
              <a:ext uri="{FF2B5EF4-FFF2-40B4-BE49-F238E27FC236}">
                <a16:creationId xmlns:a16="http://schemas.microsoft.com/office/drawing/2014/main" id="{00A5B2DA-F431-1D47-5F6C-C29A6D03DB89}"/>
              </a:ext>
            </a:extLst>
          </p:cNvPr>
          <p:cNvSpPr/>
          <p:nvPr userDrawn="1"/>
        </p:nvSpPr>
        <p:spPr>
          <a:xfrm>
            <a:off x="11180467" y="2120104"/>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2" name="Graphic 22">
            <a:extLst>
              <a:ext uri="{FF2B5EF4-FFF2-40B4-BE49-F238E27FC236}">
                <a16:creationId xmlns:a16="http://schemas.microsoft.com/office/drawing/2014/main" id="{A225BAF0-DF2D-C066-232D-1750D54AAEC3}"/>
              </a:ext>
            </a:extLst>
          </p:cNvPr>
          <p:cNvSpPr/>
          <p:nvPr userDrawn="1"/>
        </p:nvSpPr>
        <p:spPr>
          <a:xfrm>
            <a:off x="11180467" y="295273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3" name="Graphic 22">
            <a:extLst>
              <a:ext uri="{FF2B5EF4-FFF2-40B4-BE49-F238E27FC236}">
                <a16:creationId xmlns:a16="http://schemas.microsoft.com/office/drawing/2014/main" id="{30360260-36D9-58E5-5E0F-36AACD8C8430}"/>
              </a:ext>
            </a:extLst>
          </p:cNvPr>
          <p:cNvSpPr/>
          <p:nvPr userDrawn="1"/>
        </p:nvSpPr>
        <p:spPr>
          <a:xfrm>
            <a:off x="11180467" y="379651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4" name="Graphic 22">
            <a:extLst>
              <a:ext uri="{FF2B5EF4-FFF2-40B4-BE49-F238E27FC236}">
                <a16:creationId xmlns:a16="http://schemas.microsoft.com/office/drawing/2014/main" id="{D9B2C293-19D1-DEBA-F048-F52F7217562E}"/>
              </a:ext>
            </a:extLst>
          </p:cNvPr>
          <p:cNvSpPr/>
          <p:nvPr userDrawn="1"/>
        </p:nvSpPr>
        <p:spPr>
          <a:xfrm>
            <a:off x="11180467" y="4629142"/>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rgbClr val="03D9E2"/>
          </a:solidFill>
          <a:ln w="19050" cap="flat">
            <a:solidFill>
              <a:srgbClr val="03D9E2"/>
            </a:solidFill>
            <a:prstDash val="solid"/>
            <a:miter/>
          </a:ln>
        </p:spPr>
        <p:txBody>
          <a:bodyPr rtlCol="0" anchor="ctr"/>
          <a:lstStyle/>
          <a:p>
            <a:endParaRPr lang="en-US"/>
          </a:p>
        </p:txBody>
      </p:sp>
      <p:sp>
        <p:nvSpPr>
          <p:cNvPr id="35" name="Graphic 22">
            <a:extLst>
              <a:ext uri="{FF2B5EF4-FFF2-40B4-BE49-F238E27FC236}">
                <a16:creationId xmlns:a16="http://schemas.microsoft.com/office/drawing/2014/main" id="{AB4C8A16-6BE9-9DAC-72E9-FCFD14F62AE6}"/>
              </a:ext>
            </a:extLst>
          </p:cNvPr>
          <p:cNvSpPr/>
          <p:nvPr userDrawn="1"/>
        </p:nvSpPr>
        <p:spPr>
          <a:xfrm>
            <a:off x="11180467" y="5461771"/>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 name="Rectangle 1">
            <a:extLst>
              <a:ext uri="{FF2B5EF4-FFF2-40B4-BE49-F238E27FC236}">
                <a16:creationId xmlns:a16="http://schemas.microsoft.com/office/drawing/2014/main" id="{0C28F61F-A444-6BBC-6CDC-BF6CFEC7671F}"/>
              </a:ext>
            </a:extLst>
          </p:cNvPr>
          <p:cNvSpPr/>
          <p:nvPr userDrawn="1"/>
        </p:nvSpPr>
        <p:spPr>
          <a:xfrm>
            <a:off x="0" y="6646127"/>
            <a:ext cx="12192000" cy="211873"/>
          </a:xfrm>
          <a:prstGeom prst="rect">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332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0" name="Graphic 18">
            <a:extLst>
              <a:ext uri="{FF2B5EF4-FFF2-40B4-BE49-F238E27FC236}">
                <a16:creationId xmlns:a16="http://schemas.microsoft.com/office/drawing/2014/main" id="{6C97C1CF-43B7-8F82-B29A-D9B3702E6683}"/>
              </a:ext>
            </a:extLst>
          </p:cNvPr>
          <p:cNvSpPr/>
          <p:nvPr/>
        </p:nvSpPr>
        <p:spPr>
          <a:xfrm>
            <a:off x="0" y="0"/>
            <a:ext cx="12192000" cy="6105525"/>
          </a:xfrm>
          <a:custGeom>
            <a:avLst/>
            <a:gdLst>
              <a:gd name="connsiteX0" fmla="*/ 12192000 w 12192000"/>
              <a:gd name="connsiteY0" fmla="*/ 0 h 6105525"/>
              <a:gd name="connsiteX1" fmla="*/ 12192000 w 12192000"/>
              <a:gd name="connsiteY1" fmla="*/ 666750 h 6105525"/>
              <a:gd name="connsiteX2" fmla="*/ 11862149 w 12192000"/>
              <a:gd name="connsiteY2" fmla="*/ 666750 h 6105525"/>
              <a:gd name="connsiteX3" fmla="*/ 11722322 w 12192000"/>
              <a:gd name="connsiteY3" fmla="*/ 723900 h 6105525"/>
              <a:gd name="connsiteX4" fmla="*/ 11567446 w 12192000"/>
              <a:gd name="connsiteY4" fmla="*/ 875729 h 6105525"/>
              <a:gd name="connsiteX5" fmla="*/ 11567065 w 12192000"/>
              <a:gd name="connsiteY5" fmla="*/ 876110 h 6105525"/>
              <a:gd name="connsiteX6" fmla="*/ 11525155 w 12192000"/>
              <a:gd name="connsiteY6" fmla="*/ 970026 h 6105525"/>
              <a:gd name="connsiteX7" fmla="*/ 11525155 w 12192000"/>
              <a:gd name="connsiteY7" fmla="*/ 6091238 h 6105525"/>
              <a:gd name="connsiteX8" fmla="*/ 11510867 w 12192000"/>
              <a:gd name="connsiteY8" fmla="*/ 6105525 h 6105525"/>
              <a:gd name="connsiteX9" fmla="*/ 11496580 w 12192000"/>
              <a:gd name="connsiteY9" fmla="*/ 6091238 h 6105525"/>
              <a:gd name="connsiteX10" fmla="*/ 11496580 w 12192000"/>
              <a:gd name="connsiteY10" fmla="*/ 972026 h 6105525"/>
              <a:gd name="connsiteX11" fmla="*/ 11461528 w 12192000"/>
              <a:gd name="connsiteY11" fmla="*/ 887444 h 6105525"/>
              <a:gd name="connsiteX12" fmla="*/ 11448669 w 12192000"/>
              <a:gd name="connsiteY12" fmla="*/ 874681 h 6105525"/>
              <a:gd name="connsiteX13" fmla="*/ 11303412 w 12192000"/>
              <a:gd name="connsiteY13" fmla="*/ 726662 h 6105525"/>
              <a:gd name="connsiteX14" fmla="*/ 11160919 w 12192000"/>
              <a:gd name="connsiteY14" fmla="*/ 666845 h 6105525"/>
              <a:gd name="connsiteX15" fmla="*/ 0 w 12192000"/>
              <a:gd name="connsiteY15" fmla="*/ 666845 h 6105525"/>
              <a:gd name="connsiteX16" fmla="*/ 0 w 12192000"/>
              <a:gd name="connsiteY16" fmla="*/ 0 h 6105525"/>
              <a:gd name="connsiteX17" fmla="*/ 12192000 w 12192000"/>
              <a:gd name="connsiteY17" fmla="*/ 0 h 6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105525">
                <a:moveTo>
                  <a:pt x="12192000" y="0"/>
                </a:moveTo>
                <a:lnTo>
                  <a:pt x="12192000" y="666750"/>
                </a:lnTo>
                <a:lnTo>
                  <a:pt x="11862149" y="666750"/>
                </a:lnTo>
                <a:cubicBezTo>
                  <a:pt x="11809857" y="666750"/>
                  <a:pt x="11759660" y="687229"/>
                  <a:pt x="11722322" y="723900"/>
                </a:cubicBezTo>
                <a:lnTo>
                  <a:pt x="11567446" y="875729"/>
                </a:lnTo>
                <a:cubicBezTo>
                  <a:pt x="11567351" y="875824"/>
                  <a:pt x="11567160" y="875919"/>
                  <a:pt x="11567065" y="876110"/>
                </a:cubicBezTo>
                <a:cubicBezTo>
                  <a:pt x="11541253" y="900970"/>
                  <a:pt x="11525155" y="934117"/>
                  <a:pt x="11525155" y="970026"/>
                </a:cubicBezTo>
                <a:lnTo>
                  <a:pt x="11525155" y="6091238"/>
                </a:lnTo>
                <a:cubicBezTo>
                  <a:pt x="11525155" y="6099144"/>
                  <a:pt x="11518772" y="6105525"/>
                  <a:pt x="11510867" y="6105525"/>
                </a:cubicBezTo>
                <a:cubicBezTo>
                  <a:pt x="11502962" y="6105525"/>
                  <a:pt x="11496580" y="6099144"/>
                  <a:pt x="11496580" y="6091238"/>
                </a:cubicBezTo>
                <a:lnTo>
                  <a:pt x="11496580" y="972026"/>
                </a:lnTo>
                <a:cubicBezTo>
                  <a:pt x="11496580" y="940308"/>
                  <a:pt x="11483912" y="909828"/>
                  <a:pt x="11461528" y="887444"/>
                </a:cubicBezTo>
                <a:lnTo>
                  <a:pt x="11448669" y="874681"/>
                </a:lnTo>
                <a:lnTo>
                  <a:pt x="11303412" y="726662"/>
                </a:lnTo>
                <a:cubicBezTo>
                  <a:pt x="11265884" y="688372"/>
                  <a:pt x="11214545" y="666845"/>
                  <a:pt x="11160919" y="666845"/>
                </a:cubicBezTo>
                <a:lnTo>
                  <a:pt x="0" y="666845"/>
                </a:lnTo>
                <a:lnTo>
                  <a:pt x="0" y="0"/>
                </a:lnTo>
                <a:lnTo>
                  <a:pt x="12192000" y="0"/>
                </a:lnTo>
                <a:close/>
              </a:path>
            </a:pathLst>
          </a:custGeom>
          <a:solidFill>
            <a:srgbClr val="03D9E2"/>
          </a:solidFill>
          <a:ln w="9525" cap="flat">
            <a:noFill/>
            <a:prstDash val="solid"/>
            <a:miter/>
          </a:ln>
        </p:spPr>
        <p:txBody>
          <a:bodyPr rtlCol="0" anchor="ctr"/>
          <a:lstStyle/>
          <a:p>
            <a:endParaRPr lang="en-US"/>
          </a:p>
        </p:txBody>
      </p:sp>
      <p:sp>
        <p:nvSpPr>
          <p:cNvPr id="24" name="Graphic 22">
            <a:extLst>
              <a:ext uri="{FF2B5EF4-FFF2-40B4-BE49-F238E27FC236}">
                <a16:creationId xmlns:a16="http://schemas.microsoft.com/office/drawing/2014/main" id="{F28EC2E8-AA57-669F-4A31-A20D71567198}"/>
              </a:ext>
            </a:extLst>
          </p:cNvPr>
          <p:cNvSpPr/>
          <p:nvPr/>
        </p:nvSpPr>
        <p:spPr>
          <a:xfrm>
            <a:off x="11180467" y="1287475"/>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5" name="Graphic 22">
            <a:extLst>
              <a:ext uri="{FF2B5EF4-FFF2-40B4-BE49-F238E27FC236}">
                <a16:creationId xmlns:a16="http://schemas.microsoft.com/office/drawing/2014/main" id="{00A5B2DA-F431-1D47-5F6C-C29A6D03DB89}"/>
              </a:ext>
            </a:extLst>
          </p:cNvPr>
          <p:cNvSpPr/>
          <p:nvPr userDrawn="1"/>
        </p:nvSpPr>
        <p:spPr>
          <a:xfrm>
            <a:off x="11180467" y="2120104"/>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2" name="Graphic 22">
            <a:extLst>
              <a:ext uri="{FF2B5EF4-FFF2-40B4-BE49-F238E27FC236}">
                <a16:creationId xmlns:a16="http://schemas.microsoft.com/office/drawing/2014/main" id="{A225BAF0-DF2D-C066-232D-1750D54AAEC3}"/>
              </a:ext>
            </a:extLst>
          </p:cNvPr>
          <p:cNvSpPr/>
          <p:nvPr userDrawn="1"/>
        </p:nvSpPr>
        <p:spPr>
          <a:xfrm>
            <a:off x="11180467" y="295273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3" name="Graphic 22">
            <a:extLst>
              <a:ext uri="{FF2B5EF4-FFF2-40B4-BE49-F238E27FC236}">
                <a16:creationId xmlns:a16="http://schemas.microsoft.com/office/drawing/2014/main" id="{30360260-36D9-58E5-5E0F-36AACD8C8430}"/>
              </a:ext>
            </a:extLst>
          </p:cNvPr>
          <p:cNvSpPr/>
          <p:nvPr userDrawn="1"/>
        </p:nvSpPr>
        <p:spPr>
          <a:xfrm>
            <a:off x="11180467" y="379651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4" name="Graphic 22">
            <a:extLst>
              <a:ext uri="{FF2B5EF4-FFF2-40B4-BE49-F238E27FC236}">
                <a16:creationId xmlns:a16="http://schemas.microsoft.com/office/drawing/2014/main" id="{D9B2C293-19D1-DEBA-F048-F52F7217562E}"/>
              </a:ext>
            </a:extLst>
          </p:cNvPr>
          <p:cNvSpPr/>
          <p:nvPr userDrawn="1"/>
        </p:nvSpPr>
        <p:spPr>
          <a:xfrm>
            <a:off x="11180467" y="4629142"/>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5" name="Graphic 22">
            <a:extLst>
              <a:ext uri="{FF2B5EF4-FFF2-40B4-BE49-F238E27FC236}">
                <a16:creationId xmlns:a16="http://schemas.microsoft.com/office/drawing/2014/main" id="{AB4C8A16-6BE9-9DAC-72E9-FCFD14F62AE6}"/>
              </a:ext>
            </a:extLst>
          </p:cNvPr>
          <p:cNvSpPr/>
          <p:nvPr userDrawn="1"/>
        </p:nvSpPr>
        <p:spPr>
          <a:xfrm>
            <a:off x="11180467" y="5461771"/>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rgbClr val="03D9E2"/>
          </a:solidFill>
          <a:ln w="19050" cap="flat">
            <a:solidFill>
              <a:srgbClr val="03D9E2"/>
            </a:solidFill>
            <a:prstDash val="solid"/>
            <a:miter/>
          </a:ln>
        </p:spPr>
        <p:txBody>
          <a:bodyPr rtlCol="0" anchor="ctr"/>
          <a:lstStyle/>
          <a:p>
            <a:endParaRPr lang="en-US"/>
          </a:p>
        </p:txBody>
      </p:sp>
      <p:sp>
        <p:nvSpPr>
          <p:cNvPr id="2" name="Rectangle 1">
            <a:extLst>
              <a:ext uri="{FF2B5EF4-FFF2-40B4-BE49-F238E27FC236}">
                <a16:creationId xmlns:a16="http://schemas.microsoft.com/office/drawing/2014/main" id="{1D96D86F-7D76-95BA-903A-B4A35AB59D48}"/>
              </a:ext>
            </a:extLst>
          </p:cNvPr>
          <p:cNvSpPr/>
          <p:nvPr userDrawn="1"/>
        </p:nvSpPr>
        <p:spPr>
          <a:xfrm>
            <a:off x="0" y="6646127"/>
            <a:ext cx="12192000" cy="211873"/>
          </a:xfrm>
          <a:prstGeom prst="rect">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9381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0" name="Graphic 18">
            <a:extLst>
              <a:ext uri="{FF2B5EF4-FFF2-40B4-BE49-F238E27FC236}">
                <a16:creationId xmlns:a16="http://schemas.microsoft.com/office/drawing/2014/main" id="{6C97C1CF-43B7-8F82-B29A-D9B3702E6683}"/>
              </a:ext>
            </a:extLst>
          </p:cNvPr>
          <p:cNvSpPr/>
          <p:nvPr/>
        </p:nvSpPr>
        <p:spPr>
          <a:xfrm>
            <a:off x="0" y="0"/>
            <a:ext cx="12192000" cy="6105525"/>
          </a:xfrm>
          <a:custGeom>
            <a:avLst/>
            <a:gdLst>
              <a:gd name="connsiteX0" fmla="*/ 12192000 w 12192000"/>
              <a:gd name="connsiteY0" fmla="*/ 0 h 6105525"/>
              <a:gd name="connsiteX1" fmla="*/ 12192000 w 12192000"/>
              <a:gd name="connsiteY1" fmla="*/ 666750 h 6105525"/>
              <a:gd name="connsiteX2" fmla="*/ 11862149 w 12192000"/>
              <a:gd name="connsiteY2" fmla="*/ 666750 h 6105525"/>
              <a:gd name="connsiteX3" fmla="*/ 11722322 w 12192000"/>
              <a:gd name="connsiteY3" fmla="*/ 723900 h 6105525"/>
              <a:gd name="connsiteX4" fmla="*/ 11567446 w 12192000"/>
              <a:gd name="connsiteY4" fmla="*/ 875729 h 6105525"/>
              <a:gd name="connsiteX5" fmla="*/ 11567065 w 12192000"/>
              <a:gd name="connsiteY5" fmla="*/ 876110 h 6105525"/>
              <a:gd name="connsiteX6" fmla="*/ 11525155 w 12192000"/>
              <a:gd name="connsiteY6" fmla="*/ 970026 h 6105525"/>
              <a:gd name="connsiteX7" fmla="*/ 11525155 w 12192000"/>
              <a:gd name="connsiteY7" fmla="*/ 6091238 h 6105525"/>
              <a:gd name="connsiteX8" fmla="*/ 11510867 w 12192000"/>
              <a:gd name="connsiteY8" fmla="*/ 6105525 h 6105525"/>
              <a:gd name="connsiteX9" fmla="*/ 11496580 w 12192000"/>
              <a:gd name="connsiteY9" fmla="*/ 6091238 h 6105525"/>
              <a:gd name="connsiteX10" fmla="*/ 11496580 w 12192000"/>
              <a:gd name="connsiteY10" fmla="*/ 972026 h 6105525"/>
              <a:gd name="connsiteX11" fmla="*/ 11461528 w 12192000"/>
              <a:gd name="connsiteY11" fmla="*/ 887444 h 6105525"/>
              <a:gd name="connsiteX12" fmla="*/ 11448669 w 12192000"/>
              <a:gd name="connsiteY12" fmla="*/ 874681 h 6105525"/>
              <a:gd name="connsiteX13" fmla="*/ 11303412 w 12192000"/>
              <a:gd name="connsiteY13" fmla="*/ 726662 h 6105525"/>
              <a:gd name="connsiteX14" fmla="*/ 11160919 w 12192000"/>
              <a:gd name="connsiteY14" fmla="*/ 666845 h 6105525"/>
              <a:gd name="connsiteX15" fmla="*/ 0 w 12192000"/>
              <a:gd name="connsiteY15" fmla="*/ 666845 h 6105525"/>
              <a:gd name="connsiteX16" fmla="*/ 0 w 12192000"/>
              <a:gd name="connsiteY16" fmla="*/ 0 h 6105525"/>
              <a:gd name="connsiteX17" fmla="*/ 12192000 w 12192000"/>
              <a:gd name="connsiteY17" fmla="*/ 0 h 6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105525">
                <a:moveTo>
                  <a:pt x="12192000" y="0"/>
                </a:moveTo>
                <a:lnTo>
                  <a:pt x="12192000" y="666750"/>
                </a:lnTo>
                <a:lnTo>
                  <a:pt x="11862149" y="666750"/>
                </a:lnTo>
                <a:cubicBezTo>
                  <a:pt x="11809857" y="666750"/>
                  <a:pt x="11759660" y="687229"/>
                  <a:pt x="11722322" y="723900"/>
                </a:cubicBezTo>
                <a:lnTo>
                  <a:pt x="11567446" y="875729"/>
                </a:lnTo>
                <a:cubicBezTo>
                  <a:pt x="11567351" y="875824"/>
                  <a:pt x="11567160" y="875919"/>
                  <a:pt x="11567065" y="876110"/>
                </a:cubicBezTo>
                <a:cubicBezTo>
                  <a:pt x="11541253" y="900970"/>
                  <a:pt x="11525155" y="934117"/>
                  <a:pt x="11525155" y="970026"/>
                </a:cubicBezTo>
                <a:lnTo>
                  <a:pt x="11525155" y="6091238"/>
                </a:lnTo>
                <a:cubicBezTo>
                  <a:pt x="11525155" y="6099144"/>
                  <a:pt x="11518772" y="6105525"/>
                  <a:pt x="11510867" y="6105525"/>
                </a:cubicBezTo>
                <a:cubicBezTo>
                  <a:pt x="11502962" y="6105525"/>
                  <a:pt x="11496580" y="6099144"/>
                  <a:pt x="11496580" y="6091238"/>
                </a:cubicBezTo>
                <a:lnTo>
                  <a:pt x="11496580" y="972026"/>
                </a:lnTo>
                <a:cubicBezTo>
                  <a:pt x="11496580" y="940308"/>
                  <a:pt x="11483912" y="909828"/>
                  <a:pt x="11461528" y="887444"/>
                </a:cubicBezTo>
                <a:lnTo>
                  <a:pt x="11448669" y="874681"/>
                </a:lnTo>
                <a:lnTo>
                  <a:pt x="11303412" y="726662"/>
                </a:lnTo>
                <a:cubicBezTo>
                  <a:pt x="11265884" y="688372"/>
                  <a:pt x="11214545" y="666845"/>
                  <a:pt x="11160919" y="666845"/>
                </a:cubicBezTo>
                <a:lnTo>
                  <a:pt x="0" y="666845"/>
                </a:lnTo>
                <a:lnTo>
                  <a:pt x="0" y="0"/>
                </a:lnTo>
                <a:lnTo>
                  <a:pt x="12192000" y="0"/>
                </a:lnTo>
                <a:close/>
              </a:path>
            </a:pathLst>
          </a:custGeom>
          <a:solidFill>
            <a:srgbClr val="03D9E2"/>
          </a:solidFill>
          <a:ln w="9525" cap="flat">
            <a:noFill/>
            <a:prstDash val="solid"/>
            <a:miter/>
          </a:ln>
        </p:spPr>
        <p:txBody>
          <a:bodyPr rtlCol="0" anchor="ctr"/>
          <a:lstStyle/>
          <a:p>
            <a:endParaRPr lang="en-US"/>
          </a:p>
        </p:txBody>
      </p:sp>
      <p:sp>
        <p:nvSpPr>
          <p:cNvPr id="24" name="Graphic 22">
            <a:extLst>
              <a:ext uri="{FF2B5EF4-FFF2-40B4-BE49-F238E27FC236}">
                <a16:creationId xmlns:a16="http://schemas.microsoft.com/office/drawing/2014/main" id="{F28EC2E8-AA57-669F-4A31-A20D71567198}"/>
              </a:ext>
            </a:extLst>
          </p:cNvPr>
          <p:cNvSpPr/>
          <p:nvPr/>
        </p:nvSpPr>
        <p:spPr>
          <a:xfrm>
            <a:off x="11180467" y="1287475"/>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5" name="Graphic 22">
            <a:extLst>
              <a:ext uri="{FF2B5EF4-FFF2-40B4-BE49-F238E27FC236}">
                <a16:creationId xmlns:a16="http://schemas.microsoft.com/office/drawing/2014/main" id="{00A5B2DA-F431-1D47-5F6C-C29A6D03DB89}"/>
              </a:ext>
            </a:extLst>
          </p:cNvPr>
          <p:cNvSpPr/>
          <p:nvPr userDrawn="1"/>
        </p:nvSpPr>
        <p:spPr>
          <a:xfrm>
            <a:off x="11180467" y="2120104"/>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2" name="Graphic 22">
            <a:extLst>
              <a:ext uri="{FF2B5EF4-FFF2-40B4-BE49-F238E27FC236}">
                <a16:creationId xmlns:a16="http://schemas.microsoft.com/office/drawing/2014/main" id="{A225BAF0-DF2D-C066-232D-1750D54AAEC3}"/>
              </a:ext>
            </a:extLst>
          </p:cNvPr>
          <p:cNvSpPr/>
          <p:nvPr userDrawn="1"/>
        </p:nvSpPr>
        <p:spPr>
          <a:xfrm>
            <a:off x="11180467" y="295273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3" name="Graphic 22">
            <a:extLst>
              <a:ext uri="{FF2B5EF4-FFF2-40B4-BE49-F238E27FC236}">
                <a16:creationId xmlns:a16="http://schemas.microsoft.com/office/drawing/2014/main" id="{30360260-36D9-58E5-5E0F-36AACD8C8430}"/>
              </a:ext>
            </a:extLst>
          </p:cNvPr>
          <p:cNvSpPr/>
          <p:nvPr userDrawn="1"/>
        </p:nvSpPr>
        <p:spPr>
          <a:xfrm>
            <a:off x="11180467" y="379651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4" name="Graphic 22">
            <a:extLst>
              <a:ext uri="{FF2B5EF4-FFF2-40B4-BE49-F238E27FC236}">
                <a16:creationId xmlns:a16="http://schemas.microsoft.com/office/drawing/2014/main" id="{D9B2C293-19D1-DEBA-F048-F52F7217562E}"/>
              </a:ext>
            </a:extLst>
          </p:cNvPr>
          <p:cNvSpPr/>
          <p:nvPr userDrawn="1"/>
        </p:nvSpPr>
        <p:spPr>
          <a:xfrm>
            <a:off x="11180467" y="4629142"/>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5" name="Graphic 22">
            <a:extLst>
              <a:ext uri="{FF2B5EF4-FFF2-40B4-BE49-F238E27FC236}">
                <a16:creationId xmlns:a16="http://schemas.microsoft.com/office/drawing/2014/main" id="{AB4C8A16-6BE9-9DAC-72E9-FCFD14F62AE6}"/>
              </a:ext>
            </a:extLst>
          </p:cNvPr>
          <p:cNvSpPr/>
          <p:nvPr userDrawn="1"/>
        </p:nvSpPr>
        <p:spPr>
          <a:xfrm>
            <a:off x="11180467" y="5461771"/>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rgbClr val="03D9E2"/>
          </a:solidFill>
          <a:ln w="19050" cap="flat">
            <a:solidFill>
              <a:srgbClr val="03D9E2"/>
            </a:solidFill>
            <a:prstDash val="solid"/>
            <a:miter/>
          </a:ln>
        </p:spPr>
        <p:txBody>
          <a:bodyPr rtlCol="0" anchor="ctr"/>
          <a:lstStyle/>
          <a:p>
            <a:endParaRPr lang="en-US"/>
          </a:p>
        </p:txBody>
      </p:sp>
      <p:sp>
        <p:nvSpPr>
          <p:cNvPr id="2" name="Rectangle 1">
            <a:extLst>
              <a:ext uri="{FF2B5EF4-FFF2-40B4-BE49-F238E27FC236}">
                <a16:creationId xmlns:a16="http://schemas.microsoft.com/office/drawing/2014/main" id="{1D96D86F-7D76-95BA-903A-B4A35AB59D48}"/>
              </a:ext>
            </a:extLst>
          </p:cNvPr>
          <p:cNvSpPr/>
          <p:nvPr userDrawn="1"/>
        </p:nvSpPr>
        <p:spPr>
          <a:xfrm>
            <a:off x="0" y="6646127"/>
            <a:ext cx="12192000" cy="211873"/>
          </a:xfrm>
          <a:prstGeom prst="rect">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0C64BB8A-A68B-6184-4C2A-430214AEBCF1}"/>
              </a:ext>
            </a:extLst>
          </p:cNvPr>
          <p:cNvSpPr>
            <a:spLocks noGrp="1"/>
          </p:cNvSpPr>
          <p:nvPr>
            <p:ph type="pic" sz="quarter" idx="10"/>
          </p:nvPr>
        </p:nvSpPr>
        <p:spPr>
          <a:xfrm>
            <a:off x="230630" y="1267989"/>
            <a:ext cx="2119860" cy="2332777"/>
          </a:xfrm>
          <a:prstGeom prst="roundRect">
            <a:avLst>
              <a:gd name="adj" fmla="val 22958"/>
            </a:avLst>
          </a:prstGeom>
        </p:spPr>
        <p:txBody>
          <a:bodyPr/>
          <a:lstStyle/>
          <a:p>
            <a:endParaRPr lang="en-US"/>
          </a:p>
        </p:txBody>
      </p:sp>
      <p:sp>
        <p:nvSpPr>
          <p:cNvPr id="4" name="Picture Placeholder 2">
            <a:extLst>
              <a:ext uri="{FF2B5EF4-FFF2-40B4-BE49-F238E27FC236}">
                <a16:creationId xmlns:a16="http://schemas.microsoft.com/office/drawing/2014/main" id="{85555795-8D23-0E9C-F011-E8BAB05817B1}"/>
              </a:ext>
            </a:extLst>
          </p:cNvPr>
          <p:cNvSpPr>
            <a:spLocks noGrp="1"/>
          </p:cNvSpPr>
          <p:nvPr>
            <p:ph type="pic" sz="quarter" idx="11"/>
          </p:nvPr>
        </p:nvSpPr>
        <p:spPr>
          <a:xfrm>
            <a:off x="2750362" y="1267989"/>
            <a:ext cx="2119860" cy="2332777"/>
          </a:xfrm>
          <a:prstGeom prst="roundRect">
            <a:avLst>
              <a:gd name="adj" fmla="val 22958"/>
            </a:avLst>
          </a:prstGeom>
        </p:spPr>
        <p:txBody>
          <a:bodyPr/>
          <a:lstStyle/>
          <a:p>
            <a:endParaRPr lang="en-US"/>
          </a:p>
        </p:txBody>
      </p:sp>
      <p:sp>
        <p:nvSpPr>
          <p:cNvPr id="7" name="Picture Placeholder 2">
            <a:extLst>
              <a:ext uri="{FF2B5EF4-FFF2-40B4-BE49-F238E27FC236}">
                <a16:creationId xmlns:a16="http://schemas.microsoft.com/office/drawing/2014/main" id="{5967F7CC-9209-402E-CCAD-7DE2343A941B}"/>
              </a:ext>
            </a:extLst>
          </p:cNvPr>
          <p:cNvSpPr>
            <a:spLocks noGrp="1"/>
          </p:cNvSpPr>
          <p:nvPr>
            <p:ph type="pic" sz="quarter" idx="12"/>
          </p:nvPr>
        </p:nvSpPr>
        <p:spPr>
          <a:xfrm>
            <a:off x="230630" y="3865112"/>
            <a:ext cx="2119860" cy="2332777"/>
          </a:xfrm>
          <a:prstGeom prst="roundRect">
            <a:avLst>
              <a:gd name="adj" fmla="val 22958"/>
            </a:avLst>
          </a:prstGeom>
        </p:spPr>
        <p:txBody>
          <a:bodyPr/>
          <a:lstStyle/>
          <a:p>
            <a:endParaRPr lang="en-US"/>
          </a:p>
        </p:txBody>
      </p:sp>
      <p:sp>
        <p:nvSpPr>
          <p:cNvPr id="8" name="Picture Placeholder 2">
            <a:extLst>
              <a:ext uri="{FF2B5EF4-FFF2-40B4-BE49-F238E27FC236}">
                <a16:creationId xmlns:a16="http://schemas.microsoft.com/office/drawing/2014/main" id="{10C36DE9-0893-4B01-7435-D880A32F53D1}"/>
              </a:ext>
            </a:extLst>
          </p:cNvPr>
          <p:cNvSpPr>
            <a:spLocks noGrp="1"/>
          </p:cNvSpPr>
          <p:nvPr>
            <p:ph type="pic" sz="quarter" idx="13"/>
          </p:nvPr>
        </p:nvSpPr>
        <p:spPr>
          <a:xfrm>
            <a:off x="2750362" y="3865112"/>
            <a:ext cx="2119860" cy="2332777"/>
          </a:xfrm>
          <a:prstGeom prst="roundRect">
            <a:avLst>
              <a:gd name="adj" fmla="val 22958"/>
            </a:avLst>
          </a:prstGeom>
        </p:spPr>
        <p:txBody>
          <a:bodyPr/>
          <a:lstStyle/>
          <a:p>
            <a:endParaRPr lang="en-US"/>
          </a:p>
        </p:txBody>
      </p:sp>
    </p:spTree>
    <p:extLst>
      <p:ext uri="{BB962C8B-B14F-4D97-AF65-F5344CB8AC3E}">
        <p14:creationId xmlns:p14="http://schemas.microsoft.com/office/powerpoint/2010/main" val="1411721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FCE601B-E223-2DD2-A23F-8F453539AEFF}"/>
              </a:ext>
            </a:extLst>
          </p:cNvPr>
          <p:cNvGrpSpPr/>
          <p:nvPr userDrawn="1"/>
        </p:nvGrpSpPr>
        <p:grpSpPr>
          <a:xfrm rot="10800000">
            <a:off x="7218380" y="0"/>
            <a:ext cx="4973619" cy="6858000"/>
            <a:chOff x="0" y="0"/>
            <a:chExt cx="6162675" cy="6858000"/>
          </a:xfrm>
        </p:grpSpPr>
        <p:pic>
          <p:nvPicPr>
            <p:cNvPr id="18" name="Graphic 17">
              <a:extLst>
                <a:ext uri="{FF2B5EF4-FFF2-40B4-BE49-F238E27FC236}">
                  <a16:creationId xmlns:a16="http://schemas.microsoft.com/office/drawing/2014/main" id="{1B3FE252-8A28-45A0-53D5-A9A9C349D76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21284028">
              <a:off x="771524" y="240787"/>
              <a:ext cx="5391151" cy="6243077"/>
            </a:xfrm>
            <a:prstGeom prst="rect">
              <a:avLst/>
            </a:prstGeom>
          </p:spPr>
        </p:pic>
        <p:pic>
          <p:nvPicPr>
            <p:cNvPr id="22" name="Graphic 21">
              <a:extLst>
                <a:ext uri="{FF2B5EF4-FFF2-40B4-BE49-F238E27FC236}">
                  <a16:creationId xmlns:a16="http://schemas.microsoft.com/office/drawing/2014/main" id="{35BEF3AC-5785-3677-12ED-84D31177FBA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5953125" cy="6858000"/>
            </a:xfrm>
            <a:prstGeom prst="rect">
              <a:avLst/>
            </a:prstGeom>
          </p:spPr>
        </p:pic>
        <p:pic>
          <p:nvPicPr>
            <p:cNvPr id="23" name="Graphic 22">
              <a:extLst>
                <a:ext uri="{FF2B5EF4-FFF2-40B4-BE49-F238E27FC236}">
                  <a16:creationId xmlns:a16="http://schemas.microsoft.com/office/drawing/2014/main" id="{6148A336-1883-FFD2-DEF6-AF4198971E1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57149" y="76201"/>
              <a:ext cx="5807009" cy="6724650"/>
            </a:xfrm>
            <a:prstGeom prst="rect">
              <a:avLst/>
            </a:prstGeom>
          </p:spPr>
        </p:pic>
      </p:grpSp>
      <p:grpSp>
        <p:nvGrpSpPr>
          <p:cNvPr id="9" name="Group 8">
            <a:extLst>
              <a:ext uri="{FF2B5EF4-FFF2-40B4-BE49-F238E27FC236}">
                <a16:creationId xmlns:a16="http://schemas.microsoft.com/office/drawing/2014/main" id="{B6341A83-EA34-690A-A199-465C0EDF2303}"/>
              </a:ext>
            </a:extLst>
          </p:cNvPr>
          <p:cNvGrpSpPr/>
          <p:nvPr userDrawn="1"/>
        </p:nvGrpSpPr>
        <p:grpSpPr>
          <a:xfrm>
            <a:off x="1074671" y="982529"/>
            <a:ext cx="4905603" cy="4892941"/>
            <a:chOff x="1031640" y="968188"/>
            <a:chExt cx="4905603" cy="4892941"/>
          </a:xfrm>
        </p:grpSpPr>
        <p:sp>
          <p:nvSpPr>
            <p:cNvPr id="3" name="Rectangle: Rounded Corners 2">
              <a:extLst>
                <a:ext uri="{FF2B5EF4-FFF2-40B4-BE49-F238E27FC236}">
                  <a16:creationId xmlns:a16="http://schemas.microsoft.com/office/drawing/2014/main" id="{5060473B-5AFA-3905-FE1A-0B1116BE7B64}"/>
                </a:ext>
              </a:extLst>
            </p:cNvPr>
            <p:cNvSpPr/>
            <p:nvPr userDrawn="1"/>
          </p:nvSpPr>
          <p:spPr>
            <a:xfrm>
              <a:off x="1031640" y="968188"/>
              <a:ext cx="4905603" cy="527126"/>
            </a:xfrm>
            <a:prstGeom prst="roundRect">
              <a:avLst>
                <a:gd name="adj" fmla="val 41157"/>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9B0D43EE-8E61-9221-6F32-DB4B2D0EC4CC}"/>
                </a:ext>
              </a:extLst>
            </p:cNvPr>
            <p:cNvSpPr/>
            <p:nvPr userDrawn="1"/>
          </p:nvSpPr>
          <p:spPr>
            <a:xfrm>
              <a:off x="1031640" y="1841351"/>
              <a:ext cx="4905603" cy="527126"/>
            </a:xfrm>
            <a:prstGeom prst="roundRect">
              <a:avLst>
                <a:gd name="adj" fmla="val 41157"/>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EE9B0DAE-0F33-6EE7-70D1-85BE736644E9}"/>
                </a:ext>
              </a:extLst>
            </p:cNvPr>
            <p:cNvSpPr/>
            <p:nvPr userDrawn="1"/>
          </p:nvSpPr>
          <p:spPr>
            <a:xfrm>
              <a:off x="1031640" y="2714514"/>
              <a:ext cx="4905603" cy="527126"/>
            </a:xfrm>
            <a:prstGeom prst="roundRect">
              <a:avLst>
                <a:gd name="adj" fmla="val 41157"/>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E5F119FB-AFE3-7D6D-9E3D-2BD423B71CFF}"/>
                </a:ext>
              </a:extLst>
            </p:cNvPr>
            <p:cNvSpPr/>
            <p:nvPr userDrawn="1"/>
          </p:nvSpPr>
          <p:spPr>
            <a:xfrm>
              <a:off x="1031640" y="3587677"/>
              <a:ext cx="4905603" cy="527126"/>
            </a:xfrm>
            <a:prstGeom prst="roundRect">
              <a:avLst>
                <a:gd name="adj" fmla="val 41157"/>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C0CE803C-A712-35B7-9511-21158BF3ADC9}"/>
                </a:ext>
              </a:extLst>
            </p:cNvPr>
            <p:cNvSpPr/>
            <p:nvPr userDrawn="1"/>
          </p:nvSpPr>
          <p:spPr>
            <a:xfrm>
              <a:off x="1031640" y="4460840"/>
              <a:ext cx="4905603" cy="527126"/>
            </a:xfrm>
            <a:prstGeom prst="roundRect">
              <a:avLst>
                <a:gd name="adj" fmla="val 41157"/>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09E929CB-CFA9-1D96-6EB7-3F93D3F6F077}"/>
                </a:ext>
              </a:extLst>
            </p:cNvPr>
            <p:cNvSpPr/>
            <p:nvPr userDrawn="1"/>
          </p:nvSpPr>
          <p:spPr>
            <a:xfrm>
              <a:off x="1031640" y="5334003"/>
              <a:ext cx="4905603" cy="527126"/>
            </a:xfrm>
            <a:prstGeom prst="roundRect">
              <a:avLst>
                <a:gd name="adj" fmla="val 41157"/>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4900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3DA493C9-8E86-5A07-9CBF-41D66694AF11}"/>
              </a:ext>
            </a:extLst>
          </p:cNvPr>
          <p:cNvSpPr/>
          <p:nvPr userDrawn="1"/>
        </p:nvSpPr>
        <p:spPr>
          <a:xfrm>
            <a:off x="4427621" y="0"/>
            <a:ext cx="7764378" cy="6858000"/>
          </a:xfrm>
          <a:custGeom>
            <a:avLst/>
            <a:gdLst>
              <a:gd name="connsiteX0" fmla="*/ 1934678 w 7347284"/>
              <a:gd name="connsiteY0" fmla="*/ 0 h 6858000"/>
              <a:gd name="connsiteX1" fmla="*/ 7347284 w 7347284"/>
              <a:gd name="connsiteY1" fmla="*/ 0 h 6858000"/>
              <a:gd name="connsiteX2" fmla="*/ 7347284 w 7347284"/>
              <a:gd name="connsiteY2" fmla="*/ 6858000 h 6858000"/>
              <a:gd name="connsiteX3" fmla="*/ 0 w 73472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347284" h="6858000">
                <a:moveTo>
                  <a:pt x="1934678" y="0"/>
                </a:moveTo>
                <a:lnTo>
                  <a:pt x="7347284" y="0"/>
                </a:lnTo>
                <a:lnTo>
                  <a:pt x="7347284" y="6858000"/>
                </a:lnTo>
                <a:lnTo>
                  <a:pt x="0" y="6858000"/>
                </a:lnTo>
                <a:close/>
              </a:path>
            </a:pathLst>
          </a:cu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7" name="Picture 26">
            <a:extLst>
              <a:ext uri="{FF2B5EF4-FFF2-40B4-BE49-F238E27FC236}">
                <a16:creationId xmlns:a16="http://schemas.microsoft.com/office/drawing/2014/main" id="{D176D2CC-ABBF-8256-8560-901517458C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33686"/>
            <a:ext cx="5213684" cy="6951579"/>
          </a:xfrm>
          <a:prstGeom prst="rect">
            <a:avLst/>
          </a:prstGeom>
        </p:spPr>
      </p:pic>
    </p:spTree>
    <p:extLst>
      <p:ext uri="{BB962C8B-B14F-4D97-AF65-F5344CB8AC3E}">
        <p14:creationId xmlns:p14="http://schemas.microsoft.com/office/powerpoint/2010/main" val="1061780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3DA493C9-8E86-5A07-9CBF-41D66694AF11}"/>
              </a:ext>
            </a:extLst>
          </p:cNvPr>
          <p:cNvSpPr/>
          <p:nvPr userDrawn="1"/>
        </p:nvSpPr>
        <p:spPr>
          <a:xfrm>
            <a:off x="666750" y="0"/>
            <a:ext cx="11525249" cy="6858000"/>
          </a:xfrm>
          <a:custGeom>
            <a:avLst/>
            <a:gdLst>
              <a:gd name="connsiteX0" fmla="*/ 1934678 w 7347284"/>
              <a:gd name="connsiteY0" fmla="*/ 0 h 6858000"/>
              <a:gd name="connsiteX1" fmla="*/ 7347284 w 7347284"/>
              <a:gd name="connsiteY1" fmla="*/ 0 h 6858000"/>
              <a:gd name="connsiteX2" fmla="*/ 7347284 w 7347284"/>
              <a:gd name="connsiteY2" fmla="*/ 6858000 h 6858000"/>
              <a:gd name="connsiteX3" fmla="*/ 0 w 73472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347284" h="6858000">
                <a:moveTo>
                  <a:pt x="1934678" y="0"/>
                </a:moveTo>
                <a:lnTo>
                  <a:pt x="7347284" y="0"/>
                </a:lnTo>
                <a:lnTo>
                  <a:pt x="7347284" y="6858000"/>
                </a:lnTo>
                <a:lnTo>
                  <a:pt x="0" y="6858000"/>
                </a:lnTo>
                <a:close/>
              </a:path>
            </a:pathLst>
          </a:cu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Freeform: Shape 1">
            <a:extLst>
              <a:ext uri="{FF2B5EF4-FFF2-40B4-BE49-F238E27FC236}">
                <a16:creationId xmlns:a16="http://schemas.microsoft.com/office/drawing/2014/main" id="{E2D0F73A-C760-023F-D7AB-98ABCC15D6BC}"/>
              </a:ext>
            </a:extLst>
          </p:cNvPr>
          <p:cNvSpPr/>
          <p:nvPr userDrawn="1"/>
        </p:nvSpPr>
        <p:spPr>
          <a:xfrm>
            <a:off x="876300" y="124160"/>
            <a:ext cx="11191876" cy="6571579"/>
          </a:xfrm>
          <a:custGeom>
            <a:avLst/>
            <a:gdLst>
              <a:gd name="connsiteX0" fmla="*/ 1934678 w 7347284"/>
              <a:gd name="connsiteY0" fmla="*/ 0 h 6858000"/>
              <a:gd name="connsiteX1" fmla="*/ 7347284 w 7347284"/>
              <a:gd name="connsiteY1" fmla="*/ 0 h 6858000"/>
              <a:gd name="connsiteX2" fmla="*/ 7347284 w 7347284"/>
              <a:gd name="connsiteY2" fmla="*/ 6858000 h 6858000"/>
              <a:gd name="connsiteX3" fmla="*/ 0 w 73472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347284" h="6858000">
                <a:moveTo>
                  <a:pt x="1934678" y="0"/>
                </a:moveTo>
                <a:lnTo>
                  <a:pt x="7347284" y="0"/>
                </a:lnTo>
                <a:lnTo>
                  <a:pt x="7347284" y="6858000"/>
                </a:lnTo>
                <a:lnTo>
                  <a:pt x="0" y="6858000"/>
                </a:lnTo>
                <a:close/>
              </a:path>
            </a:pathLst>
          </a:custGeom>
          <a:no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a:extLst>
              <a:ext uri="{FF2B5EF4-FFF2-40B4-BE49-F238E27FC236}">
                <a16:creationId xmlns:a16="http://schemas.microsoft.com/office/drawing/2014/main" id="{7DF7F7F8-859C-DA4F-1989-E5EFF97DF6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9125" y="143211"/>
            <a:ext cx="5213684" cy="6951579"/>
          </a:xfrm>
          <a:prstGeom prst="rect">
            <a:avLst/>
          </a:prstGeom>
        </p:spPr>
      </p:pic>
    </p:spTree>
    <p:extLst>
      <p:ext uri="{BB962C8B-B14F-4D97-AF65-F5344CB8AC3E}">
        <p14:creationId xmlns:p14="http://schemas.microsoft.com/office/powerpoint/2010/main" val="152064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0" name="Graphic 18">
            <a:extLst>
              <a:ext uri="{FF2B5EF4-FFF2-40B4-BE49-F238E27FC236}">
                <a16:creationId xmlns:a16="http://schemas.microsoft.com/office/drawing/2014/main" id="{6C97C1CF-43B7-8F82-B29A-D9B3702E6683}"/>
              </a:ext>
            </a:extLst>
          </p:cNvPr>
          <p:cNvSpPr/>
          <p:nvPr/>
        </p:nvSpPr>
        <p:spPr>
          <a:xfrm>
            <a:off x="0" y="0"/>
            <a:ext cx="12192000" cy="6105525"/>
          </a:xfrm>
          <a:custGeom>
            <a:avLst/>
            <a:gdLst>
              <a:gd name="connsiteX0" fmla="*/ 12192000 w 12192000"/>
              <a:gd name="connsiteY0" fmla="*/ 0 h 6105525"/>
              <a:gd name="connsiteX1" fmla="*/ 12192000 w 12192000"/>
              <a:gd name="connsiteY1" fmla="*/ 666750 h 6105525"/>
              <a:gd name="connsiteX2" fmla="*/ 11862149 w 12192000"/>
              <a:gd name="connsiteY2" fmla="*/ 666750 h 6105525"/>
              <a:gd name="connsiteX3" fmla="*/ 11722322 w 12192000"/>
              <a:gd name="connsiteY3" fmla="*/ 723900 h 6105525"/>
              <a:gd name="connsiteX4" fmla="*/ 11567446 w 12192000"/>
              <a:gd name="connsiteY4" fmla="*/ 875729 h 6105525"/>
              <a:gd name="connsiteX5" fmla="*/ 11567065 w 12192000"/>
              <a:gd name="connsiteY5" fmla="*/ 876110 h 6105525"/>
              <a:gd name="connsiteX6" fmla="*/ 11525155 w 12192000"/>
              <a:gd name="connsiteY6" fmla="*/ 970026 h 6105525"/>
              <a:gd name="connsiteX7" fmla="*/ 11525155 w 12192000"/>
              <a:gd name="connsiteY7" fmla="*/ 6091238 h 6105525"/>
              <a:gd name="connsiteX8" fmla="*/ 11510867 w 12192000"/>
              <a:gd name="connsiteY8" fmla="*/ 6105525 h 6105525"/>
              <a:gd name="connsiteX9" fmla="*/ 11496580 w 12192000"/>
              <a:gd name="connsiteY9" fmla="*/ 6091238 h 6105525"/>
              <a:gd name="connsiteX10" fmla="*/ 11496580 w 12192000"/>
              <a:gd name="connsiteY10" fmla="*/ 972026 h 6105525"/>
              <a:gd name="connsiteX11" fmla="*/ 11461528 w 12192000"/>
              <a:gd name="connsiteY11" fmla="*/ 887444 h 6105525"/>
              <a:gd name="connsiteX12" fmla="*/ 11448669 w 12192000"/>
              <a:gd name="connsiteY12" fmla="*/ 874681 h 6105525"/>
              <a:gd name="connsiteX13" fmla="*/ 11303412 w 12192000"/>
              <a:gd name="connsiteY13" fmla="*/ 726662 h 6105525"/>
              <a:gd name="connsiteX14" fmla="*/ 11160919 w 12192000"/>
              <a:gd name="connsiteY14" fmla="*/ 666845 h 6105525"/>
              <a:gd name="connsiteX15" fmla="*/ 0 w 12192000"/>
              <a:gd name="connsiteY15" fmla="*/ 666845 h 6105525"/>
              <a:gd name="connsiteX16" fmla="*/ 0 w 12192000"/>
              <a:gd name="connsiteY16" fmla="*/ 0 h 6105525"/>
              <a:gd name="connsiteX17" fmla="*/ 12192000 w 12192000"/>
              <a:gd name="connsiteY17" fmla="*/ 0 h 6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105525">
                <a:moveTo>
                  <a:pt x="12192000" y="0"/>
                </a:moveTo>
                <a:lnTo>
                  <a:pt x="12192000" y="666750"/>
                </a:lnTo>
                <a:lnTo>
                  <a:pt x="11862149" y="666750"/>
                </a:lnTo>
                <a:cubicBezTo>
                  <a:pt x="11809857" y="666750"/>
                  <a:pt x="11759660" y="687229"/>
                  <a:pt x="11722322" y="723900"/>
                </a:cubicBezTo>
                <a:lnTo>
                  <a:pt x="11567446" y="875729"/>
                </a:lnTo>
                <a:cubicBezTo>
                  <a:pt x="11567351" y="875824"/>
                  <a:pt x="11567160" y="875919"/>
                  <a:pt x="11567065" y="876110"/>
                </a:cubicBezTo>
                <a:cubicBezTo>
                  <a:pt x="11541253" y="900970"/>
                  <a:pt x="11525155" y="934117"/>
                  <a:pt x="11525155" y="970026"/>
                </a:cubicBezTo>
                <a:lnTo>
                  <a:pt x="11525155" y="6091238"/>
                </a:lnTo>
                <a:cubicBezTo>
                  <a:pt x="11525155" y="6099144"/>
                  <a:pt x="11518772" y="6105525"/>
                  <a:pt x="11510867" y="6105525"/>
                </a:cubicBezTo>
                <a:cubicBezTo>
                  <a:pt x="11502962" y="6105525"/>
                  <a:pt x="11496580" y="6099144"/>
                  <a:pt x="11496580" y="6091238"/>
                </a:cubicBezTo>
                <a:lnTo>
                  <a:pt x="11496580" y="972026"/>
                </a:lnTo>
                <a:cubicBezTo>
                  <a:pt x="11496580" y="940308"/>
                  <a:pt x="11483912" y="909828"/>
                  <a:pt x="11461528" y="887444"/>
                </a:cubicBezTo>
                <a:lnTo>
                  <a:pt x="11448669" y="874681"/>
                </a:lnTo>
                <a:lnTo>
                  <a:pt x="11303412" y="726662"/>
                </a:lnTo>
                <a:cubicBezTo>
                  <a:pt x="11265884" y="688372"/>
                  <a:pt x="11214545" y="666845"/>
                  <a:pt x="11160919" y="666845"/>
                </a:cubicBezTo>
                <a:lnTo>
                  <a:pt x="0" y="666845"/>
                </a:lnTo>
                <a:lnTo>
                  <a:pt x="0" y="0"/>
                </a:lnTo>
                <a:lnTo>
                  <a:pt x="12192000" y="0"/>
                </a:lnTo>
                <a:close/>
              </a:path>
            </a:pathLst>
          </a:custGeom>
          <a:solidFill>
            <a:srgbClr val="03D9E2"/>
          </a:solidFill>
          <a:ln w="9525" cap="flat">
            <a:noFill/>
            <a:prstDash val="solid"/>
            <a:miter/>
          </a:ln>
        </p:spPr>
        <p:txBody>
          <a:bodyPr rtlCol="0" anchor="ctr"/>
          <a:lstStyle/>
          <a:p>
            <a:endParaRPr lang="en-US"/>
          </a:p>
        </p:txBody>
      </p:sp>
      <p:sp>
        <p:nvSpPr>
          <p:cNvPr id="24" name="Graphic 22">
            <a:extLst>
              <a:ext uri="{FF2B5EF4-FFF2-40B4-BE49-F238E27FC236}">
                <a16:creationId xmlns:a16="http://schemas.microsoft.com/office/drawing/2014/main" id="{F28EC2E8-AA57-669F-4A31-A20D71567198}"/>
              </a:ext>
            </a:extLst>
          </p:cNvPr>
          <p:cNvSpPr/>
          <p:nvPr/>
        </p:nvSpPr>
        <p:spPr>
          <a:xfrm>
            <a:off x="11180467" y="1287475"/>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rgbClr val="03D9E2"/>
          </a:solidFill>
          <a:ln w="9525" cap="flat">
            <a:noFill/>
            <a:prstDash val="solid"/>
            <a:miter/>
          </a:ln>
        </p:spPr>
        <p:txBody>
          <a:bodyPr rtlCol="0" anchor="ctr"/>
          <a:lstStyle/>
          <a:p>
            <a:endParaRPr lang="en-US"/>
          </a:p>
        </p:txBody>
      </p:sp>
      <p:sp>
        <p:nvSpPr>
          <p:cNvPr id="25" name="Graphic 22">
            <a:extLst>
              <a:ext uri="{FF2B5EF4-FFF2-40B4-BE49-F238E27FC236}">
                <a16:creationId xmlns:a16="http://schemas.microsoft.com/office/drawing/2014/main" id="{00A5B2DA-F431-1D47-5F6C-C29A6D03DB89}"/>
              </a:ext>
            </a:extLst>
          </p:cNvPr>
          <p:cNvSpPr/>
          <p:nvPr userDrawn="1"/>
        </p:nvSpPr>
        <p:spPr>
          <a:xfrm>
            <a:off x="11180467" y="2120104"/>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2" name="Graphic 22">
            <a:extLst>
              <a:ext uri="{FF2B5EF4-FFF2-40B4-BE49-F238E27FC236}">
                <a16:creationId xmlns:a16="http://schemas.microsoft.com/office/drawing/2014/main" id="{A225BAF0-DF2D-C066-232D-1750D54AAEC3}"/>
              </a:ext>
            </a:extLst>
          </p:cNvPr>
          <p:cNvSpPr/>
          <p:nvPr userDrawn="1"/>
        </p:nvSpPr>
        <p:spPr>
          <a:xfrm>
            <a:off x="11180467" y="295273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3" name="Graphic 22">
            <a:extLst>
              <a:ext uri="{FF2B5EF4-FFF2-40B4-BE49-F238E27FC236}">
                <a16:creationId xmlns:a16="http://schemas.microsoft.com/office/drawing/2014/main" id="{30360260-36D9-58E5-5E0F-36AACD8C8430}"/>
              </a:ext>
            </a:extLst>
          </p:cNvPr>
          <p:cNvSpPr/>
          <p:nvPr userDrawn="1"/>
        </p:nvSpPr>
        <p:spPr>
          <a:xfrm>
            <a:off x="11180467" y="379651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4" name="Graphic 22">
            <a:extLst>
              <a:ext uri="{FF2B5EF4-FFF2-40B4-BE49-F238E27FC236}">
                <a16:creationId xmlns:a16="http://schemas.microsoft.com/office/drawing/2014/main" id="{D9B2C293-19D1-DEBA-F048-F52F7217562E}"/>
              </a:ext>
            </a:extLst>
          </p:cNvPr>
          <p:cNvSpPr/>
          <p:nvPr userDrawn="1"/>
        </p:nvSpPr>
        <p:spPr>
          <a:xfrm>
            <a:off x="11180467" y="4629142"/>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5" name="Graphic 22">
            <a:extLst>
              <a:ext uri="{FF2B5EF4-FFF2-40B4-BE49-F238E27FC236}">
                <a16:creationId xmlns:a16="http://schemas.microsoft.com/office/drawing/2014/main" id="{AB4C8A16-6BE9-9DAC-72E9-FCFD14F62AE6}"/>
              </a:ext>
            </a:extLst>
          </p:cNvPr>
          <p:cNvSpPr/>
          <p:nvPr userDrawn="1"/>
        </p:nvSpPr>
        <p:spPr>
          <a:xfrm>
            <a:off x="11180467" y="5461771"/>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6" name="Rectangle 35">
            <a:extLst>
              <a:ext uri="{FF2B5EF4-FFF2-40B4-BE49-F238E27FC236}">
                <a16:creationId xmlns:a16="http://schemas.microsoft.com/office/drawing/2014/main" id="{957B138F-3565-AB34-7EDD-33237F79F0D1}"/>
              </a:ext>
            </a:extLst>
          </p:cNvPr>
          <p:cNvSpPr/>
          <p:nvPr userDrawn="1"/>
        </p:nvSpPr>
        <p:spPr>
          <a:xfrm>
            <a:off x="0" y="6646127"/>
            <a:ext cx="12192000" cy="211873"/>
          </a:xfrm>
          <a:prstGeom prst="rect">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7634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0" name="Graphic 18">
            <a:extLst>
              <a:ext uri="{FF2B5EF4-FFF2-40B4-BE49-F238E27FC236}">
                <a16:creationId xmlns:a16="http://schemas.microsoft.com/office/drawing/2014/main" id="{6C97C1CF-43B7-8F82-B29A-D9B3702E6683}"/>
              </a:ext>
            </a:extLst>
          </p:cNvPr>
          <p:cNvSpPr/>
          <p:nvPr/>
        </p:nvSpPr>
        <p:spPr>
          <a:xfrm>
            <a:off x="0" y="0"/>
            <a:ext cx="12192000" cy="6105525"/>
          </a:xfrm>
          <a:custGeom>
            <a:avLst/>
            <a:gdLst>
              <a:gd name="connsiteX0" fmla="*/ 12192000 w 12192000"/>
              <a:gd name="connsiteY0" fmla="*/ 0 h 6105525"/>
              <a:gd name="connsiteX1" fmla="*/ 12192000 w 12192000"/>
              <a:gd name="connsiteY1" fmla="*/ 666750 h 6105525"/>
              <a:gd name="connsiteX2" fmla="*/ 11862149 w 12192000"/>
              <a:gd name="connsiteY2" fmla="*/ 666750 h 6105525"/>
              <a:gd name="connsiteX3" fmla="*/ 11722322 w 12192000"/>
              <a:gd name="connsiteY3" fmla="*/ 723900 h 6105525"/>
              <a:gd name="connsiteX4" fmla="*/ 11567446 w 12192000"/>
              <a:gd name="connsiteY4" fmla="*/ 875729 h 6105525"/>
              <a:gd name="connsiteX5" fmla="*/ 11567065 w 12192000"/>
              <a:gd name="connsiteY5" fmla="*/ 876110 h 6105525"/>
              <a:gd name="connsiteX6" fmla="*/ 11525155 w 12192000"/>
              <a:gd name="connsiteY6" fmla="*/ 970026 h 6105525"/>
              <a:gd name="connsiteX7" fmla="*/ 11525155 w 12192000"/>
              <a:gd name="connsiteY7" fmla="*/ 6091238 h 6105525"/>
              <a:gd name="connsiteX8" fmla="*/ 11510867 w 12192000"/>
              <a:gd name="connsiteY8" fmla="*/ 6105525 h 6105525"/>
              <a:gd name="connsiteX9" fmla="*/ 11496580 w 12192000"/>
              <a:gd name="connsiteY9" fmla="*/ 6091238 h 6105525"/>
              <a:gd name="connsiteX10" fmla="*/ 11496580 w 12192000"/>
              <a:gd name="connsiteY10" fmla="*/ 972026 h 6105525"/>
              <a:gd name="connsiteX11" fmla="*/ 11461528 w 12192000"/>
              <a:gd name="connsiteY11" fmla="*/ 887444 h 6105525"/>
              <a:gd name="connsiteX12" fmla="*/ 11448669 w 12192000"/>
              <a:gd name="connsiteY12" fmla="*/ 874681 h 6105525"/>
              <a:gd name="connsiteX13" fmla="*/ 11303412 w 12192000"/>
              <a:gd name="connsiteY13" fmla="*/ 726662 h 6105525"/>
              <a:gd name="connsiteX14" fmla="*/ 11160919 w 12192000"/>
              <a:gd name="connsiteY14" fmla="*/ 666845 h 6105525"/>
              <a:gd name="connsiteX15" fmla="*/ 0 w 12192000"/>
              <a:gd name="connsiteY15" fmla="*/ 666845 h 6105525"/>
              <a:gd name="connsiteX16" fmla="*/ 0 w 12192000"/>
              <a:gd name="connsiteY16" fmla="*/ 0 h 6105525"/>
              <a:gd name="connsiteX17" fmla="*/ 12192000 w 12192000"/>
              <a:gd name="connsiteY17" fmla="*/ 0 h 6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105525">
                <a:moveTo>
                  <a:pt x="12192000" y="0"/>
                </a:moveTo>
                <a:lnTo>
                  <a:pt x="12192000" y="666750"/>
                </a:lnTo>
                <a:lnTo>
                  <a:pt x="11862149" y="666750"/>
                </a:lnTo>
                <a:cubicBezTo>
                  <a:pt x="11809857" y="666750"/>
                  <a:pt x="11759660" y="687229"/>
                  <a:pt x="11722322" y="723900"/>
                </a:cubicBezTo>
                <a:lnTo>
                  <a:pt x="11567446" y="875729"/>
                </a:lnTo>
                <a:cubicBezTo>
                  <a:pt x="11567351" y="875824"/>
                  <a:pt x="11567160" y="875919"/>
                  <a:pt x="11567065" y="876110"/>
                </a:cubicBezTo>
                <a:cubicBezTo>
                  <a:pt x="11541253" y="900970"/>
                  <a:pt x="11525155" y="934117"/>
                  <a:pt x="11525155" y="970026"/>
                </a:cubicBezTo>
                <a:lnTo>
                  <a:pt x="11525155" y="6091238"/>
                </a:lnTo>
                <a:cubicBezTo>
                  <a:pt x="11525155" y="6099144"/>
                  <a:pt x="11518772" y="6105525"/>
                  <a:pt x="11510867" y="6105525"/>
                </a:cubicBezTo>
                <a:cubicBezTo>
                  <a:pt x="11502962" y="6105525"/>
                  <a:pt x="11496580" y="6099144"/>
                  <a:pt x="11496580" y="6091238"/>
                </a:cubicBezTo>
                <a:lnTo>
                  <a:pt x="11496580" y="972026"/>
                </a:lnTo>
                <a:cubicBezTo>
                  <a:pt x="11496580" y="940308"/>
                  <a:pt x="11483912" y="909828"/>
                  <a:pt x="11461528" y="887444"/>
                </a:cubicBezTo>
                <a:lnTo>
                  <a:pt x="11448669" y="874681"/>
                </a:lnTo>
                <a:lnTo>
                  <a:pt x="11303412" y="726662"/>
                </a:lnTo>
                <a:cubicBezTo>
                  <a:pt x="11265884" y="688372"/>
                  <a:pt x="11214545" y="666845"/>
                  <a:pt x="11160919" y="666845"/>
                </a:cubicBezTo>
                <a:lnTo>
                  <a:pt x="0" y="666845"/>
                </a:lnTo>
                <a:lnTo>
                  <a:pt x="0" y="0"/>
                </a:lnTo>
                <a:lnTo>
                  <a:pt x="12192000" y="0"/>
                </a:lnTo>
                <a:close/>
              </a:path>
            </a:pathLst>
          </a:custGeom>
          <a:solidFill>
            <a:srgbClr val="03D9E2"/>
          </a:solidFill>
          <a:ln w="9525" cap="flat">
            <a:noFill/>
            <a:prstDash val="solid"/>
            <a:miter/>
          </a:ln>
        </p:spPr>
        <p:txBody>
          <a:bodyPr rtlCol="0" anchor="ctr"/>
          <a:lstStyle/>
          <a:p>
            <a:endParaRPr lang="en-US"/>
          </a:p>
        </p:txBody>
      </p:sp>
      <p:sp>
        <p:nvSpPr>
          <p:cNvPr id="24" name="Graphic 22">
            <a:extLst>
              <a:ext uri="{FF2B5EF4-FFF2-40B4-BE49-F238E27FC236}">
                <a16:creationId xmlns:a16="http://schemas.microsoft.com/office/drawing/2014/main" id="{F28EC2E8-AA57-669F-4A31-A20D71567198}"/>
              </a:ext>
            </a:extLst>
          </p:cNvPr>
          <p:cNvSpPr/>
          <p:nvPr/>
        </p:nvSpPr>
        <p:spPr>
          <a:xfrm>
            <a:off x="11180467" y="1287475"/>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5" name="Graphic 22">
            <a:extLst>
              <a:ext uri="{FF2B5EF4-FFF2-40B4-BE49-F238E27FC236}">
                <a16:creationId xmlns:a16="http://schemas.microsoft.com/office/drawing/2014/main" id="{00A5B2DA-F431-1D47-5F6C-C29A6D03DB89}"/>
              </a:ext>
            </a:extLst>
          </p:cNvPr>
          <p:cNvSpPr/>
          <p:nvPr userDrawn="1"/>
        </p:nvSpPr>
        <p:spPr>
          <a:xfrm>
            <a:off x="11180467" y="2120104"/>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rgbClr val="03D9E2"/>
          </a:solidFill>
          <a:ln w="19050" cap="flat">
            <a:solidFill>
              <a:srgbClr val="03D9E2"/>
            </a:solidFill>
            <a:prstDash val="solid"/>
            <a:miter/>
          </a:ln>
        </p:spPr>
        <p:txBody>
          <a:bodyPr rtlCol="0" anchor="ctr"/>
          <a:lstStyle/>
          <a:p>
            <a:endParaRPr lang="en-US"/>
          </a:p>
        </p:txBody>
      </p:sp>
      <p:sp>
        <p:nvSpPr>
          <p:cNvPr id="32" name="Graphic 22">
            <a:extLst>
              <a:ext uri="{FF2B5EF4-FFF2-40B4-BE49-F238E27FC236}">
                <a16:creationId xmlns:a16="http://schemas.microsoft.com/office/drawing/2014/main" id="{A225BAF0-DF2D-C066-232D-1750D54AAEC3}"/>
              </a:ext>
            </a:extLst>
          </p:cNvPr>
          <p:cNvSpPr/>
          <p:nvPr userDrawn="1"/>
        </p:nvSpPr>
        <p:spPr>
          <a:xfrm>
            <a:off x="11180467" y="295273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3" name="Graphic 22">
            <a:extLst>
              <a:ext uri="{FF2B5EF4-FFF2-40B4-BE49-F238E27FC236}">
                <a16:creationId xmlns:a16="http://schemas.microsoft.com/office/drawing/2014/main" id="{30360260-36D9-58E5-5E0F-36AACD8C8430}"/>
              </a:ext>
            </a:extLst>
          </p:cNvPr>
          <p:cNvSpPr/>
          <p:nvPr userDrawn="1"/>
        </p:nvSpPr>
        <p:spPr>
          <a:xfrm>
            <a:off x="11180467" y="379651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4" name="Graphic 22">
            <a:extLst>
              <a:ext uri="{FF2B5EF4-FFF2-40B4-BE49-F238E27FC236}">
                <a16:creationId xmlns:a16="http://schemas.microsoft.com/office/drawing/2014/main" id="{D9B2C293-19D1-DEBA-F048-F52F7217562E}"/>
              </a:ext>
            </a:extLst>
          </p:cNvPr>
          <p:cNvSpPr/>
          <p:nvPr userDrawn="1"/>
        </p:nvSpPr>
        <p:spPr>
          <a:xfrm>
            <a:off x="11180467" y="4629142"/>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5" name="Graphic 22">
            <a:extLst>
              <a:ext uri="{FF2B5EF4-FFF2-40B4-BE49-F238E27FC236}">
                <a16:creationId xmlns:a16="http://schemas.microsoft.com/office/drawing/2014/main" id="{AB4C8A16-6BE9-9DAC-72E9-FCFD14F62AE6}"/>
              </a:ext>
            </a:extLst>
          </p:cNvPr>
          <p:cNvSpPr/>
          <p:nvPr userDrawn="1"/>
        </p:nvSpPr>
        <p:spPr>
          <a:xfrm>
            <a:off x="11180467" y="5461771"/>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 name="Rectangle 1">
            <a:extLst>
              <a:ext uri="{FF2B5EF4-FFF2-40B4-BE49-F238E27FC236}">
                <a16:creationId xmlns:a16="http://schemas.microsoft.com/office/drawing/2014/main" id="{C9A4FFFD-8328-3CBE-E40E-EC17FE0B10A3}"/>
              </a:ext>
            </a:extLst>
          </p:cNvPr>
          <p:cNvSpPr/>
          <p:nvPr userDrawn="1"/>
        </p:nvSpPr>
        <p:spPr>
          <a:xfrm>
            <a:off x="0" y="6646127"/>
            <a:ext cx="12192000" cy="211873"/>
          </a:xfrm>
          <a:prstGeom prst="rect">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9152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0" name="Graphic 18">
            <a:extLst>
              <a:ext uri="{FF2B5EF4-FFF2-40B4-BE49-F238E27FC236}">
                <a16:creationId xmlns:a16="http://schemas.microsoft.com/office/drawing/2014/main" id="{6C97C1CF-43B7-8F82-B29A-D9B3702E6683}"/>
              </a:ext>
            </a:extLst>
          </p:cNvPr>
          <p:cNvSpPr/>
          <p:nvPr/>
        </p:nvSpPr>
        <p:spPr>
          <a:xfrm>
            <a:off x="0" y="0"/>
            <a:ext cx="12192000" cy="6105525"/>
          </a:xfrm>
          <a:custGeom>
            <a:avLst/>
            <a:gdLst>
              <a:gd name="connsiteX0" fmla="*/ 12192000 w 12192000"/>
              <a:gd name="connsiteY0" fmla="*/ 0 h 6105525"/>
              <a:gd name="connsiteX1" fmla="*/ 12192000 w 12192000"/>
              <a:gd name="connsiteY1" fmla="*/ 666750 h 6105525"/>
              <a:gd name="connsiteX2" fmla="*/ 11862149 w 12192000"/>
              <a:gd name="connsiteY2" fmla="*/ 666750 h 6105525"/>
              <a:gd name="connsiteX3" fmla="*/ 11722322 w 12192000"/>
              <a:gd name="connsiteY3" fmla="*/ 723900 h 6105525"/>
              <a:gd name="connsiteX4" fmla="*/ 11567446 w 12192000"/>
              <a:gd name="connsiteY4" fmla="*/ 875729 h 6105525"/>
              <a:gd name="connsiteX5" fmla="*/ 11567065 w 12192000"/>
              <a:gd name="connsiteY5" fmla="*/ 876110 h 6105525"/>
              <a:gd name="connsiteX6" fmla="*/ 11525155 w 12192000"/>
              <a:gd name="connsiteY6" fmla="*/ 970026 h 6105525"/>
              <a:gd name="connsiteX7" fmla="*/ 11525155 w 12192000"/>
              <a:gd name="connsiteY7" fmla="*/ 6091238 h 6105525"/>
              <a:gd name="connsiteX8" fmla="*/ 11510867 w 12192000"/>
              <a:gd name="connsiteY8" fmla="*/ 6105525 h 6105525"/>
              <a:gd name="connsiteX9" fmla="*/ 11496580 w 12192000"/>
              <a:gd name="connsiteY9" fmla="*/ 6091238 h 6105525"/>
              <a:gd name="connsiteX10" fmla="*/ 11496580 w 12192000"/>
              <a:gd name="connsiteY10" fmla="*/ 972026 h 6105525"/>
              <a:gd name="connsiteX11" fmla="*/ 11461528 w 12192000"/>
              <a:gd name="connsiteY11" fmla="*/ 887444 h 6105525"/>
              <a:gd name="connsiteX12" fmla="*/ 11448669 w 12192000"/>
              <a:gd name="connsiteY12" fmla="*/ 874681 h 6105525"/>
              <a:gd name="connsiteX13" fmla="*/ 11303412 w 12192000"/>
              <a:gd name="connsiteY13" fmla="*/ 726662 h 6105525"/>
              <a:gd name="connsiteX14" fmla="*/ 11160919 w 12192000"/>
              <a:gd name="connsiteY14" fmla="*/ 666845 h 6105525"/>
              <a:gd name="connsiteX15" fmla="*/ 0 w 12192000"/>
              <a:gd name="connsiteY15" fmla="*/ 666845 h 6105525"/>
              <a:gd name="connsiteX16" fmla="*/ 0 w 12192000"/>
              <a:gd name="connsiteY16" fmla="*/ 0 h 6105525"/>
              <a:gd name="connsiteX17" fmla="*/ 12192000 w 12192000"/>
              <a:gd name="connsiteY17" fmla="*/ 0 h 6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105525">
                <a:moveTo>
                  <a:pt x="12192000" y="0"/>
                </a:moveTo>
                <a:lnTo>
                  <a:pt x="12192000" y="666750"/>
                </a:lnTo>
                <a:lnTo>
                  <a:pt x="11862149" y="666750"/>
                </a:lnTo>
                <a:cubicBezTo>
                  <a:pt x="11809857" y="666750"/>
                  <a:pt x="11759660" y="687229"/>
                  <a:pt x="11722322" y="723900"/>
                </a:cubicBezTo>
                <a:lnTo>
                  <a:pt x="11567446" y="875729"/>
                </a:lnTo>
                <a:cubicBezTo>
                  <a:pt x="11567351" y="875824"/>
                  <a:pt x="11567160" y="875919"/>
                  <a:pt x="11567065" y="876110"/>
                </a:cubicBezTo>
                <a:cubicBezTo>
                  <a:pt x="11541253" y="900970"/>
                  <a:pt x="11525155" y="934117"/>
                  <a:pt x="11525155" y="970026"/>
                </a:cubicBezTo>
                <a:lnTo>
                  <a:pt x="11525155" y="6091238"/>
                </a:lnTo>
                <a:cubicBezTo>
                  <a:pt x="11525155" y="6099144"/>
                  <a:pt x="11518772" y="6105525"/>
                  <a:pt x="11510867" y="6105525"/>
                </a:cubicBezTo>
                <a:cubicBezTo>
                  <a:pt x="11502962" y="6105525"/>
                  <a:pt x="11496580" y="6099144"/>
                  <a:pt x="11496580" y="6091238"/>
                </a:cubicBezTo>
                <a:lnTo>
                  <a:pt x="11496580" y="972026"/>
                </a:lnTo>
                <a:cubicBezTo>
                  <a:pt x="11496580" y="940308"/>
                  <a:pt x="11483912" y="909828"/>
                  <a:pt x="11461528" y="887444"/>
                </a:cubicBezTo>
                <a:lnTo>
                  <a:pt x="11448669" y="874681"/>
                </a:lnTo>
                <a:lnTo>
                  <a:pt x="11303412" y="726662"/>
                </a:lnTo>
                <a:cubicBezTo>
                  <a:pt x="11265884" y="688372"/>
                  <a:pt x="11214545" y="666845"/>
                  <a:pt x="11160919" y="666845"/>
                </a:cubicBezTo>
                <a:lnTo>
                  <a:pt x="0" y="666845"/>
                </a:lnTo>
                <a:lnTo>
                  <a:pt x="0" y="0"/>
                </a:lnTo>
                <a:lnTo>
                  <a:pt x="12192000" y="0"/>
                </a:lnTo>
                <a:close/>
              </a:path>
            </a:pathLst>
          </a:custGeom>
          <a:solidFill>
            <a:srgbClr val="03D9E2"/>
          </a:solidFill>
          <a:ln w="9525" cap="flat">
            <a:noFill/>
            <a:prstDash val="solid"/>
            <a:miter/>
          </a:ln>
        </p:spPr>
        <p:txBody>
          <a:bodyPr rtlCol="0" anchor="ctr"/>
          <a:lstStyle/>
          <a:p>
            <a:endParaRPr lang="en-US"/>
          </a:p>
        </p:txBody>
      </p:sp>
      <p:sp>
        <p:nvSpPr>
          <p:cNvPr id="24" name="Graphic 22">
            <a:extLst>
              <a:ext uri="{FF2B5EF4-FFF2-40B4-BE49-F238E27FC236}">
                <a16:creationId xmlns:a16="http://schemas.microsoft.com/office/drawing/2014/main" id="{F28EC2E8-AA57-669F-4A31-A20D71567198}"/>
              </a:ext>
            </a:extLst>
          </p:cNvPr>
          <p:cNvSpPr/>
          <p:nvPr/>
        </p:nvSpPr>
        <p:spPr>
          <a:xfrm>
            <a:off x="11180467" y="1287475"/>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5" name="Graphic 22">
            <a:extLst>
              <a:ext uri="{FF2B5EF4-FFF2-40B4-BE49-F238E27FC236}">
                <a16:creationId xmlns:a16="http://schemas.microsoft.com/office/drawing/2014/main" id="{00A5B2DA-F431-1D47-5F6C-C29A6D03DB89}"/>
              </a:ext>
            </a:extLst>
          </p:cNvPr>
          <p:cNvSpPr/>
          <p:nvPr userDrawn="1"/>
        </p:nvSpPr>
        <p:spPr>
          <a:xfrm>
            <a:off x="11180467" y="2120104"/>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2" name="Graphic 22">
            <a:extLst>
              <a:ext uri="{FF2B5EF4-FFF2-40B4-BE49-F238E27FC236}">
                <a16:creationId xmlns:a16="http://schemas.microsoft.com/office/drawing/2014/main" id="{A225BAF0-DF2D-C066-232D-1750D54AAEC3}"/>
              </a:ext>
            </a:extLst>
          </p:cNvPr>
          <p:cNvSpPr/>
          <p:nvPr userDrawn="1"/>
        </p:nvSpPr>
        <p:spPr>
          <a:xfrm>
            <a:off x="11180467" y="295273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rgbClr val="03D9E2"/>
          </a:solidFill>
          <a:ln w="19050" cap="flat">
            <a:solidFill>
              <a:srgbClr val="03D9E2"/>
            </a:solidFill>
            <a:prstDash val="solid"/>
            <a:miter/>
          </a:ln>
        </p:spPr>
        <p:txBody>
          <a:bodyPr rtlCol="0" anchor="ctr"/>
          <a:lstStyle/>
          <a:p>
            <a:endParaRPr lang="en-US"/>
          </a:p>
        </p:txBody>
      </p:sp>
      <p:sp>
        <p:nvSpPr>
          <p:cNvPr id="33" name="Graphic 22">
            <a:extLst>
              <a:ext uri="{FF2B5EF4-FFF2-40B4-BE49-F238E27FC236}">
                <a16:creationId xmlns:a16="http://schemas.microsoft.com/office/drawing/2014/main" id="{30360260-36D9-58E5-5E0F-36AACD8C8430}"/>
              </a:ext>
            </a:extLst>
          </p:cNvPr>
          <p:cNvSpPr/>
          <p:nvPr userDrawn="1"/>
        </p:nvSpPr>
        <p:spPr>
          <a:xfrm>
            <a:off x="11180467" y="379651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4" name="Graphic 22">
            <a:extLst>
              <a:ext uri="{FF2B5EF4-FFF2-40B4-BE49-F238E27FC236}">
                <a16:creationId xmlns:a16="http://schemas.microsoft.com/office/drawing/2014/main" id="{D9B2C293-19D1-DEBA-F048-F52F7217562E}"/>
              </a:ext>
            </a:extLst>
          </p:cNvPr>
          <p:cNvSpPr/>
          <p:nvPr userDrawn="1"/>
        </p:nvSpPr>
        <p:spPr>
          <a:xfrm>
            <a:off x="11180467" y="4629142"/>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5" name="Graphic 22">
            <a:extLst>
              <a:ext uri="{FF2B5EF4-FFF2-40B4-BE49-F238E27FC236}">
                <a16:creationId xmlns:a16="http://schemas.microsoft.com/office/drawing/2014/main" id="{AB4C8A16-6BE9-9DAC-72E9-FCFD14F62AE6}"/>
              </a:ext>
            </a:extLst>
          </p:cNvPr>
          <p:cNvSpPr/>
          <p:nvPr userDrawn="1"/>
        </p:nvSpPr>
        <p:spPr>
          <a:xfrm>
            <a:off x="11180467" y="5461771"/>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 name="Rectangle 1">
            <a:extLst>
              <a:ext uri="{FF2B5EF4-FFF2-40B4-BE49-F238E27FC236}">
                <a16:creationId xmlns:a16="http://schemas.microsoft.com/office/drawing/2014/main" id="{8B769775-248B-3AB9-8E07-B7A36240678D}"/>
              </a:ext>
            </a:extLst>
          </p:cNvPr>
          <p:cNvSpPr/>
          <p:nvPr userDrawn="1"/>
        </p:nvSpPr>
        <p:spPr>
          <a:xfrm>
            <a:off x="0" y="6646127"/>
            <a:ext cx="12192000" cy="211873"/>
          </a:xfrm>
          <a:prstGeom prst="rect">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3225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0" name="Graphic 18">
            <a:extLst>
              <a:ext uri="{FF2B5EF4-FFF2-40B4-BE49-F238E27FC236}">
                <a16:creationId xmlns:a16="http://schemas.microsoft.com/office/drawing/2014/main" id="{6C97C1CF-43B7-8F82-B29A-D9B3702E6683}"/>
              </a:ext>
            </a:extLst>
          </p:cNvPr>
          <p:cNvSpPr/>
          <p:nvPr/>
        </p:nvSpPr>
        <p:spPr>
          <a:xfrm>
            <a:off x="0" y="0"/>
            <a:ext cx="12192000" cy="6105525"/>
          </a:xfrm>
          <a:custGeom>
            <a:avLst/>
            <a:gdLst>
              <a:gd name="connsiteX0" fmla="*/ 12192000 w 12192000"/>
              <a:gd name="connsiteY0" fmla="*/ 0 h 6105525"/>
              <a:gd name="connsiteX1" fmla="*/ 12192000 w 12192000"/>
              <a:gd name="connsiteY1" fmla="*/ 666750 h 6105525"/>
              <a:gd name="connsiteX2" fmla="*/ 11862149 w 12192000"/>
              <a:gd name="connsiteY2" fmla="*/ 666750 h 6105525"/>
              <a:gd name="connsiteX3" fmla="*/ 11722322 w 12192000"/>
              <a:gd name="connsiteY3" fmla="*/ 723900 h 6105525"/>
              <a:gd name="connsiteX4" fmla="*/ 11567446 w 12192000"/>
              <a:gd name="connsiteY4" fmla="*/ 875729 h 6105525"/>
              <a:gd name="connsiteX5" fmla="*/ 11567065 w 12192000"/>
              <a:gd name="connsiteY5" fmla="*/ 876110 h 6105525"/>
              <a:gd name="connsiteX6" fmla="*/ 11525155 w 12192000"/>
              <a:gd name="connsiteY6" fmla="*/ 970026 h 6105525"/>
              <a:gd name="connsiteX7" fmla="*/ 11525155 w 12192000"/>
              <a:gd name="connsiteY7" fmla="*/ 6091238 h 6105525"/>
              <a:gd name="connsiteX8" fmla="*/ 11510867 w 12192000"/>
              <a:gd name="connsiteY8" fmla="*/ 6105525 h 6105525"/>
              <a:gd name="connsiteX9" fmla="*/ 11496580 w 12192000"/>
              <a:gd name="connsiteY9" fmla="*/ 6091238 h 6105525"/>
              <a:gd name="connsiteX10" fmla="*/ 11496580 w 12192000"/>
              <a:gd name="connsiteY10" fmla="*/ 972026 h 6105525"/>
              <a:gd name="connsiteX11" fmla="*/ 11461528 w 12192000"/>
              <a:gd name="connsiteY11" fmla="*/ 887444 h 6105525"/>
              <a:gd name="connsiteX12" fmla="*/ 11448669 w 12192000"/>
              <a:gd name="connsiteY12" fmla="*/ 874681 h 6105525"/>
              <a:gd name="connsiteX13" fmla="*/ 11303412 w 12192000"/>
              <a:gd name="connsiteY13" fmla="*/ 726662 h 6105525"/>
              <a:gd name="connsiteX14" fmla="*/ 11160919 w 12192000"/>
              <a:gd name="connsiteY14" fmla="*/ 666845 h 6105525"/>
              <a:gd name="connsiteX15" fmla="*/ 0 w 12192000"/>
              <a:gd name="connsiteY15" fmla="*/ 666845 h 6105525"/>
              <a:gd name="connsiteX16" fmla="*/ 0 w 12192000"/>
              <a:gd name="connsiteY16" fmla="*/ 0 h 6105525"/>
              <a:gd name="connsiteX17" fmla="*/ 12192000 w 12192000"/>
              <a:gd name="connsiteY17" fmla="*/ 0 h 6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105525">
                <a:moveTo>
                  <a:pt x="12192000" y="0"/>
                </a:moveTo>
                <a:lnTo>
                  <a:pt x="12192000" y="666750"/>
                </a:lnTo>
                <a:lnTo>
                  <a:pt x="11862149" y="666750"/>
                </a:lnTo>
                <a:cubicBezTo>
                  <a:pt x="11809857" y="666750"/>
                  <a:pt x="11759660" y="687229"/>
                  <a:pt x="11722322" y="723900"/>
                </a:cubicBezTo>
                <a:lnTo>
                  <a:pt x="11567446" y="875729"/>
                </a:lnTo>
                <a:cubicBezTo>
                  <a:pt x="11567351" y="875824"/>
                  <a:pt x="11567160" y="875919"/>
                  <a:pt x="11567065" y="876110"/>
                </a:cubicBezTo>
                <a:cubicBezTo>
                  <a:pt x="11541253" y="900970"/>
                  <a:pt x="11525155" y="934117"/>
                  <a:pt x="11525155" y="970026"/>
                </a:cubicBezTo>
                <a:lnTo>
                  <a:pt x="11525155" y="6091238"/>
                </a:lnTo>
                <a:cubicBezTo>
                  <a:pt x="11525155" y="6099144"/>
                  <a:pt x="11518772" y="6105525"/>
                  <a:pt x="11510867" y="6105525"/>
                </a:cubicBezTo>
                <a:cubicBezTo>
                  <a:pt x="11502962" y="6105525"/>
                  <a:pt x="11496580" y="6099144"/>
                  <a:pt x="11496580" y="6091238"/>
                </a:cubicBezTo>
                <a:lnTo>
                  <a:pt x="11496580" y="972026"/>
                </a:lnTo>
                <a:cubicBezTo>
                  <a:pt x="11496580" y="940308"/>
                  <a:pt x="11483912" y="909828"/>
                  <a:pt x="11461528" y="887444"/>
                </a:cubicBezTo>
                <a:lnTo>
                  <a:pt x="11448669" y="874681"/>
                </a:lnTo>
                <a:lnTo>
                  <a:pt x="11303412" y="726662"/>
                </a:lnTo>
                <a:cubicBezTo>
                  <a:pt x="11265884" y="688372"/>
                  <a:pt x="11214545" y="666845"/>
                  <a:pt x="11160919" y="666845"/>
                </a:cubicBezTo>
                <a:lnTo>
                  <a:pt x="0" y="666845"/>
                </a:lnTo>
                <a:lnTo>
                  <a:pt x="0" y="0"/>
                </a:lnTo>
                <a:lnTo>
                  <a:pt x="12192000" y="0"/>
                </a:lnTo>
                <a:close/>
              </a:path>
            </a:pathLst>
          </a:custGeom>
          <a:solidFill>
            <a:srgbClr val="03D9E2"/>
          </a:solidFill>
          <a:ln w="9525" cap="flat">
            <a:noFill/>
            <a:prstDash val="solid"/>
            <a:miter/>
          </a:ln>
        </p:spPr>
        <p:txBody>
          <a:bodyPr rtlCol="0" anchor="ctr"/>
          <a:lstStyle/>
          <a:p>
            <a:endParaRPr lang="en-US"/>
          </a:p>
        </p:txBody>
      </p:sp>
      <p:sp>
        <p:nvSpPr>
          <p:cNvPr id="24" name="Graphic 22">
            <a:extLst>
              <a:ext uri="{FF2B5EF4-FFF2-40B4-BE49-F238E27FC236}">
                <a16:creationId xmlns:a16="http://schemas.microsoft.com/office/drawing/2014/main" id="{F28EC2E8-AA57-669F-4A31-A20D71567198}"/>
              </a:ext>
            </a:extLst>
          </p:cNvPr>
          <p:cNvSpPr/>
          <p:nvPr/>
        </p:nvSpPr>
        <p:spPr>
          <a:xfrm>
            <a:off x="11180467" y="1287475"/>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5" name="Graphic 22">
            <a:extLst>
              <a:ext uri="{FF2B5EF4-FFF2-40B4-BE49-F238E27FC236}">
                <a16:creationId xmlns:a16="http://schemas.microsoft.com/office/drawing/2014/main" id="{00A5B2DA-F431-1D47-5F6C-C29A6D03DB89}"/>
              </a:ext>
            </a:extLst>
          </p:cNvPr>
          <p:cNvSpPr/>
          <p:nvPr userDrawn="1"/>
        </p:nvSpPr>
        <p:spPr>
          <a:xfrm>
            <a:off x="11180467" y="2120104"/>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2" name="Graphic 22">
            <a:extLst>
              <a:ext uri="{FF2B5EF4-FFF2-40B4-BE49-F238E27FC236}">
                <a16:creationId xmlns:a16="http://schemas.microsoft.com/office/drawing/2014/main" id="{A225BAF0-DF2D-C066-232D-1750D54AAEC3}"/>
              </a:ext>
            </a:extLst>
          </p:cNvPr>
          <p:cNvSpPr/>
          <p:nvPr userDrawn="1"/>
        </p:nvSpPr>
        <p:spPr>
          <a:xfrm>
            <a:off x="11180467" y="295273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rgbClr val="03D9E2"/>
          </a:solidFill>
          <a:ln w="19050" cap="flat">
            <a:solidFill>
              <a:srgbClr val="03D9E2"/>
            </a:solidFill>
            <a:prstDash val="solid"/>
            <a:miter/>
          </a:ln>
        </p:spPr>
        <p:txBody>
          <a:bodyPr rtlCol="0" anchor="ctr"/>
          <a:lstStyle/>
          <a:p>
            <a:endParaRPr lang="en-US"/>
          </a:p>
        </p:txBody>
      </p:sp>
      <p:sp>
        <p:nvSpPr>
          <p:cNvPr id="33" name="Graphic 22">
            <a:extLst>
              <a:ext uri="{FF2B5EF4-FFF2-40B4-BE49-F238E27FC236}">
                <a16:creationId xmlns:a16="http://schemas.microsoft.com/office/drawing/2014/main" id="{30360260-36D9-58E5-5E0F-36AACD8C8430}"/>
              </a:ext>
            </a:extLst>
          </p:cNvPr>
          <p:cNvSpPr/>
          <p:nvPr userDrawn="1"/>
        </p:nvSpPr>
        <p:spPr>
          <a:xfrm>
            <a:off x="11180467" y="379651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4" name="Graphic 22">
            <a:extLst>
              <a:ext uri="{FF2B5EF4-FFF2-40B4-BE49-F238E27FC236}">
                <a16:creationId xmlns:a16="http://schemas.microsoft.com/office/drawing/2014/main" id="{D9B2C293-19D1-DEBA-F048-F52F7217562E}"/>
              </a:ext>
            </a:extLst>
          </p:cNvPr>
          <p:cNvSpPr/>
          <p:nvPr userDrawn="1"/>
        </p:nvSpPr>
        <p:spPr>
          <a:xfrm>
            <a:off x="11180467" y="4629142"/>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5" name="Graphic 22">
            <a:extLst>
              <a:ext uri="{FF2B5EF4-FFF2-40B4-BE49-F238E27FC236}">
                <a16:creationId xmlns:a16="http://schemas.microsoft.com/office/drawing/2014/main" id="{AB4C8A16-6BE9-9DAC-72E9-FCFD14F62AE6}"/>
              </a:ext>
            </a:extLst>
          </p:cNvPr>
          <p:cNvSpPr/>
          <p:nvPr userDrawn="1"/>
        </p:nvSpPr>
        <p:spPr>
          <a:xfrm>
            <a:off x="11180467" y="5461771"/>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 name="Rectangle 1">
            <a:extLst>
              <a:ext uri="{FF2B5EF4-FFF2-40B4-BE49-F238E27FC236}">
                <a16:creationId xmlns:a16="http://schemas.microsoft.com/office/drawing/2014/main" id="{8B769775-248B-3AB9-8E07-B7A36240678D}"/>
              </a:ext>
            </a:extLst>
          </p:cNvPr>
          <p:cNvSpPr/>
          <p:nvPr userDrawn="1"/>
        </p:nvSpPr>
        <p:spPr>
          <a:xfrm>
            <a:off x="0" y="6646127"/>
            <a:ext cx="12192000" cy="211873"/>
          </a:xfrm>
          <a:prstGeom prst="rect">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6F53E1A3-65CE-228D-1C1D-11BBFC8D5F4C}"/>
              </a:ext>
            </a:extLst>
          </p:cNvPr>
          <p:cNvSpPr>
            <a:spLocks noGrp="1"/>
          </p:cNvSpPr>
          <p:nvPr>
            <p:ph type="pic" sz="quarter" idx="10"/>
          </p:nvPr>
        </p:nvSpPr>
        <p:spPr>
          <a:xfrm>
            <a:off x="266701" y="1171575"/>
            <a:ext cx="3619500" cy="4924425"/>
          </a:xfrm>
          <a:prstGeom prst="rect">
            <a:avLst/>
          </a:prstGeom>
        </p:spPr>
        <p:txBody>
          <a:bodyPr/>
          <a:lstStyle/>
          <a:p>
            <a:endParaRPr lang="en-US"/>
          </a:p>
        </p:txBody>
      </p:sp>
    </p:spTree>
    <p:extLst>
      <p:ext uri="{BB962C8B-B14F-4D97-AF65-F5344CB8AC3E}">
        <p14:creationId xmlns:p14="http://schemas.microsoft.com/office/powerpoint/2010/main" val="508048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0" name="Graphic 18">
            <a:extLst>
              <a:ext uri="{FF2B5EF4-FFF2-40B4-BE49-F238E27FC236}">
                <a16:creationId xmlns:a16="http://schemas.microsoft.com/office/drawing/2014/main" id="{6C97C1CF-43B7-8F82-B29A-D9B3702E6683}"/>
              </a:ext>
            </a:extLst>
          </p:cNvPr>
          <p:cNvSpPr/>
          <p:nvPr/>
        </p:nvSpPr>
        <p:spPr>
          <a:xfrm>
            <a:off x="0" y="0"/>
            <a:ext cx="12192000" cy="6105525"/>
          </a:xfrm>
          <a:custGeom>
            <a:avLst/>
            <a:gdLst>
              <a:gd name="connsiteX0" fmla="*/ 12192000 w 12192000"/>
              <a:gd name="connsiteY0" fmla="*/ 0 h 6105525"/>
              <a:gd name="connsiteX1" fmla="*/ 12192000 w 12192000"/>
              <a:gd name="connsiteY1" fmla="*/ 666750 h 6105525"/>
              <a:gd name="connsiteX2" fmla="*/ 11862149 w 12192000"/>
              <a:gd name="connsiteY2" fmla="*/ 666750 h 6105525"/>
              <a:gd name="connsiteX3" fmla="*/ 11722322 w 12192000"/>
              <a:gd name="connsiteY3" fmla="*/ 723900 h 6105525"/>
              <a:gd name="connsiteX4" fmla="*/ 11567446 w 12192000"/>
              <a:gd name="connsiteY4" fmla="*/ 875729 h 6105525"/>
              <a:gd name="connsiteX5" fmla="*/ 11567065 w 12192000"/>
              <a:gd name="connsiteY5" fmla="*/ 876110 h 6105525"/>
              <a:gd name="connsiteX6" fmla="*/ 11525155 w 12192000"/>
              <a:gd name="connsiteY6" fmla="*/ 970026 h 6105525"/>
              <a:gd name="connsiteX7" fmla="*/ 11525155 w 12192000"/>
              <a:gd name="connsiteY7" fmla="*/ 6091238 h 6105525"/>
              <a:gd name="connsiteX8" fmla="*/ 11510867 w 12192000"/>
              <a:gd name="connsiteY8" fmla="*/ 6105525 h 6105525"/>
              <a:gd name="connsiteX9" fmla="*/ 11496580 w 12192000"/>
              <a:gd name="connsiteY9" fmla="*/ 6091238 h 6105525"/>
              <a:gd name="connsiteX10" fmla="*/ 11496580 w 12192000"/>
              <a:gd name="connsiteY10" fmla="*/ 972026 h 6105525"/>
              <a:gd name="connsiteX11" fmla="*/ 11461528 w 12192000"/>
              <a:gd name="connsiteY11" fmla="*/ 887444 h 6105525"/>
              <a:gd name="connsiteX12" fmla="*/ 11448669 w 12192000"/>
              <a:gd name="connsiteY12" fmla="*/ 874681 h 6105525"/>
              <a:gd name="connsiteX13" fmla="*/ 11303412 w 12192000"/>
              <a:gd name="connsiteY13" fmla="*/ 726662 h 6105525"/>
              <a:gd name="connsiteX14" fmla="*/ 11160919 w 12192000"/>
              <a:gd name="connsiteY14" fmla="*/ 666845 h 6105525"/>
              <a:gd name="connsiteX15" fmla="*/ 0 w 12192000"/>
              <a:gd name="connsiteY15" fmla="*/ 666845 h 6105525"/>
              <a:gd name="connsiteX16" fmla="*/ 0 w 12192000"/>
              <a:gd name="connsiteY16" fmla="*/ 0 h 6105525"/>
              <a:gd name="connsiteX17" fmla="*/ 12192000 w 12192000"/>
              <a:gd name="connsiteY17" fmla="*/ 0 h 610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105525">
                <a:moveTo>
                  <a:pt x="12192000" y="0"/>
                </a:moveTo>
                <a:lnTo>
                  <a:pt x="12192000" y="666750"/>
                </a:lnTo>
                <a:lnTo>
                  <a:pt x="11862149" y="666750"/>
                </a:lnTo>
                <a:cubicBezTo>
                  <a:pt x="11809857" y="666750"/>
                  <a:pt x="11759660" y="687229"/>
                  <a:pt x="11722322" y="723900"/>
                </a:cubicBezTo>
                <a:lnTo>
                  <a:pt x="11567446" y="875729"/>
                </a:lnTo>
                <a:cubicBezTo>
                  <a:pt x="11567351" y="875824"/>
                  <a:pt x="11567160" y="875919"/>
                  <a:pt x="11567065" y="876110"/>
                </a:cubicBezTo>
                <a:cubicBezTo>
                  <a:pt x="11541253" y="900970"/>
                  <a:pt x="11525155" y="934117"/>
                  <a:pt x="11525155" y="970026"/>
                </a:cubicBezTo>
                <a:lnTo>
                  <a:pt x="11525155" y="6091238"/>
                </a:lnTo>
                <a:cubicBezTo>
                  <a:pt x="11525155" y="6099144"/>
                  <a:pt x="11518772" y="6105525"/>
                  <a:pt x="11510867" y="6105525"/>
                </a:cubicBezTo>
                <a:cubicBezTo>
                  <a:pt x="11502962" y="6105525"/>
                  <a:pt x="11496580" y="6099144"/>
                  <a:pt x="11496580" y="6091238"/>
                </a:cubicBezTo>
                <a:lnTo>
                  <a:pt x="11496580" y="972026"/>
                </a:lnTo>
                <a:cubicBezTo>
                  <a:pt x="11496580" y="940308"/>
                  <a:pt x="11483912" y="909828"/>
                  <a:pt x="11461528" y="887444"/>
                </a:cubicBezTo>
                <a:lnTo>
                  <a:pt x="11448669" y="874681"/>
                </a:lnTo>
                <a:lnTo>
                  <a:pt x="11303412" y="726662"/>
                </a:lnTo>
                <a:cubicBezTo>
                  <a:pt x="11265884" y="688372"/>
                  <a:pt x="11214545" y="666845"/>
                  <a:pt x="11160919" y="666845"/>
                </a:cubicBezTo>
                <a:lnTo>
                  <a:pt x="0" y="666845"/>
                </a:lnTo>
                <a:lnTo>
                  <a:pt x="0" y="0"/>
                </a:lnTo>
                <a:lnTo>
                  <a:pt x="12192000" y="0"/>
                </a:lnTo>
                <a:close/>
              </a:path>
            </a:pathLst>
          </a:custGeom>
          <a:solidFill>
            <a:srgbClr val="03D9E2"/>
          </a:solidFill>
          <a:ln w="9525" cap="flat">
            <a:noFill/>
            <a:prstDash val="solid"/>
            <a:miter/>
          </a:ln>
        </p:spPr>
        <p:txBody>
          <a:bodyPr rtlCol="0" anchor="ctr"/>
          <a:lstStyle/>
          <a:p>
            <a:endParaRPr lang="en-US"/>
          </a:p>
        </p:txBody>
      </p:sp>
      <p:sp>
        <p:nvSpPr>
          <p:cNvPr id="24" name="Graphic 22">
            <a:extLst>
              <a:ext uri="{FF2B5EF4-FFF2-40B4-BE49-F238E27FC236}">
                <a16:creationId xmlns:a16="http://schemas.microsoft.com/office/drawing/2014/main" id="{F28EC2E8-AA57-669F-4A31-A20D71567198}"/>
              </a:ext>
            </a:extLst>
          </p:cNvPr>
          <p:cNvSpPr/>
          <p:nvPr/>
        </p:nvSpPr>
        <p:spPr>
          <a:xfrm>
            <a:off x="11180467" y="1287475"/>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5" name="Graphic 22">
            <a:extLst>
              <a:ext uri="{FF2B5EF4-FFF2-40B4-BE49-F238E27FC236}">
                <a16:creationId xmlns:a16="http://schemas.microsoft.com/office/drawing/2014/main" id="{00A5B2DA-F431-1D47-5F6C-C29A6D03DB89}"/>
              </a:ext>
            </a:extLst>
          </p:cNvPr>
          <p:cNvSpPr/>
          <p:nvPr userDrawn="1"/>
        </p:nvSpPr>
        <p:spPr>
          <a:xfrm>
            <a:off x="11180467" y="2120104"/>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2" name="Graphic 22">
            <a:extLst>
              <a:ext uri="{FF2B5EF4-FFF2-40B4-BE49-F238E27FC236}">
                <a16:creationId xmlns:a16="http://schemas.microsoft.com/office/drawing/2014/main" id="{A225BAF0-DF2D-C066-232D-1750D54AAEC3}"/>
              </a:ext>
            </a:extLst>
          </p:cNvPr>
          <p:cNvSpPr/>
          <p:nvPr userDrawn="1"/>
        </p:nvSpPr>
        <p:spPr>
          <a:xfrm>
            <a:off x="11180467" y="295273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3" name="Graphic 22">
            <a:extLst>
              <a:ext uri="{FF2B5EF4-FFF2-40B4-BE49-F238E27FC236}">
                <a16:creationId xmlns:a16="http://schemas.microsoft.com/office/drawing/2014/main" id="{30360260-36D9-58E5-5E0F-36AACD8C8430}"/>
              </a:ext>
            </a:extLst>
          </p:cNvPr>
          <p:cNvSpPr/>
          <p:nvPr userDrawn="1"/>
        </p:nvSpPr>
        <p:spPr>
          <a:xfrm>
            <a:off x="11180467" y="3796513"/>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rgbClr val="03D9E2"/>
          </a:solidFill>
          <a:ln w="19050" cap="flat">
            <a:solidFill>
              <a:srgbClr val="03D9E2"/>
            </a:solidFill>
            <a:prstDash val="solid"/>
            <a:miter/>
          </a:ln>
        </p:spPr>
        <p:txBody>
          <a:bodyPr rtlCol="0" anchor="ctr"/>
          <a:lstStyle/>
          <a:p>
            <a:endParaRPr lang="en-US"/>
          </a:p>
        </p:txBody>
      </p:sp>
      <p:sp>
        <p:nvSpPr>
          <p:cNvPr id="34" name="Graphic 22">
            <a:extLst>
              <a:ext uri="{FF2B5EF4-FFF2-40B4-BE49-F238E27FC236}">
                <a16:creationId xmlns:a16="http://schemas.microsoft.com/office/drawing/2014/main" id="{D9B2C293-19D1-DEBA-F048-F52F7217562E}"/>
              </a:ext>
            </a:extLst>
          </p:cNvPr>
          <p:cNvSpPr/>
          <p:nvPr userDrawn="1"/>
        </p:nvSpPr>
        <p:spPr>
          <a:xfrm>
            <a:off x="11180467" y="4629142"/>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35" name="Graphic 22">
            <a:extLst>
              <a:ext uri="{FF2B5EF4-FFF2-40B4-BE49-F238E27FC236}">
                <a16:creationId xmlns:a16="http://schemas.microsoft.com/office/drawing/2014/main" id="{AB4C8A16-6BE9-9DAC-72E9-FCFD14F62AE6}"/>
              </a:ext>
            </a:extLst>
          </p:cNvPr>
          <p:cNvSpPr/>
          <p:nvPr userDrawn="1"/>
        </p:nvSpPr>
        <p:spPr>
          <a:xfrm>
            <a:off x="11180467" y="5461771"/>
            <a:ext cx="648033" cy="648033"/>
          </a:xfrm>
          <a:custGeom>
            <a:avLst/>
            <a:gdLst>
              <a:gd name="connsiteX0" fmla="*/ 243197 w 648033"/>
              <a:gd name="connsiteY0" fmla="*/ 614672 h 648033"/>
              <a:gd name="connsiteX1" fmla="*/ 33361 w 648033"/>
              <a:gd name="connsiteY1" fmla="*/ 404836 h 648033"/>
              <a:gd name="connsiteX2" fmla="*/ 33361 w 648033"/>
              <a:gd name="connsiteY2" fmla="*/ 243197 h 648033"/>
              <a:gd name="connsiteX3" fmla="*/ 243197 w 648033"/>
              <a:gd name="connsiteY3" fmla="*/ 33361 h 648033"/>
              <a:gd name="connsiteX4" fmla="*/ 404836 w 648033"/>
              <a:gd name="connsiteY4" fmla="*/ 33361 h 648033"/>
              <a:gd name="connsiteX5" fmla="*/ 614672 w 648033"/>
              <a:gd name="connsiteY5" fmla="*/ 243197 h 648033"/>
              <a:gd name="connsiteX6" fmla="*/ 614672 w 648033"/>
              <a:gd name="connsiteY6" fmla="*/ 404836 h 648033"/>
              <a:gd name="connsiteX7" fmla="*/ 404836 w 648033"/>
              <a:gd name="connsiteY7" fmla="*/ 614672 h 648033"/>
              <a:gd name="connsiteX8" fmla="*/ 243197 w 648033"/>
              <a:gd name="connsiteY8" fmla="*/ 614672 h 64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33" h="648033">
                <a:moveTo>
                  <a:pt x="243197" y="614672"/>
                </a:moveTo>
                <a:lnTo>
                  <a:pt x="33361" y="404836"/>
                </a:lnTo>
                <a:cubicBezTo>
                  <a:pt x="-11120" y="360355"/>
                  <a:pt x="-11120" y="287679"/>
                  <a:pt x="33361" y="243197"/>
                </a:cubicBezTo>
                <a:lnTo>
                  <a:pt x="243197" y="33361"/>
                </a:lnTo>
                <a:cubicBezTo>
                  <a:pt x="287679" y="-11120"/>
                  <a:pt x="360355" y="-11120"/>
                  <a:pt x="404836" y="33361"/>
                </a:cubicBezTo>
                <a:lnTo>
                  <a:pt x="614672" y="243197"/>
                </a:lnTo>
                <a:cubicBezTo>
                  <a:pt x="659154" y="287679"/>
                  <a:pt x="659154" y="360355"/>
                  <a:pt x="614672" y="404836"/>
                </a:cubicBezTo>
                <a:lnTo>
                  <a:pt x="404836" y="614672"/>
                </a:lnTo>
                <a:cubicBezTo>
                  <a:pt x="360355" y="659154"/>
                  <a:pt x="287679" y="659154"/>
                  <a:pt x="243197" y="614672"/>
                </a:cubicBezTo>
                <a:close/>
              </a:path>
            </a:pathLst>
          </a:custGeom>
          <a:solidFill>
            <a:schemeClr val="bg1"/>
          </a:solidFill>
          <a:ln w="28575" cap="flat">
            <a:solidFill>
              <a:srgbClr val="03D9E2"/>
            </a:solidFill>
            <a:prstDash val="solid"/>
            <a:miter/>
          </a:ln>
        </p:spPr>
        <p:txBody>
          <a:bodyPr rtlCol="0" anchor="ctr"/>
          <a:lstStyle/>
          <a:p>
            <a:endParaRPr lang="en-US"/>
          </a:p>
        </p:txBody>
      </p:sp>
      <p:sp>
        <p:nvSpPr>
          <p:cNvPr id="2" name="Rectangle 1">
            <a:extLst>
              <a:ext uri="{FF2B5EF4-FFF2-40B4-BE49-F238E27FC236}">
                <a16:creationId xmlns:a16="http://schemas.microsoft.com/office/drawing/2014/main" id="{7B6CD1EE-E0A2-A405-2B3E-2A4A5B18AE7C}"/>
              </a:ext>
            </a:extLst>
          </p:cNvPr>
          <p:cNvSpPr/>
          <p:nvPr userDrawn="1"/>
        </p:nvSpPr>
        <p:spPr>
          <a:xfrm>
            <a:off x="0" y="6646127"/>
            <a:ext cx="12192000" cy="211873"/>
          </a:xfrm>
          <a:prstGeom prst="rect">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0901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439821"/>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60" r:id="rId4"/>
    <p:sldLayoutId id="2147483650" r:id="rId5"/>
    <p:sldLayoutId id="2147483651" r:id="rId6"/>
    <p:sldLayoutId id="2147483653" r:id="rId7"/>
    <p:sldLayoutId id="2147483658" r:id="rId8"/>
    <p:sldLayoutId id="2147483654" r:id="rId9"/>
    <p:sldLayoutId id="2147483655" r:id="rId10"/>
    <p:sldLayoutId id="2147483652"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chart" Target="../charts/char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3B3174-819E-B7A4-5090-89DDD43E3D4E}"/>
              </a:ext>
            </a:extLst>
          </p:cNvPr>
          <p:cNvSpPr txBox="1">
            <a:spLocks noChangeArrowheads="1"/>
          </p:cNvSpPr>
          <p:nvPr/>
        </p:nvSpPr>
        <p:spPr bwMode="auto">
          <a:xfrm>
            <a:off x="-190500" y="1659842"/>
            <a:ext cx="5467350" cy="4616648"/>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8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1800" b="1" dirty="0">
                <a:latin typeface="Damavand ExtraBold" panose="00000900000000000000" pitchFamily="2" charset="-78"/>
                <a:cs typeface="B Titr" panose="00000700000000000000" pitchFamily="2" charset="-78"/>
              </a:rPr>
              <a:t>قالب پاورپوینت جلسه دفاع پایان نامه ارشد | سبک فیروزه</a:t>
            </a: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endParaRPr lang="en-US" altLang="en-US" sz="40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latin typeface="Damavand ExtraBold" panose="00000900000000000000" pitchFamily="2" charset="-78"/>
                <a:cs typeface="B Nazanin" panose="00000400000000000000" pitchFamily="2" charset="-78"/>
              </a:rPr>
              <a:t>زمستان 1401</a:t>
            </a:r>
          </a:p>
        </p:txBody>
      </p:sp>
      <p:pic>
        <p:nvPicPr>
          <p:cNvPr id="3" name="Picture 2">
            <a:extLst>
              <a:ext uri="{FF2B5EF4-FFF2-40B4-BE49-F238E27FC236}">
                <a16:creationId xmlns:a16="http://schemas.microsoft.com/office/drawing/2014/main" id="{B1CDB6FA-CF60-C376-FD03-F184015883F8}"/>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2107152" y="581510"/>
            <a:ext cx="1019908" cy="1790114"/>
          </a:xfrm>
          <a:prstGeom prst="rect">
            <a:avLst/>
          </a:prstGeom>
        </p:spPr>
      </p:pic>
      <p:pic>
        <p:nvPicPr>
          <p:cNvPr id="6" name="Picture 5">
            <a:extLst>
              <a:ext uri="{FF2B5EF4-FFF2-40B4-BE49-F238E27FC236}">
                <a16:creationId xmlns:a16="http://schemas.microsoft.com/office/drawing/2014/main" id="{03352405-A3D6-90A4-DAF1-1655C890B79D}"/>
              </a:ext>
            </a:extLst>
          </p:cNvPr>
          <p:cNvPicPr>
            <a:picLocks noChangeAspect="1"/>
          </p:cNvPicPr>
          <p:nvPr/>
        </p:nvPicPr>
        <p:blipFill rotWithShape="1">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l="3216" t="1755" r="2202" b="1755"/>
          <a:stretch/>
        </p:blipFill>
        <p:spPr>
          <a:xfrm>
            <a:off x="6523685" y="-199694"/>
            <a:ext cx="5335279" cy="7257387"/>
          </a:xfrm>
          <a:prstGeom prst="rect">
            <a:avLst/>
          </a:prstGeom>
        </p:spPr>
      </p:pic>
    </p:spTree>
    <p:extLst>
      <p:ext uri="{BB962C8B-B14F-4D97-AF65-F5344CB8AC3E}">
        <p14:creationId xmlns:p14="http://schemas.microsoft.com/office/powerpoint/2010/main" val="363986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074;p74">
            <a:extLst>
              <a:ext uri="{FF2B5EF4-FFF2-40B4-BE49-F238E27FC236}">
                <a16:creationId xmlns:a16="http://schemas.microsoft.com/office/drawing/2014/main" id="{52FC65AC-5A73-667F-EB83-55548489D13D}"/>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3" name="Google Shape;10075;p74">
              <a:extLst>
                <a:ext uri="{FF2B5EF4-FFF2-40B4-BE49-F238E27FC236}">
                  <a16:creationId xmlns:a16="http://schemas.microsoft.com/office/drawing/2014/main" id="{5C398014-BB1B-9A02-9E61-EDDEF6061581}"/>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4" name="Google Shape;10076;p74">
              <a:extLst>
                <a:ext uri="{FF2B5EF4-FFF2-40B4-BE49-F238E27FC236}">
                  <a16:creationId xmlns:a16="http://schemas.microsoft.com/office/drawing/2014/main" id="{14ECECD1-E64E-FF95-027C-E35EE529289F}"/>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7;p74">
              <a:extLst>
                <a:ext uri="{FF2B5EF4-FFF2-40B4-BE49-F238E27FC236}">
                  <a16:creationId xmlns:a16="http://schemas.microsoft.com/office/drawing/2014/main" id="{BDFBAA73-29C7-C9F7-5124-3B2E9BA2F04E}"/>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6" name="Google Shape;6047;p67">
            <a:extLst>
              <a:ext uri="{FF2B5EF4-FFF2-40B4-BE49-F238E27FC236}">
                <a16:creationId xmlns:a16="http://schemas.microsoft.com/office/drawing/2014/main" id="{21320FA2-EC01-2D65-D21D-584DBD91F994}"/>
              </a:ext>
            </a:extLst>
          </p:cNvPr>
          <p:cNvGrpSpPr/>
          <p:nvPr/>
        </p:nvGrpSpPr>
        <p:grpSpPr>
          <a:xfrm>
            <a:off x="11359800" y="2298817"/>
            <a:ext cx="311563" cy="283737"/>
            <a:chOff x="-40378075" y="3267450"/>
            <a:chExt cx="317425" cy="289075"/>
          </a:xfrm>
          <a:solidFill>
            <a:schemeClr val="tx1"/>
          </a:solidFill>
        </p:grpSpPr>
        <p:sp>
          <p:nvSpPr>
            <p:cNvPr id="7" name="Google Shape;6048;p67">
              <a:extLst>
                <a:ext uri="{FF2B5EF4-FFF2-40B4-BE49-F238E27FC236}">
                  <a16:creationId xmlns:a16="http://schemas.microsoft.com/office/drawing/2014/main" id="{7808A322-2E1C-6486-390C-E40D841C5D8D}"/>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8" name="Google Shape;6049;p67">
              <a:extLst>
                <a:ext uri="{FF2B5EF4-FFF2-40B4-BE49-F238E27FC236}">
                  <a16:creationId xmlns:a16="http://schemas.microsoft.com/office/drawing/2014/main" id="{FAF63340-14E3-FF2D-E425-E7D5E84E518A}"/>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9" name="Google Shape;6050;p67">
              <a:extLst>
                <a:ext uri="{FF2B5EF4-FFF2-40B4-BE49-F238E27FC236}">
                  <a16:creationId xmlns:a16="http://schemas.microsoft.com/office/drawing/2014/main" id="{96006042-B85F-AAB3-09F5-135A0803C9A3}"/>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0" name="Google Shape;6051;p67">
              <a:extLst>
                <a:ext uri="{FF2B5EF4-FFF2-40B4-BE49-F238E27FC236}">
                  <a16:creationId xmlns:a16="http://schemas.microsoft.com/office/drawing/2014/main" id="{C599EECA-AD63-6681-D7B8-FDECC928886A}"/>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1" name="Rectangle 7">
            <a:extLst>
              <a:ext uri="{FF2B5EF4-FFF2-40B4-BE49-F238E27FC236}">
                <a16:creationId xmlns:a16="http://schemas.microsoft.com/office/drawing/2014/main" id="{48A1BD62-E9A4-C726-2D21-68B8D4B44547}"/>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2" name="Google Shape;6800;p88">
            <a:extLst>
              <a:ext uri="{FF2B5EF4-FFF2-40B4-BE49-F238E27FC236}">
                <a16:creationId xmlns:a16="http://schemas.microsoft.com/office/drawing/2014/main" id="{1C43D59A-DF3F-BEC1-356C-425DE5FF19E0}"/>
              </a:ext>
            </a:extLst>
          </p:cNvPr>
          <p:cNvGrpSpPr/>
          <p:nvPr/>
        </p:nvGrpSpPr>
        <p:grpSpPr>
          <a:xfrm flipH="1">
            <a:off x="11355769" y="3956671"/>
            <a:ext cx="319625" cy="318776"/>
            <a:chOff x="-30345326" y="3184750"/>
            <a:chExt cx="292225" cy="291450"/>
          </a:xfrm>
          <a:solidFill>
            <a:schemeClr val="tx1"/>
          </a:solidFill>
        </p:grpSpPr>
        <p:sp>
          <p:nvSpPr>
            <p:cNvPr id="13" name="Google Shape;6801;p88">
              <a:extLst>
                <a:ext uri="{FF2B5EF4-FFF2-40B4-BE49-F238E27FC236}">
                  <a16:creationId xmlns:a16="http://schemas.microsoft.com/office/drawing/2014/main" id="{5C2C5EB3-42CB-90B4-CC77-0A3EBC88F6BA}"/>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4" name="Google Shape;6802;p88">
              <a:extLst>
                <a:ext uri="{FF2B5EF4-FFF2-40B4-BE49-F238E27FC236}">
                  <a16:creationId xmlns:a16="http://schemas.microsoft.com/office/drawing/2014/main" id="{7C19D458-5B18-478A-EAAC-ACC1C7F2F6C3}"/>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3;p88">
              <a:extLst>
                <a:ext uri="{FF2B5EF4-FFF2-40B4-BE49-F238E27FC236}">
                  <a16:creationId xmlns:a16="http://schemas.microsoft.com/office/drawing/2014/main" id="{38DF46D2-7579-E4B0-7FC0-975D82EB8A1D}"/>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4;p88">
              <a:extLst>
                <a:ext uri="{FF2B5EF4-FFF2-40B4-BE49-F238E27FC236}">
                  <a16:creationId xmlns:a16="http://schemas.microsoft.com/office/drawing/2014/main" id="{E5AA85E4-3EC1-79A5-C0F3-A60496AF2EB0}"/>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5;p88">
              <a:extLst>
                <a:ext uri="{FF2B5EF4-FFF2-40B4-BE49-F238E27FC236}">
                  <a16:creationId xmlns:a16="http://schemas.microsoft.com/office/drawing/2014/main" id="{B5843DF4-BCE7-85BD-1821-5B62D2435EA7}"/>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8" name="Google Shape;6957;p88">
            <a:extLst>
              <a:ext uri="{FF2B5EF4-FFF2-40B4-BE49-F238E27FC236}">
                <a16:creationId xmlns:a16="http://schemas.microsoft.com/office/drawing/2014/main" id="{63F2B967-451D-8420-3BAF-B7A8D4172124}"/>
              </a:ext>
            </a:extLst>
          </p:cNvPr>
          <p:cNvGrpSpPr/>
          <p:nvPr/>
        </p:nvGrpSpPr>
        <p:grpSpPr>
          <a:xfrm>
            <a:off x="11358369" y="5622572"/>
            <a:ext cx="314425" cy="313806"/>
            <a:chOff x="-31094350" y="3194000"/>
            <a:chExt cx="292225" cy="291650"/>
          </a:xfrm>
          <a:solidFill>
            <a:schemeClr val="tx1"/>
          </a:solidFill>
        </p:grpSpPr>
        <p:sp>
          <p:nvSpPr>
            <p:cNvPr id="19" name="Google Shape;6958;p88">
              <a:extLst>
                <a:ext uri="{FF2B5EF4-FFF2-40B4-BE49-F238E27FC236}">
                  <a16:creationId xmlns:a16="http://schemas.microsoft.com/office/drawing/2014/main" id="{B976D370-8655-F69E-DDCC-BA2DCC3EB991}"/>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959;p88">
              <a:extLst>
                <a:ext uri="{FF2B5EF4-FFF2-40B4-BE49-F238E27FC236}">
                  <a16:creationId xmlns:a16="http://schemas.microsoft.com/office/drawing/2014/main" id="{27666B0C-94AB-BF2D-0F66-DE245AB7FD8E}"/>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1" name="Google Shape;6960;p88">
              <a:extLst>
                <a:ext uri="{FF2B5EF4-FFF2-40B4-BE49-F238E27FC236}">
                  <a16:creationId xmlns:a16="http://schemas.microsoft.com/office/drawing/2014/main" id="{C1D43DF6-EA9B-F8B5-6ECF-3EC944C73991}"/>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2" name="Google Shape;6961;p88">
              <a:extLst>
                <a:ext uri="{FF2B5EF4-FFF2-40B4-BE49-F238E27FC236}">
                  <a16:creationId xmlns:a16="http://schemas.microsoft.com/office/drawing/2014/main" id="{1A8BC700-23F4-D1A8-0833-3DCB037CDF8E}"/>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3" name="Google Shape;6962;p88">
              <a:extLst>
                <a:ext uri="{FF2B5EF4-FFF2-40B4-BE49-F238E27FC236}">
                  <a16:creationId xmlns:a16="http://schemas.microsoft.com/office/drawing/2014/main" id="{BB47C3E7-D88E-00B4-7C29-678261C11BEC}"/>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63;p88">
              <a:extLst>
                <a:ext uri="{FF2B5EF4-FFF2-40B4-BE49-F238E27FC236}">
                  <a16:creationId xmlns:a16="http://schemas.microsoft.com/office/drawing/2014/main" id="{2002B4F1-BC3B-D94F-CBC0-EBB77BA97A7E}"/>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4;p88">
              <a:extLst>
                <a:ext uri="{FF2B5EF4-FFF2-40B4-BE49-F238E27FC236}">
                  <a16:creationId xmlns:a16="http://schemas.microsoft.com/office/drawing/2014/main" id="{1F142CD5-3C18-F36F-2CEE-ED79D1BF4E36}"/>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5;p88">
              <a:extLst>
                <a:ext uri="{FF2B5EF4-FFF2-40B4-BE49-F238E27FC236}">
                  <a16:creationId xmlns:a16="http://schemas.microsoft.com/office/drawing/2014/main" id="{D6EBECD3-8F50-5D8A-7055-A7FF02AEA2E8}"/>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27" name="Google Shape;10390;p74">
            <a:extLst>
              <a:ext uri="{FF2B5EF4-FFF2-40B4-BE49-F238E27FC236}">
                <a16:creationId xmlns:a16="http://schemas.microsoft.com/office/drawing/2014/main" id="{213DE501-FB69-3D43-6F6E-25C14F84F2CC}"/>
              </a:ext>
            </a:extLst>
          </p:cNvPr>
          <p:cNvGrpSpPr/>
          <p:nvPr/>
        </p:nvGrpSpPr>
        <p:grpSpPr>
          <a:xfrm rot="5422">
            <a:off x="11341966" y="4772971"/>
            <a:ext cx="347230" cy="370072"/>
            <a:chOff x="3497300" y="3227275"/>
            <a:chExt cx="296175" cy="296175"/>
          </a:xfrm>
          <a:solidFill>
            <a:schemeClr val="tx1"/>
          </a:solidFill>
        </p:grpSpPr>
        <p:sp>
          <p:nvSpPr>
            <p:cNvPr id="28" name="Google Shape;10391;p74">
              <a:extLst>
                <a:ext uri="{FF2B5EF4-FFF2-40B4-BE49-F238E27FC236}">
                  <a16:creationId xmlns:a16="http://schemas.microsoft.com/office/drawing/2014/main" id="{9EA59DBB-B795-CADC-2EB4-57AC2EA73C2B}"/>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29" name="Google Shape;10392;p74">
              <a:extLst>
                <a:ext uri="{FF2B5EF4-FFF2-40B4-BE49-F238E27FC236}">
                  <a16:creationId xmlns:a16="http://schemas.microsoft.com/office/drawing/2014/main" id="{34B9D651-BA7A-A96F-43CA-E0BA894BEE4B}"/>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0" name="Google Shape;10393;p74">
              <a:extLst>
                <a:ext uri="{FF2B5EF4-FFF2-40B4-BE49-F238E27FC236}">
                  <a16:creationId xmlns:a16="http://schemas.microsoft.com/office/drawing/2014/main" id="{28F0B2B5-FED3-C41E-ED6B-AB4256C87CE1}"/>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1" name="Google Shape;10394;p74">
              <a:extLst>
                <a:ext uri="{FF2B5EF4-FFF2-40B4-BE49-F238E27FC236}">
                  <a16:creationId xmlns:a16="http://schemas.microsoft.com/office/drawing/2014/main" id="{1061280B-86B6-D7C1-1659-A5DBACB8EF64}"/>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2" name="Google Shape;10395;p74">
              <a:extLst>
                <a:ext uri="{FF2B5EF4-FFF2-40B4-BE49-F238E27FC236}">
                  <a16:creationId xmlns:a16="http://schemas.microsoft.com/office/drawing/2014/main" id="{563A4790-9B3F-ABA7-C9E4-A8578771620B}"/>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6;p74">
              <a:extLst>
                <a:ext uri="{FF2B5EF4-FFF2-40B4-BE49-F238E27FC236}">
                  <a16:creationId xmlns:a16="http://schemas.microsoft.com/office/drawing/2014/main" id="{D087FFB2-7CFC-589D-F00E-869812E17788}"/>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7;p74">
              <a:extLst>
                <a:ext uri="{FF2B5EF4-FFF2-40B4-BE49-F238E27FC236}">
                  <a16:creationId xmlns:a16="http://schemas.microsoft.com/office/drawing/2014/main" id="{665C242C-3BE5-A013-A4A6-802193F1AC88}"/>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8;p74">
              <a:extLst>
                <a:ext uri="{FF2B5EF4-FFF2-40B4-BE49-F238E27FC236}">
                  <a16:creationId xmlns:a16="http://schemas.microsoft.com/office/drawing/2014/main" id="{65B984D8-54BA-1B22-41D0-CC9F5752A973}"/>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36" name="TextBox 35">
            <a:extLst>
              <a:ext uri="{FF2B5EF4-FFF2-40B4-BE49-F238E27FC236}">
                <a16:creationId xmlns:a16="http://schemas.microsoft.com/office/drawing/2014/main" id="{6C7D0706-C16E-0D4A-A734-4369098D0CC2}"/>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7" name="TextBox 36">
            <a:extLst>
              <a:ext uri="{FF2B5EF4-FFF2-40B4-BE49-F238E27FC236}">
                <a16:creationId xmlns:a16="http://schemas.microsoft.com/office/drawing/2014/main" id="{C2D22062-9FD8-D65B-4357-8387E3EB02FC}"/>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8" name="TextBox 37">
            <a:extLst>
              <a:ext uri="{FF2B5EF4-FFF2-40B4-BE49-F238E27FC236}">
                <a16:creationId xmlns:a16="http://schemas.microsoft.com/office/drawing/2014/main" id="{65D993FD-FE4B-73AC-2DF7-35849E73DFF3}"/>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39" name="TextBox 38">
            <a:extLst>
              <a:ext uri="{FF2B5EF4-FFF2-40B4-BE49-F238E27FC236}">
                <a16:creationId xmlns:a16="http://schemas.microsoft.com/office/drawing/2014/main" id="{C3D82806-6804-07E2-DF81-A08D6216F7A4}"/>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0" name="TextBox 39">
            <a:extLst>
              <a:ext uri="{FF2B5EF4-FFF2-40B4-BE49-F238E27FC236}">
                <a16:creationId xmlns:a16="http://schemas.microsoft.com/office/drawing/2014/main" id="{EAA1EB73-B620-4870-03FA-D3C28B5B527B}"/>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BBC1B496-4330-46BC-4DD9-69BE72522ED6}"/>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42" name="Straight Connector 41">
            <a:extLst>
              <a:ext uri="{FF2B5EF4-FFF2-40B4-BE49-F238E27FC236}">
                <a16:creationId xmlns:a16="http://schemas.microsoft.com/office/drawing/2014/main" id="{6C2C2F53-4C22-118A-A6E5-E383B0902C80}"/>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43" name="Oval 42">
            <a:extLst>
              <a:ext uri="{FF2B5EF4-FFF2-40B4-BE49-F238E27FC236}">
                <a16:creationId xmlns:a16="http://schemas.microsoft.com/office/drawing/2014/main" id="{B90E289D-24AA-3083-A3AF-C1A5CEE2B90B}"/>
              </a:ext>
            </a:extLst>
          </p:cNvPr>
          <p:cNvSpPr/>
          <p:nvPr/>
        </p:nvSpPr>
        <p:spPr>
          <a:xfrm>
            <a:off x="9181872" y="4004056"/>
            <a:ext cx="749147" cy="749147"/>
          </a:xfrm>
          <a:prstGeom prst="ellipse">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62C78E00-2D32-C79C-5004-89D6AADFE26C}"/>
              </a:ext>
            </a:extLst>
          </p:cNvPr>
          <p:cNvSpPr/>
          <p:nvPr/>
        </p:nvSpPr>
        <p:spPr>
          <a:xfrm>
            <a:off x="9181872" y="5262733"/>
            <a:ext cx="749147" cy="749147"/>
          </a:xfrm>
          <a:prstGeom prst="ellipse">
            <a:avLst/>
          </a:prstGeom>
          <a:solidFill>
            <a:srgbClr val="03D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5C827282-71A0-DE80-588A-48B113AD2161}"/>
              </a:ext>
            </a:extLst>
          </p:cNvPr>
          <p:cNvSpPr/>
          <p:nvPr/>
        </p:nvSpPr>
        <p:spPr>
          <a:xfrm>
            <a:off x="9384511" y="4144963"/>
            <a:ext cx="347270" cy="403368"/>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chemeClr val="tx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2BE6D0-0FC3-5BF1-A952-B72C2ECEECD9}"/>
              </a:ext>
            </a:extLst>
          </p:cNvPr>
          <p:cNvSpPr/>
          <p:nvPr/>
        </p:nvSpPr>
        <p:spPr>
          <a:xfrm>
            <a:off x="9302333" y="5370823"/>
            <a:ext cx="424228" cy="455129"/>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chemeClr val="tx1"/>
          </a:solidFill>
          <a:ln w="9525" cap="flat">
            <a:noFill/>
            <a:prstDash val="solid"/>
            <a:miter/>
          </a:ln>
        </p:spPr>
        <p:txBody>
          <a:bodyPr rtlCol="0" anchor="ctr"/>
          <a:lstStyle/>
          <a:p>
            <a:endParaRPr lang="en-US"/>
          </a:p>
        </p:txBody>
      </p:sp>
      <p:sp>
        <p:nvSpPr>
          <p:cNvPr id="47" name="TextBox 46">
            <a:extLst>
              <a:ext uri="{FF2B5EF4-FFF2-40B4-BE49-F238E27FC236}">
                <a16:creationId xmlns:a16="http://schemas.microsoft.com/office/drawing/2014/main" id="{506D948C-085E-87A6-4E55-D0AA9C981E3C}"/>
              </a:ext>
            </a:extLst>
          </p:cNvPr>
          <p:cNvSpPr txBox="1"/>
          <p:nvPr/>
        </p:nvSpPr>
        <p:spPr>
          <a:xfrm>
            <a:off x="104775" y="3855004"/>
            <a:ext cx="9041164" cy="1077218"/>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48" name="TextBox 47">
            <a:extLst>
              <a:ext uri="{FF2B5EF4-FFF2-40B4-BE49-F238E27FC236}">
                <a16:creationId xmlns:a16="http://schemas.microsoft.com/office/drawing/2014/main" id="{EF0E5D71-A042-9664-CA2E-B7A8F82352A2}"/>
              </a:ext>
            </a:extLst>
          </p:cNvPr>
          <p:cNvSpPr txBox="1"/>
          <p:nvPr/>
        </p:nvSpPr>
        <p:spPr>
          <a:xfrm>
            <a:off x="104775" y="5113798"/>
            <a:ext cx="8975061" cy="1077218"/>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graphicFrame>
        <p:nvGraphicFramePr>
          <p:cNvPr id="49" name="Chart 48">
            <a:extLst>
              <a:ext uri="{FF2B5EF4-FFF2-40B4-BE49-F238E27FC236}">
                <a16:creationId xmlns:a16="http://schemas.microsoft.com/office/drawing/2014/main" id="{E826610D-BBC5-8136-4093-F51E30369F71}"/>
              </a:ext>
            </a:extLst>
          </p:cNvPr>
          <p:cNvGraphicFramePr/>
          <p:nvPr>
            <p:extLst>
              <p:ext uri="{D42A27DB-BD31-4B8C-83A1-F6EECF244321}">
                <p14:modId xmlns:p14="http://schemas.microsoft.com/office/powerpoint/2010/main" val="4157447649"/>
              </p:ext>
            </p:extLst>
          </p:nvPr>
        </p:nvGraphicFramePr>
        <p:xfrm>
          <a:off x="104775" y="922066"/>
          <a:ext cx="4100945" cy="2733963"/>
        </p:xfrm>
        <a:graphic>
          <a:graphicData uri="http://schemas.openxmlformats.org/drawingml/2006/chart">
            <c:chart xmlns:c="http://schemas.openxmlformats.org/drawingml/2006/chart" xmlns:r="http://schemas.openxmlformats.org/officeDocument/2006/relationships" r:id="rId2"/>
          </a:graphicData>
        </a:graphic>
      </p:graphicFrame>
      <p:sp>
        <p:nvSpPr>
          <p:cNvPr id="50" name="TextBox 49">
            <a:extLst>
              <a:ext uri="{FF2B5EF4-FFF2-40B4-BE49-F238E27FC236}">
                <a16:creationId xmlns:a16="http://schemas.microsoft.com/office/drawing/2014/main" id="{5F939048-6802-3BDD-850E-A7E6ADD7033B}"/>
              </a:ext>
            </a:extLst>
          </p:cNvPr>
          <p:cNvSpPr txBox="1"/>
          <p:nvPr/>
        </p:nvSpPr>
        <p:spPr>
          <a:xfrm>
            <a:off x="6925561" y="1397811"/>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51" name="TextBox 50">
            <a:extLst>
              <a:ext uri="{FF2B5EF4-FFF2-40B4-BE49-F238E27FC236}">
                <a16:creationId xmlns:a16="http://schemas.microsoft.com/office/drawing/2014/main" id="{CF921334-ACA2-B56A-0C10-6E88A370B89D}"/>
              </a:ext>
            </a:extLst>
          </p:cNvPr>
          <p:cNvSpPr txBox="1"/>
          <p:nvPr/>
        </p:nvSpPr>
        <p:spPr>
          <a:xfrm>
            <a:off x="4456185" y="1836527"/>
            <a:ext cx="5516868" cy="1538883"/>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600" dirty="0"/>
          </a:p>
        </p:txBody>
      </p:sp>
      <p:sp>
        <p:nvSpPr>
          <p:cNvPr id="52" name="TextBox 51">
            <a:extLst>
              <a:ext uri="{FF2B5EF4-FFF2-40B4-BE49-F238E27FC236}">
                <a16:creationId xmlns:a16="http://schemas.microsoft.com/office/drawing/2014/main" id="{152E159C-0B46-F1FD-7A8F-737DDD3F1C14}"/>
              </a:ext>
            </a:extLst>
          </p:cNvPr>
          <p:cNvSpPr txBox="1"/>
          <p:nvPr/>
        </p:nvSpPr>
        <p:spPr>
          <a:xfrm>
            <a:off x="7395943" y="748057"/>
            <a:ext cx="2667356" cy="523220"/>
          </a:xfrm>
          <a:prstGeom prst="rect">
            <a:avLst/>
          </a:prstGeom>
          <a:noFill/>
        </p:spPr>
        <p:txBody>
          <a:bodyPr wrap="square" rtlCol="0">
            <a:spAutoFit/>
          </a:bodyPr>
          <a:lstStyle/>
          <a:p>
            <a:pPr algn="ctr"/>
            <a:r>
              <a:rPr lang="fa-IR" sz="2800" dirty="0">
                <a:cs typeface="B Titr" panose="00000700000000000000" pitchFamily="2" charset="-78"/>
              </a:rPr>
              <a:t>تیتر عنوان موضوع</a:t>
            </a:r>
            <a:endParaRPr lang="en-US" sz="8000" dirty="0">
              <a:cs typeface="B Titr" panose="00000700000000000000" pitchFamily="2" charset="-78"/>
            </a:endParaRPr>
          </a:p>
        </p:txBody>
      </p:sp>
    </p:spTree>
    <p:extLst>
      <p:ext uri="{BB962C8B-B14F-4D97-AF65-F5344CB8AC3E}">
        <p14:creationId xmlns:p14="http://schemas.microsoft.com/office/powerpoint/2010/main" val="25795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randombar(horizontal)">
                                      <p:cBhvr>
                                        <p:cTn id="7" dur="500"/>
                                        <p:tgtEl>
                                          <p:spTgt spid="5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randombar(horizontal)">
                                      <p:cBhvr>
                                        <p:cTn id="10" dur="500"/>
                                        <p:tgtEl>
                                          <p:spTgt spid="5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right)">
                                      <p:cBhvr>
                                        <p:cTn id="15" dur="500"/>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randombar(horizontal)">
                                      <p:cBhvr>
                                        <p:cTn id="20" dur="500"/>
                                        <p:tgtEl>
                                          <p:spTgt spid="43"/>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randombar(horizontal)">
                                      <p:cBhvr>
                                        <p:cTn id="23" dur="500"/>
                                        <p:tgtEl>
                                          <p:spTgt spid="4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randombar(horizontal)">
                                      <p:cBhvr>
                                        <p:cTn id="26" dur="500"/>
                                        <p:tgtEl>
                                          <p:spTgt spid="45"/>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randombar(horizontal)">
                                      <p:cBhvr>
                                        <p:cTn id="29" dur="500"/>
                                        <p:tgtEl>
                                          <p:spTgt spid="4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wipe(right)">
                                      <p:cBhvr>
                                        <p:cTn id="34" dur="500"/>
                                        <p:tgtEl>
                                          <p:spTgt spid="4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right)">
                                      <p:cBhvr>
                                        <p:cTn id="39" dur="500"/>
                                        <p:tgtEl>
                                          <p:spTgt spid="48"/>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49">
                                            <p:graphicEl>
                                              <a:chart seriesIdx="-3" categoryIdx="-3" bldStep="gridLegend"/>
                                            </p:graphicEl>
                                          </p:spTgt>
                                        </p:tgtEl>
                                        <p:attrNameLst>
                                          <p:attrName>style.visibility</p:attrName>
                                        </p:attrNameLst>
                                      </p:cBhvr>
                                      <p:to>
                                        <p:strVal val="visible"/>
                                      </p:to>
                                    </p:set>
                                    <p:anim calcmode="lin" valueType="num">
                                      <p:cBhvr>
                                        <p:cTn id="44" dur="1000" fill="hold"/>
                                        <p:tgtEl>
                                          <p:spTgt spid="49">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45" dur="1000" fill="hold"/>
                                        <p:tgtEl>
                                          <p:spTgt spid="49">
                                            <p:graphicEl>
                                              <a:chart seriesIdx="-3" categoryIdx="-3" bldStep="gridLegend"/>
                                            </p:graphicEl>
                                          </p:spTgt>
                                        </p:tgtEl>
                                        <p:attrNameLst>
                                          <p:attrName>ppt_h</p:attrName>
                                        </p:attrNameLst>
                                      </p:cBhvr>
                                      <p:tavLst>
                                        <p:tav tm="0">
                                          <p:val>
                                            <p:fltVal val="0"/>
                                          </p:val>
                                        </p:tav>
                                        <p:tav tm="100000">
                                          <p:val>
                                            <p:strVal val="#ppt_h"/>
                                          </p:val>
                                        </p:tav>
                                      </p:tavLst>
                                    </p:anim>
                                    <p:anim calcmode="lin" valueType="num">
                                      <p:cBhvr>
                                        <p:cTn id="46" dur="1000" fill="hold"/>
                                        <p:tgtEl>
                                          <p:spTgt spid="49">
                                            <p:graphicEl>
                                              <a:chart seriesIdx="-3" categoryIdx="-3" bldStep="gridLegend"/>
                                            </p:graphicEl>
                                          </p:spTgt>
                                        </p:tgtEl>
                                        <p:attrNameLst>
                                          <p:attrName>style.rotation</p:attrName>
                                        </p:attrNameLst>
                                      </p:cBhvr>
                                      <p:tavLst>
                                        <p:tav tm="0">
                                          <p:val>
                                            <p:fltVal val="90"/>
                                          </p:val>
                                        </p:tav>
                                        <p:tav tm="100000">
                                          <p:val>
                                            <p:fltVal val="0"/>
                                          </p:val>
                                        </p:tav>
                                      </p:tavLst>
                                    </p:anim>
                                    <p:animEffect transition="in" filter="fade">
                                      <p:cBhvr>
                                        <p:cTn id="47" dur="1000"/>
                                        <p:tgtEl>
                                          <p:spTgt spid="49">
                                            <p:graphicEl>
                                              <a:chart seriesIdx="-3" categoryIdx="-3" bldStep="gridLegend"/>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49">
                                            <p:graphicEl>
                                              <a:chart seriesIdx="-4" categoryIdx="0" bldStep="category"/>
                                            </p:graphicEl>
                                          </p:spTgt>
                                        </p:tgtEl>
                                        <p:attrNameLst>
                                          <p:attrName>style.visibility</p:attrName>
                                        </p:attrNameLst>
                                      </p:cBhvr>
                                      <p:to>
                                        <p:strVal val="visible"/>
                                      </p:to>
                                    </p:set>
                                    <p:anim calcmode="lin" valueType="num">
                                      <p:cBhvr>
                                        <p:cTn id="52" dur="1000" fill="hold"/>
                                        <p:tgtEl>
                                          <p:spTgt spid="49">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53" dur="1000" fill="hold"/>
                                        <p:tgtEl>
                                          <p:spTgt spid="49">
                                            <p:graphicEl>
                                              <a:chart seriesIdx="-4" categoryIdx="0" bldStep="category"/>
                                            </p:graphicEl>
                                          </p:spTgt>
                                        </p:tgtEl>
                                        <p:attrNameLst>
                                          <p:attrName>ppt_h</p:attrName>
                                        </p:attrNameLst>
                                      </p:cBhvr>
                                      <p:tavLst>
                                        <p:tav tm="0">
                                          <p:val>
                                            <p:fltVal val="0"/>
                                          </p:val>
                                        </p:tav>
                                        <p:tav tm="100000">
                                          <p:val>
                                            <p:strVal val="#ppt_h"/>
                                          </p:val>
                                        </p:tav>
                                      </p:tavLst>
                                    </p:anim>
                                    <p:anim calcmode="lin" valueType="num">
                                      <p:cBhvr>
                                        <p:cTn id="54" dur="1000" fill="hold"/>
                                        <p:tgtEl>
                                          <p:spTgt spid="49">
                                            <p:graphicEl>
                                              <a:chart seriesIdx="-4" categoryIdx="0" bldStep="category"/>
                                            </p:graphicEl>
                                          </p:spTgt>
                                        </p:tgtEl>
                                        <p:attrNameLst>
                                          <p:attrName>style.rotation</p:attrName>
                                        </p:attrNameLst>
                                      </p:cBhvr>
                                      <p:tavLst>
                                        <p:tav tm="0">
                                          <p:val>
                                            <p:fltVal val="90"/>
                                          </p:val>
                                        </p:tav>
                                        <p:tav tm="100000">
                                          <p:val>
                                            <p:fltVal val="0"/>
                                          </p:val>
                                        </p:tav>
                                      </p:tavLst>
                                    </p:anim>
                                    <p:animEffect transition="in" filter="fade">
                                      <p:cBhvr>
                                        <p:cTn id="55" dur="1000"/>
                                        <p:tgtEl>
                                          <p:spTgt spid="49">
                                            <p:graphicEl>
                                              <a:chart seriesIdx="-4" categoryIdx="0" bldStep="category"/>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31" presetClass="entr" presetSubtype="0" fill="hold" grpId="0" nodeType="clickEffect">
                                  <p:stCondLst>
                                    <p:cond delay="0"/>
                                  </p:stCondLst>
                                  <p:childTnLst>
                                    <p:set>
                                      <p:cBhvr>
                                        <p:cTn id="59" dur="1" fill="hold">
                                          <p:stCondLst>
                                            <p:cond delay="0"/>
                                          </p:stCondLst>
                                        </p:cTn>
                                        <p:tgtEl>
                                          <p:spTgt spid="49">
                                            <p:graphicEl>
                                              <a:chart seriesIdx="-4" categoryIdx="1" bldStep="category"/>
                                            </p:graphicEl>
                                          </p:spTgt>
                                        </p:tgtEl>
                                        <p:attrNameLst>
                                          <p:attrName>style.visibility</p:attrName>
                                        </p:attrNameLst>
                                      </p:cBhvr>
                                      <p:to>
                                        <p:strVal val="visible"/>
                                      </p:to>
                                    </p:set>
                                    <p:anim calcmode="lin" valueType="num">
                                      <p:cBhvr>
                                        <p:cTn id="60" dur="1000" fill="hold"/>
                                        <p:tgtEl>
                                          <p:spTgt spid="49">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61" dur="1000" fill="hold"/>
                                        <p:tgtEl>
                                          <p:spTgt spid="49">
                                            <p:graphicEl>
                                              <a:chart seriesIdx="-4" categoryIdx="1" bldStep="category"/>
                                            </p:graphicEl>
                                          </p:spTgt>
                                        </p:tgtEl>
                                        <p:attrNameLst>
                                          <p:attrName>ppt_h</p:attrName>
                                        </p:attrNameLst>
                                      </p:cBhvr>
                                      <p:tavLst>
                                        <p:tav tm="0">
                                          <p:val>
                                            <p:fltVal val="0"/>
                                          </p:val>
                                        </p:tav>
                                        <p:tav tm="100000">
                                          <p:val>
                                            <p:strVal val="#ppt_h"/>
                                          </p:val>
                                        </p:tav>
                                      </p:tavLst>
                                    </p:anim>
                                    <p:anim calcmode="lin" valueType="num">
                                      <p:cBhvr>
                                        <p:cTn id="62" dur="1000" fill="hold"/>
                                        <p:tgtEl>
                                          <p:spTgt spid="49">
                                            <p:graphicEl>
                                              <a:chart seriesIdx="-4" categoryIdx="1" bldStep="category"/>
                                            </p:graphicEl>
                                          </p:spTgt>
                                        </p:tgtEl>
                                        <p:attrNameLst>
                                          <p:attrName>style.rotation</p:attrName>
                                        </p:attrNameLst>
                                      </p:cBhvr>
                                      <p:tavLst>
                                        <p:tav tm="0">
                                          <p:val>
                                            <p:fltVal val="90"/>
                                          </p:val>
                                        </p:tav>
                                        <p:tav tm="100000">
                                          <p:val>
                                            <p:fltVal val="0"/>
                                          </p:val>
                                        </p:tav>
                                      </p:tavLst>
                                    </p:anim>
                                    <p:animEffect transition="in" filter="fade">
                                      <p:cBhvr>
                                        <p:cTn id="63" dur="1000"/>
                                        <p:tgtEl>
                                          <p:spTgt spid="49">
                                            <p:graphicEl>
                                              <a:chart seriesIdx="-4" categoryIdx="1" bldStep="category"/>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31" presetClass="entr" presetSubtype="0" fill="hold" grpId="0" nodeType="clickEffect">
                                  <p:stCondLst>
                                    <p:cond delay="0"/>
                                  </p:stCondLst>
                                  <p:childTnLst>
                                    <p:set>
                                      <p:cBhvr>
                                        <p:cTn id="67" dur="1" fill="hold">
                                          <p:stCondLst>
                                            <p:cond delay="0"/>
                                          </p:stCondLst>
                                        </p:cTn>
                                        <p:tgtEl>
                                          <p:spTgt spid="49">
                                            <p:graphicEl>
                                              <a:chart seriesIdx="-4" categoryIdx="2" bldStep="category"/>
                                            </p:graphicEl>
                                          </p:spTgt>
                                        </p:tgtEl>
                                        <p:attrNameLst>
                                          <p:attrName>style.visibility</p:attrName>
                                        </p:attrNameLst>
                                      </p:cBhvr>
                                      <p:to>
                                        <p:strVal val="visible"/>
                                      </p:to>
                                    </p:set>
                                    <p:anim calcmode="lin" valueType="num">
                                      <p:cBhvr>
                                        <p:cTn id="68" dur="1000" fill="hold"/>
                                        <p:tgtEl>
                                          <p:spTgt spid="49">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69" dur="1000" fill="hold"/>
                                        <p:tgtEl>
                                          <p:spTgt spid="49">
                                            <p:graphicEl>
                                              <a:chart seriesIdx="-4" categoryIdx="2" bldStep="category"/>
                                            </p:graphicEl>
                                          </p:spTgt>
                                        </p:tgtEl>
                                        <p:attrNameLst>
                                          <p:attrName>ppt_h</p:attrName>
                                        </p:attrNameLst>
                                      </p:cBhvr>
                                      <p:tavLst>
                                        <p:tav tm="0">
                                          <p:val>
                                            <p:fltVal val="0"/>
                                          </p:val>
                                        </p:tav>
                                        <p:tav tm="100000">
                                          <p:val>
                                            <p:strVal val="#ppt_h"/>
                                          </p:val>
                                        </p:tav>
                                      </p:tavLst>
                                    </p:anim>
                                    <p:anim calcmode="lin" valueType="num">
                                      <p:cBhvr>
                                        <p:cTn id="70" dur="1000" fill="hold"/>
                                        <p:tgtEl>
                                          <p:spTgt spid="49">
                                            <p:graphicEl>
                                              <a:chart seriesIdx="-4" categoryIdx="2" bldStep="category"/>
                                            </p:graphicEl>
                                          </p:spTgt>
                                        </p:tgtEl>
                                        <p:attrNameLst>
                                          <p:attrName>style.rotation</p:attrName>
                                        </p:attrNameLst>
                                      </p:cBhvr>
                                      <p:tavLst>
                                        <p:tav tm="0">
                                          <p:val>
                                            <p:fltVal val="90"/>
                                          </p:val>
                                        </p:tav>
                                        <p:tav tm="100000">
                                          <p:val>
                                            <p:fltVal val="0"/>
                                          </p:val>
                                        </p:tav>
                                      </p:tavLst>
                                    </p:anim>
                                    <p:animEffect transition="in" filter="fade">
                                      <p:cBhvr>
                                        <p:cTn id="71" dur="1000"/>
                                        <p:tgtEl>
                                          <p:spTgt spid="49">
                                            <p:graphicEl>
                                              <a:chart seriesIdx="-4" categoryIdx="2" bldStep="category"/>
                                            </p:graphicEl>
                                          </p:spTgt>
                                        </p:tgtEl>
                                      </p:cBhvr>
                                    </p:animEffect>
                                  </p:childTnLst>
                                </p:cTn>
                              </p:par>
                            </p:childTnLst>
                          </p:cTn>
                        </p:par>
                      </p:childTnLst>
                    </p:cTn>
                  </p:par>
                  <p:par>
                    <p:cTn id="72" fill="hold">
                      <p:stCondLst>
                        <p:cond delay="indefinite"/>
                      </p:stCondLst>
                      <p:childTnLst>
                        <p:par>
                          <p:cTn id="73" fill="hold">
                            <p:stCondLst>
                              <p:cond delay="0"/>
                            </p:stCondLst>
                            <p:childTnLst>
                              <p:par>
                                <p:cTn id="74" presetID="31" presetClass="entr" presetSubtype="0" fill="hold" grpId="0" nodeType="clickEffect">
                                  <p:stCondLst>
                                    <p:cond delay="0"/>
                                  </p:stCondLst>
                                  <p:childTnLst>
                                    <p:set>
                                      <p:cBhvr>
                                        <p:cTn id="75" dur="1" fill="hold">
                                          <p:stCondLst>
                                            <p:cond delay="0"/>
                                          </p:stCondLst>
                                        </p:cTn>
                                        <p:tgtEl>
                                          <p:spTgt spid="49">
                                            <p:graphicEl>
                                              <a:chart seriesIdx="-4" categoryIdx="3" bldStep="category"/>
                                            </p:graphicEl>
                                          </p:spTgt>
                                        </p:tgtEl>
                                        <p:attrNameLst>
                                          <p:attrName>style.visibility</p:attrName>
                                        </p:attrNameLst>
                                      </p:cBhvr>
                                      <p:to>
                                        <p:strVal val="visible"/>
                                      </p:to>
                                    </p:set>
                                    <p:anim calcmode="lin" valueType="num">
                                      <p:cBhvr>
                                        <p:cTn id="76" dur="1000" fill="hold"/>
                                        <p:tgtEl>
                                          <p:spTgt spid="49">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77" dur="1000" fill="hold"/>
                                        <p:tgtEl>
                                          <p:spTgt spid="49">
                                            <p:graphicEl>
                                              <a:chart seriesIdx="-4" categoryIdx="3" bldStep="category"/>
                                            </p:graphicEl>
                                          </p:spTgt>
                                        </p:tgtEl>
                                        <p:attrNameLst>
                                          <p:attrName>ppt_h</p:attrName>
                                        </p:attrNameLst>
                                      </p:cBhvr>
                                      <p:tavLst>
                                        <p:tav tm="0">
                                          <p:val>
                                            <p:fltVal val="0"/>
                                          </p:val>
                                        </p:tav>
                                        <p:tav tm="100000">
                                          <p:val>
                                            <p:strVal val="#ppt_h"/>
                                          </p:val>
                                        </p:tav>
                                      </p:tavLst>
                                    </p:anim>
                                    <p:anim calcmode="lin" valueType="num">
                                      <p:cBhvr>
                                        <p:cTn id="78" dur="1000" fill="hold"/>
                                        <p:tgtEl>
                                          <p:spTgt spid="49">
                                            <p:graphicEl>
                                              <a:chart seriesIdx="-4" categoryIdx="3" bldStep="category"/>
                                            </p:graphicEl>
                                          </p:spTgt>
                                        </p:tgtEl>
                                        <p:attrNameLst>
                                          <p:attrName>style.rotation</p:attrName>
                                        </p:attrNameLst>
                                      </p:cBhvr>
                                      <p:tavLst>
                                        <p:tav tm="0">
                                          <p:val>
                                            <p:fltVal val="90"/>
                                          </p:val>
                                        </p:tav>
                                        <p:tav tm="100000">
                                          <p:val>
                                            <p:fltVal val="0"/>
                                          </p:val>
                                        </p:tav>
                                      </p:tavLst>
                                    </p:anim>
                                    <p:animEffect transition="in" filter="fade">
                                      <p:cBhvr>
                                        <p:cTn id="79" dur="1000"/>
                                        <p:tgtEl>
                                          <p:spTgt spid="49">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p:bldP spid="48" grpId="0"/>
      <p:bldGraphic spid="49" grpId="0">
        <p:bldSub>
          <a:bldChart bld="category"/>
        </p:bldSub>
      </p:bldGraphic>
      <p:bldP spid="50"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Placeholder 52">
            <a:extLst>
              <a:ext uri="{FF2B5EF4-FFF2-40B4-BE49-F238E27FC236}">
                <a16:creationId xmlns:a16="http://schemas.microsoft.com/office/drawing/2014/main" id="{052A22B2-DA46-1FA1-9B70-8B7C6FC300B0}"/>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7115" t="517" r="9385" b="-517"/>
          <a:stretch/>
        </p:blipFill>
        <p:spPr>
          <a:xfrm>
            <a:off x="266701" y="1171575"/>
            <a:ext cx="3619500" cy="4924425"/>
          </a:xfrm>
        </p:spPr>
      </p:pic>
      <p:grpSp>
        <p:nvGrpSpPr>
          <p:cNvPr id="3" name="Google Shape;10074;p74">
            <a:extLst>
              <a:ext uri="{FF2B5EF4-FFF2-40B4-BE49-F238E27FC236}">
                <a16:creationId xmlns:a16="http://schemas.microsoft.com/office/drawing/2014/main" id="{1A40CC18-CDB8-88B6-A2C8-049CE954FD53}"/>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4" name="Google Shape;10075;p74">
              <a:extLst>
                <a:ext uri="{FF2B5EF4-FFF2-40B4-BE49-F238E27FC236}">
                  <a16:creationId xmlns:a16="http://schemas.microsoft.com/office/drawing/2014/main" id="{6A98AEBA-B061-DE1A-1489-EEB551B2A8FE}"/>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6;p74">
              <a:extLst>
                <a:ext uri="{FF2B5EF4-FFF2-40B4-BE49-F238E27FC236}">
                  <a16:creationId xmlns:a16="http://schemas.microsoft.com/office/drawing/2014/main" id="{B9652F1C-18ED-C785-0C60-D06F64BBE4B6}"/>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6" name="Google Shape;10077;p74">
              <a:extLst>
                <a:ext uri="{FF2B5EF4-FFF2-40B4-BE49-F238E27FC236}">
                  <a16:creationId xmlns:a16="http://schemas.microsoft.com/office/drawing/2014/main" id="{81E81E7A-FAF1-1A8D-CD0A-1D0C9CFC4A78}"/>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7" name="Google Shape;6047;p67">
            <a:extLst>
              <a:ext uri="{FF2B5EF4-FFF2-40B4-BE49-F238E27FC236}">
                <a16:creationId xmlns:a16="http://schemas.microsoft.com/office/drawing/2014/main" id="{FF957915-212D-261A-5D10-0685E2351BE9}"/>
              </a:ext>
            </a:extLst>
          </p:cNvPr>
          <p:cNvGrpSpPr/>
          <p:nvPr/>
        </p:nvGrpSpPr>
        <p:grpSpPr>
          <a:xfrm>
            <a:off x="11359800" y="2298817"/>
            <a:ext cx="311563" cy="283737"/>
            <a:chOff x="-40378075" y="3267450"/>
            <a:chExt cx="317425" cy="289075"/>
          </a:xfrm>
          <a:solidFill>
            <a:schemeClr val="tx1"/>
          </a:solidFill>
        </p:grpSpPr>
        <p:sp>
          <p:nvSpPr>
            <p:cNvPr id="8" name="Google Shape;6048;p67">
              <a:extLst>
                <a:ext uri="{FF2B5EF4-FFF2-40B4-BE49-F238E27FC236}">
                  <a16:creationId xmlns:a16="http://schemas.microsoft.com/office/drawing/2014/main" id="{B3BAF0EB-5C8E-C532-8276-D99BBBF515F6}"/>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9" name="Google Shape;6049;p67">
              <a:extLst>
                <a:ext uri="{FF2B5EF4-FFF2-40B4-BE49-F238E27FC236}">
                  <a16:creationId xmlns:a16="http://schemas.microsoft.com/office/drawing/2014/main" id="{34457276-BB49-02E8-A6FD-45C7F450375A}"/>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0" name="Google Shape;6050;p67">
              <a:extLst>
                <a:ext uri="{FF2B5EF4-FFF2-40B4-BE49-F238E27FC236}">
                  <a16:creationId xmlns:a16="http://schemas.microsoft.com/office/drawing/2014/main" id="{E771D52E-449F-6893-E495-AE0FD1B06979}"/>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1" name="Google Shape;6051;p67">
              <a:extLst>
                <a:ext uri="{FF2B5EF4-FFF2-40B4-BE49-F238E27FC236}">
                  <a16:creationId xmlns:a16="http://schemas.microsoft.com/office/drawing/2014/main" id="{FC8F0B17-FE3F-7DD0-25C7-4E031B4C9573}"/>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2" name="Rectangle 7">
            <a:extLst>
              <a:ext uri="{FF2B5EF4-FFF2-40B4-BE49-F238E27FC236}">
                <a16:creationId xmlns:a16="http://schemas.microsoft.com/office/drawing/2014/main" id="{3D65E3CC-8CC1-D9BF-6FE3-9916D595AC18}"/>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3" name="Google Shape;6800;p88">
            <a:extLst>
              <a:ext uri="{FF2B5EF4-FFF2-40B4-BE49-F238E27FC236}">
                <a16:creationId xmlns:a16="http://schemas.microsoft.com/office/drawing/2014/main" id="{059A5858-5925-CD7F-C0C6-95204E3B2795}"/>
              </a:ext>
            </a:extLst>
          </p:cNvPr>
          <p:cNvGrpSpPr/>
          <p:nvPr/>
        </p:nvGrpSpPr>
        <p:grpSpPr>
          <a:xfrm flipH="1">
            <a:off x="11355769" y="3956671"/>
            <a:ext cx="319625" cy="318776"/>
            <a:chOff x="-30345326" y="3184750"/>
            <a:chExt cx="292225" cy="291450"/>
          </a:xfrm>
          <a:solidFill>
            <a:schemeClr val="tx1"/>
          </a:solidFill>
        </p:grpSpPr>
        <p:sp>
          <p:nvSpPr>
            <p:cNvPr id="14" name="Google Shape;6801;p88">
              <a:extLst>
                <a:ext uri="{FF2B5EF4-FFF2-40B4-BE49-F238E27FC236}">
                  <a16:creationId xmlns:a16="http://schemas.microsoft.com/office/drawing/2014/main" id="{46379F64-C379-1D62-56E2-D8A902B4A633}"/>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2;p88">
              <a:extLst>
                <a:ext uri="{FF2B5EF4-FFF2-40B4-BE49-F238E27FC236}">
                  <a16:creationId xmlns:a16="http://schemas.microsoft.com/office/drawing/2014/main" id="{9DA89ACD-49EF-7868-3120-7E625EE0E8E6}"/>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3;p88">
              <a:extLst>
                <a:ext uri="{FF2B5EF4-FFF2-40B4-BE49-F238E27FC236}">
                  <a16:creationId xmlns:a16="http://schemas.microsoft.com/office/drawing/2014/main" id="{D63A58E5-4965-F053-5E36-32D54D67830A}"/>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4;p88">
              <a:extLst>
                <a:ext uri="{FF2B5EF4-FFF2-40B4-BE49-F238E27FC236}">
                  <a16:creationId xmlns:a16="http://schemas.microsoft.com/office/drawing/2014/main" id="{79A27888-F21E-9906-D550-197D3A5A9878}"/>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8" name="Google Shape;6805;p88">
              <a:extLst>
                <a:ext uri="{FF2B5EF4-FFF2-40B4-BE49-F238E27FC236}">
                  <a16:creationId xmlns:a16="http://schemas.microsoft.com/office/drawing/2014/main" id="{A105AB98-9F3A-B7EA-4325-05C07B3E712E}"/>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9" name="Google Shape;6957;p88">
            <a:extLst>
              <a:ext uri="{FF2B5EF4-FFF2-40B4-BE49-F238E27FC236}">
                <a16:creationId xmlns:a16="http://schemas.microsoft.com/office/drawing/2014/main" id="{5DE1B0CF-6DD0-4356-B9DF-19ABFAAC0A37}"/>
              </a:ext>
            </a:extLst>
          </p:cNvPr>
          <p:cNvGrpSpPr/>
          <p:nvPr/>
        </p:nvGrpSpPr>
        <p:grpSpPr>
          <a:xfrm>
            <a:off x="11358369" y="5622572"/>
            <a:ext cx="314425" cy="313806"/>
            <a:chOff x="-31094350" y="3194000"/>
            <a:chExt cx="292225" cy="291650"/>
          </a:xfrm>
          <a:solidFill>
            <a:schemeClr val="tx1"/>
          </a:solidFill>
        </p:grpSpPr>
        <p:sp>
          <p:nvSpPr>
            <p:cNvPr id="20" name="Google Shape;6958;p88">
              <a:extLst>
                <a:ext uri="{FF2B5EF4-FFF2-40B4-BE49-F238E27FC236}">
                  <a16:creationId xmlns:a16="http://schemas.microsoft.com/office/drawing/2014/main" id="{0C750551-8471-48F5-A7B4-EDACB4F2FE43}"/>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1" name="Google Shape;6959;p88">
              <a:extLst>
                <a:ext uri="{FF2B5EF4-FFF2-40B4-BE49-F238E27FC236}">
                  <a16:creationId xmlns:a16="http://schemas.microsoft.com/office/drawing/2014/main" id="{E1BB2D54-5659-4A84-0BD7-6ECC6C3BB23E}"/>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2" name="Google Shape;6960;p88">
              <a:extLst>
                <a:ext uri="{FF2B5EF4-FFF2-40B4-BE49-F238E27FC236}">
                  <a16:creationId xmlns:a16="http://schemas.microsoft.com/office/drawing/2014/main" id="{71B6CB7C-1454-CAAA-5273-5CC5C3824B23}"/>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3" name="Google Shape;6961;p88">
              <a:extLst>
                <a:ext uri="{FF2B5EF4-FFF2-40B4-BE49-F238E27FC236}">
                  <a16:creationId xmlns:a16="http://schemas.microsoft.com/office/drawing/2014/main" id="{0FD50D8C-4537-1DAA-9266-F4CD68008213}"/>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62;p88">
              <a:extLst>
                <a:ext uri="{FF2B5EF4-FFF2-40B4-BE49-F238E27FC236}">
                  <a16:creationId xmlns:a16="http://schemas.microsoft.com/office/drawing/2014/main" id="{C9ACE985-82B4-B7C7-9174-83613A9E0F79}"/>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3;p88">
              <a:extLst>
                <a:ext uri="{FF2B5EF4-FFF2-40B4-BE49-F238E27FC236}">
                  <a16:creationId xmlns:a16="http://schemas.microsoft.com/office/drawing/2014/main" id="{1EE6C18F-EC94-BA2E-4AB5-62FAF02EC268}"/>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4;p88">
              <a:extLst>
                <a:ext uri="{FF2B5EF4-FFF2-40B4-BE49-F238E27FC236}">
                  <a16:creationId xmlns:a16="http://schemas.microsoft.com/office/drawing/2014/main" id="{25A33E77-D121-53C1-EE23-6BCB51607F50}"/>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27" name="Google Shape;6965;p88">
              <a:extLst>
                <a:ext uri="{FF2B5EF4-FFF2-40B4-BE49-F238E27FC236}">
                  <a16:creationId xmlns:a16="http://schemas.microsoft.com/office/drawing/2014/main" id="{8119D0CB-E3E4-57D8-C687-BDC55A949B96}"/>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28" name="Google Shape;10390;p74">
            <a:extLst>
              <a:ext uri="{FF2B5EF4-FFF2-40B4-BE49-F238E27FC236}">
                <a16:creationId xmlns:a16="http://schemas.microsoft.com/office/drawing/2014/main" id="{DAE99078-84AC-080B-FBAB-D40D3AFF509B}"/>
              </a:ext>
            </a:extLst>
          </p:cNvPr>
          <p:cNvGrpSpPr/>
          <p:nvPr/>
        </p:nvGrpSpPr>
        <p:grpSpPr>
          <a:xfrm rot="5422">
            <a:off x="11341966" y="4772971"/>
            <a:ext cx="347230" cy="370072"/>
            <a:chOff x="3497300" y="3227275"/>
            <a:chExt cx="296175" cy="296175"/>
          </a:xfrm>
          <a:solidFill>
            <a:schemeClr val="tx1"/>
          </a:solidFill>
        </p:grpSpPr>
        <p:sp>
          <p:nvSpPr>
            <p:cNvPr id="29" name="Google Shape;10391;p74">
              <a:extLst>
                <a:ext uri="{FF2B5EF4-FFF2-40B4-BE49-F238E27FC236}">
                  <a16:creationId xmlns:a16="http://schemas.microsoft.com/office/drawing/2014/main" id="{DAC6DB66-55D7-D9C2-A65D-8DC4D4E3BFED}"/>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0" name="Google Shape;10392;p74">
              <a:extLst>
                <a:ext uri="{FF2B5EF4-FFF2-40B4-BE49-F238E27FC236}">
                  <a16:creationId xmlns:a16="http://schemas.microsoft.com/office/drawing/2014/main" id="{9D2A7074-507C-ECEF-5969-2C100C343216}"/>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1" name="Google Shape;10393;p74">
              <a:extLst>
                <a:ext uri="{FF2B5EF4-FFF2-40B4-BE49-F238E27FC236}">
                  <a16:creationId xmlns:a16="http://schemas.microsoft.com/office/drawing/2014/main" id="{4142AC77-E1A5-0ADA-1174-CFC843C006AA}"/>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2" name="Google Shape;10394;p74">
              <a:extLst>
                <a:ext uri="{FF2B5EF4-FFF2-40B4-BE49-F238E27FC236}">
                  <a16:creationId xmlns:a16="http://schemas.microsoft.com/office/drawing/2014/main" id="{B8B2211C-EFB9-A8B0-453B-84252A73A94C}"/>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5;p74">
              <a:extLst>
                <a:ext uri="{FF2B5EF4-FFF2-40B4-BE49-F238E27FC236}">
                  <a16:creationId xmlns:a16="http://schemas.microsoft.com/office/drawing/2014/main" id="{101A98E0-D242-F5A9-B1DD-FD607E4F1E08}"/>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6;p74">
              <a:extLst>
                <a:ext uri="{FF2B5EF4-FFF2-40B4-BE49-F238E27FC236}">
                  <a16:creationId xmlns:a16="http://schemas.microsoft.com/office/drawing/2014/main" id="{5EBA8960-7005-8F19-97AC-3E88D33E0E85}"/>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7;p74">
              <a:extLst>
                <a:ext uri="{FF2B5EF4-FFF2-40B4-BE49-F238E27FC236}">
                  <a16:creationId xmlns:a16="http://schemas.microsoft.com/office/drawing/2014/main" id="{AF5EBE24-8329-F486-89CD-51058D66EA8F}"/>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6" name="Google Shape;10398;p74">
              <a:extLst>
                <a:ext uri="{FF2B5EF4-FFF2-40B4-BE49-F238E27FC236}">
                  <a16:creationId xmlns:a16="http://schemas.microsoft.com/office/drawing/2014/main" id="{84799CB7-445D-8332-66D6-6C9F9EB9453B}"/>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37" name="TextBox 36">
            <a:extLst>
              <a:ext uri="{FF2B5EF4-FFF2-40B4-BE49-F238E27FC236}">
                <a16:creationId xmlns:a16="http://schemas.microsoft.com/office/drawing/2014/main" id="{C6BFDA67-170F-20DE-5DC1-EA62B55AB12A}"/>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8" name="TextBox 37">
            <a:extLst>
              <a:ext uri="{FF2B5EF4-FFF2-40B4-BE49-F238E27FC236}">
                <a16:creationId xmlns:a16="http://schemas.microsoft.com/office/drawing/2014/main" id="{37F1E96F-BC03-3DD4-13FD-EED1112544E6}"/>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9" name="TextBox 38">
            <a:extLst>
              <a:ext uri="{FF2B5EF4-FFF2-40B4-BE49-F238E27FC236}">
                <a16:creationId xmlns:a16="http://schemas.microsoft.com/office/drawing/2014/main" id="{E584234C-F2B8-1443-042C-93FFFF5305A9}"/>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40" name="TextBox 39">
            <a:extLst>
              <a:ext uri="{FF2B5EF4-FFF2-40B4-BE49-F238E27FC236}">
                <a16:creationId xmlns:a16="http://schemas.microsoft.com/office/drawing/2014/main" id="{CBD04B28-304A-51A7-C128-4CFE6F20A966}"/>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4451C6DA-5CE0-021C-A150-04222C226174}"/>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2" name="TextBox 41">
            <a:extLst>
              <a:ext uri="{FF2B5EF4-FFF2-40B4-BE49-F238E27FC236}">
                <a16:creationId xmlns:a16="http://schemas.microsoft.com/office/drawing/2014/main" id="{C2A3E5E9-E5C9-77E0-9CFE-0CA35E6A0DCB}"/>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43" name="Straight Connector 42">
            <a:extLst>
              <a:ext uri="{FF2B5EF4-FFF2-40B4-BE49-F238E27FC236}">
                <a16:creationId xmlns:a16="http://schemas.microsoft.com/office/drawing/2014/main" id="{60F377CE-A5FE-4438-F3DC-EAB630EBB30A}"/>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4AED0CA0-BC0B-7997-77AB-F341E6AF153A}"/>
              </a:ext>
            </a:extLst>
          </p:cNvPr>
          <p:cNvSpPr txBox="1"/>
          <p:nvPr/>
        </p:nvSpPr>
        <p:spPr>
          <a:xfrm>
            <a:off x="6925561" y="1421933"/>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47" name="TextBox 46">
            <a:extLst>
              <a:ext uri="{FF2B5EF4-FFF2-40B4-BE49-F238E27FC236}">
                <a16:creationId xmlns:a16="http://schemas.microsoft.com/office/drawing/2014/main" id="{E0C8D985-DCB9-5113-55D7-9CB931675E4D}"/>
              </a:ext>
            </a:extLst>
          </p:cNvPr>
          <p:cNvSpPr txBox="1"/>
          <p:nvPr/>
        </p:nvSpPr>
        <p:spPr>
          <a:xfrm>
            <a:off x="4456185" y="1860649"/>
            <a:ext cx="5516868"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48" name="TextBox 47">
            <a:extLst>
              <a:ext uri="{FF2B5EF4-FFF2-40B4-BE49-F238E27FC236}">
                <a16:creationId xmlns:a16="http://schemas.microsoft.com/office/drawing/2014/main" id="{96EF86B2-B127-391A-B9C1-830626368E43}"/>
              </a:ext>
            </a:extLst>
          </p:cNvPr>
          <p:cNvSpPr txBox="1"/>
          <p:nvPr/>
        </p:nvSpPr>
        <p:spPr>
          <a:xfrm>
            <a:off x="7395943" y="829329"/>
            <a:ext cx="2667356" cy="523220"/>
          </a:xfrm>
          <a:prstGeom prst="rect">
            <a:avLst/>
          </a:prstGeom>
          <a:noFill/>
        </p:spPr>
        <p:txBody>
          <a:bodyPr wrap="square" rtlCol="0">
            <a:spAutoFit/>
          </a:bodyPr>
          <a:lstStyle/>
          <a:p>
            <a:pPr algn="ctr"/>
            <a:r>
              <a:rPr lang="fa-IR" sz="2800" dirty="0">
                <a:cs typeface="B Titr" panose="00000700000000000000" pitchFamily="2" charset="-78"/>
              </a:rPr>
              <a:t>تیتر عنوان موضوع</a:t>
            </a:r>
            <a:endParaRPr lang="en-US" sz="8000" dirty="0">
              <a:cs typeface="B Titr" panose="00000700000000000000" pitchFamily="2" charset="-78"/>
            </a:endParaRPr>
          </a:p>
        </p:txBody>
      </p:sp>
    </p:spTree>
    <p:extLst>
      <p:ext uri="{BB962C8B-B14F-4D97-AF65-F5344CB8AC3E}">
        <p14:creationId xmlns:p14="http://schemas.microsoft.com/office/powerpoint/2010/main" val="49088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ipe(down)">
                                      <p:cBhvr>
                                        <p:cTn id="2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BADD6783-2F5B-D780-2334-90E58B8389C5}"/>
              </a:ext>
            </a:extLst>
          </p:cNvPr>
          <p:cNvSpPr txBox="1"/>
          <p:nvPr/>
        </p:nvSpPr>
        <p:spPr>
          <a:xfrm>
            <a:off x="6596812" y="2715497"/>
            <a:ext cx="5239186"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بحث و نتـایج</a:t>
            </a:r>
            <a:endParaRPr lang="fa-IR" altLang="en-US" sz="4400" b="1" dirty="0">
              <a:latin typeface="Damavand ExtraBold" panose="00000900000000000000" pitchFamily="2" charset="-78"/>
              <a:cs typeface="B Titr" panose="00000700000000000000" pitchFamily="2" charset="-78"/>
            </a:endParaRPr>
          </a:p>
        </p:txBody>
      </p:sp>
      <p:grpSp>
        <p:nvGrpSpPr>
          <p:cNvPr id="12" name="Google Shape;6800;p88">
            <a:extLst>
              <a:ext uri="{FF2B5EF4-FFF2-40B4-BE49-F238E27FC236}">
                <a16:creationId xmlns:a16="http://schemas.microsoft.com/office/drawing/2014/main" id="{DABE6E09-BD4D-5EBE-6FD2-D2526358BA4D}"/>
              </a:ext>
            </a:extLst>
          </p:cNvPr>
          <p:cNvGrpSpPr/>
          <p:nvPr/>
        </p:nvGrpSpPr>
        <p:grpSpPr>
          <a:xfrm>
            <a:off x="8148052" y="387769"/>
            <a:ext cx="2277582" cy="2271534"/>
            <a:chOff x="-30345326" y="3184750"/>
            <a:chExt cx="292225" cy="291450"/>
          </a:xfrm>
          <a:solidFill>
            <a:schemeClr val="tx1"/>
          </a:solidFill>
        </p:grpSpPr>
        <p:sp>
          <p:nvSpPr>
            <p:cNvPr id="13" name="Google Shape;6801;p88">
              <a:extLst>
                <a:ext uri="{FF2B5EF4-FFF2-40B4-BE49-F238E27FC236}">
                  <a16:creationId xmlns:a16="http://schemas.microsoft.com/office/drawing/2014/main" id="{362E2CC7-1547-A5B3-4295-3A5C9266E9FC}"/>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4" name="Google Shape;6802;p88">
              <a:extLst>
                <a:ext uri="{FF2B5EF4-FFF2-40B4-BE49-F238E27FC236}">
                  <a16:creationId xmlns:a16="http://schemas.microsoft.com/office/drawing/2014/main" id="{D11D7D0D-F94D-3FB2-94C9-1D0FF995E190}"/>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3;p88">
              <a:extLst>
                <a:ext uri="{FF2B5EF4-FFF2-40B4-BE49-F238E27FC236}">
                  <a16:creationId xmlns:a16="http://schemas.microsoft.com/office/drawing/2014/main" id="{FA0644BF-6B57-712B-C9E1-3EDE8CBDC074}"/>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4;p88">
              <a:extLst>
                <a:ext uri="{FF2B5EF4-FFF2-40B4-BE49-F238E27FC236}">
                  <a16:creationId xmlns:a16="http://schemas.microsoft.com/office/drawing/2014/main" id="{48C6D10A-8D34-7C91-213A-6FA2811490E3}"/>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5;p88">
              <a:extLst>
                <a:ext uri="{FF2B5EF4-FFF2-40B4-BE49-F238E27FC236}">
                  <a16:creationId xmlns:a16="http://schemas.microsoft.com/office/drawing/2014/main" id="{BCE7E2CE-8DBB-84D3-46C9-A560073077D7}"/>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sp>
        <p:nvSpPr>
          <p:cNvPr id="20" name="TextBox 19">
            <a:extLst>
              <a:ext uri="{FF2B5EF4-FFF2-40B4-BE49-F238E27FC236}">
                <a16:creationId xmlns:a16="http://schemas.microsoft.com/office/drawing/2014/main" id="{30724AB9-205E-B926-10B9-0D3520984FD8}"/>
              </a:ext>
            </a:extLst>
          </p:cNvPr>
          <p:cNvSpPr txBox="1"/>
          <p:nvPr/>
        </p:nvSpPr>
        <p:spPr>
          <a:xfrm>
            <a:off x="5207788" y="4168605"/>
            <a:ext cx="6849979" cy="2492990"/>
          </a:xfrm>
          <a:prstGeom prst="rect">
            <a:avLst/>
          </a:prstGeom>
          <a:noFill/>
        </p:spPr>
        <p:txBody>
          <a:bodyPr wrap="square">
            <a:spAutoFit/>
          </a:bodyPr>
          <a:lstStyle/>
          <a:p>
            <a:pPr algn="ctr"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Tree>
    <p:extLst>
      <p:ext uri="{BB962C8B-B14F-4D97-AF65-F5344CB8AC3E}">
        <p14:creationId xmlns:p14="http://schemas.microsoft.com/office/powerpoint/2010/main" val="2423398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074;p74">
            <a:extLst>
              <a:ext uri="{FF2B5EF4-FFF2-40B4-BE49-F238E27FC236}">
                <a16:creationId xmlns:a16="http://schemas.microsoft.com/office/drawing/2014/main" id="{79FCCED2-353F-B347-A263-C458DDC8E3AA}"/>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3" name="Google Shape;10075;p74">
              <a:extLst>
                <a:ext uri="{FF2B5EF4-FFF2-40B4-BE49-F238E27FC236}">
                  <a16:creationId xmlns:a16="http://schemas.microsoft.com/office/drawing/2014/main" id="{EF6C0AEE-14D0-DD2D-A22B-C47B2FF678A9}"/>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4" name="Google Shape;10076;p74">
              <a:extLst>
                <a:ext uri="{FF2B5EF4-FFF2-40B4-BE49-F238E27FC236}">
                  <a16:creationId xmlns:a16="http://schemas.microsoft.com/office/drawing/2014/main" id="{60F8B1B9-30ED-1885-263D-CB3ACF6E1619}"/>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7;p74">
              <a:extLst>
                <a:ext uri="{FF2B5EF4-FFF2-40B4-BE49-F238E27FC236}">
                  <a16:creationId xmlns:a16="http://schemas.microsoft.com/office/drawing/2014/main" id="{A3D181C6-52D2-098D-F2AF-FD515C0A6A51}"/>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6" name="Google Shape;6047;p67">
            <a:extLst>
              <a:ext uri="{FF2B5EF4-FFF2-40B4-BE49-F238E27FC236}">
                <a16:creationId xmlns:a16="http://schemas.microsoft.com/office/drawing/2014/main" id="{DE056A5F-48E6-CDF1-BEB1-E021009F42C6}"/>
              </a:ext>
            </a:extLst>
          </p:cNvPr>
          <p:cNvGrpSpPr/>
          <p:nvPr/>
        </p:nvGrpSpPr>
        <p:grpSpPr>
          <a:xfrm>
            <a:off x="11359800" y="2298817"/>
            <a:ext cx="311563" cy="283737"/>
            <a:chOff x="-40378075" y="3267450"/>
            <a:chExt cx="317425" cy="289075"/>
          </a:xfrm>
          <a:solidFill>
            <a:schemeClr val="tx1"/>
          </a:solidFill>
        </p:grpSpPr>
        <p:sp>
          <p:nvSpPr>
            <p:cNvPr id="7" name="Google Shape;6048;p67">
              <a:extLst>
                <a:ext uri="{FF2B5EF4-FFF2-40B4-BE49-F238E27FC236}">
                  <a16:creationId xmlns:a16="http://schemas.microsoft.com/office/drawing/2014/main" id="{64206A27-C500-8B3A-ABE3-050423AEBDD8}"/>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8" name="Google Shape;6049;p67">
              <a:extLst>
                <a:ext uri="{FF2B5EF4-FFF2-40B4-BE49-F238E27FC236}">
                  <a16:creationId xmlns:a16="http://schemas.microsoft.com/office/drawing/2014/main" id="{44D2EE79-42F5-8AFB-523A-5367DFC7FDCB}"/>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9" name="Google Shape;6050;p67">
              <a:extLst>
                <a:ext uri="{FF2B5EF4-FFF2-40B4-BE49-F238E27FC236}">
                  <a16:creationId xmlns:a16="http://schemas.microsoft.com/office/drawing/2014/main" id="{66394CA2-71BF-34CF-DF90-C50126C59E1D}"/>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0" name="Google Shape;6051;p67">
              <a:extLst>
                <a:ext uri="{FF2B5EF4-FFF2-40B4-BE49-F238E27FC236}">
                  <a16:creationId xmlns:a16="http://schemas.microsoft.com/office/drawing/2014/main" id="{4FA8BF6F-61C8-F3E0-A743-816022D303EE}"/>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1" name="Rectangle 7">
            <a:extLst>
              <a:ext uri="{FF2B5EF4-FFF2-40B4-BE49-F238E27FC236}">
                <a16:creationId xmlns:a16="http://schemas.microsoft.com/office/drawing/2014/main" id="{2FDC3753-6CD1-97CA-DBEC-7EE1158E64C8}"/>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2" name="Google Shape;6800;p88">
            <a:extLst>
              <a:ext uri="{FF2B5EF4-FFF2-40B4-BE49-F238E27FC236}">
                <a16:creationId xmlns:a16="http://schemas.microsoft.com/office/drawing/2014/main" id="{439F515C-1609-3BED-54AA-81A06B44CF1A}"/>
              </a:ext>
            </a:extLst>
          </p:cNvPr>
          <p:cNvGrpSpPr/>
          <p:nvPr/>
        </p:nvGrpSpPr>
        <p:grpSpPr>
          <a:xfrm flipH="1">
            <a:off x="11355769" y="3956671"/>
            <a:ext cx="319625" cy="318776"/>
            <a:chOff x="-30345326" y="3184750"/>
            <a:chExt cx="292225" cy="291450"/>
          </a:xfrm>
          <a:solidFill>
            <a:schemeClr val="tx1"/>
          </a:solidFill>
        </p:grpSpPr>
        <p:sp>
          <p:nvSpPr>
            <p:cNvPr id="13" name="Google Shape;6801;p88">
              <a:extLst>
                <a:ext uri="{FF2B5EF4-FFF2-40B4-BE49-F238E27FC236}">
                  <a16:creationId xmlns:a16="http://schemas.microsoft.com/office/drawing/2014/main" id="{602BA81D-694B-500E-0BD7-916AC3D951A6}"/>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4" name="Google Shape;6802;p88">
              <a:extLst>
                <a:ext uri="{FF2B5EF4-FFF2-40B4-BE49-F238E27FC236}">
                  <a16:creationId xmlns:a16="http://schemas.microsoft.com/office/drawing/2014/main" id="{C2171E04-B10E-7E80-0B6F-28B1D6BC400C}"/>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3;p88">
              <a:extLst>
                <a:ext uri="{FF2B5EF4-FFF2-40B4-BE49-F238E27FC236}">
                  <a16:creationId xmlns:a16="http://schemas.microsoft.com/office/drawing/2014/main" id="{7AC0FFDC-C9EC-1D66-C01B-BE097B097BEB}"/>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4;p88">
              <a:extLst>
                <a:ext uri="{FF2B5EF4-FFF2-40B4-BE49-F238E27FC236}">
                  <a16:creationId xmlns:a16="http://schemas.microsoft.com/office/drawing/2014/main" id="{1B3DD89D-1CD1-0259-F7F7-C6AA87A0EE17}"/>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5;p88">
              <a:extLst>
                <a:ext uri="{FF2B5EF4-FFF2-40B4-BE49-F238E27FC236}">
                  <a16:creationId xmlns:a16="http://schemas.microsoft.com/office/drawing/2014/main" id="{C7F6A63E-D469-2FD2-F410-9651A7E1B9DD}"/>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8" name="Google Shape;6957;p88">
            <a:extLst>
              <a:ext uri="{FF2B5EF4-FFF2-40B4-BE49-F238E27FC236}">
                <a16:creationId xmlns:a16="http://schemas.microsoft.com/office/drawing/2014/main" id="{EF333A8A-9DFD-71D2-DC13-FB6FF83DF86C}"/>
              </a:ext>
            </a:extLst>
          </p:cNvPr>
          <p:cNvGrpSpPr/>
          <p:nvPr/>
        </p:nvGrpSpPr>
        <p:grpSpPr>
          <a:xfrm>
            <a:off x="11358369" y="5622572"/>
            <a:ext cx="314425" cy="313806"/>
            <a:chOff x="-31094350" y="3194000"/>
            <a:chExt cx="292225" cy="291650"/>
          </a:xfrm>
          <a:solidFill>
            <a:schemeClr val="tx1"/>
          </a:solidFill>
        </p:grpSpPr>
        <p:sp>
          <p:nvSpPr>
            <p:cNvPr id="19" name="Google Shape;6958;p88">
              <a:extLst>
                <a:ext uri="{FF2B5EF4-FFF2-40B4-BE49-F238E27FC236}">
                  <a16:creationId xmlns:a16="http://schemas.microsoft.com/office/drawing/2014/main" id="{B20C9CA7-8131-297A-AE0F-11B13A5B1B14}"/>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959;p88">
              <a:extLst>
                <a:ext uri="{FF2B5EF4-FFF2-40B4-BE49-F238E27FC236}">
                  <a16:creationId xmlns:a16="http://schemas.microsoft.com/office/drawing/2014/main" id="{748EF6A8-0648-F2A0-84BB-58F8548A8D0B}"/>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1" name="Google Shape;6960;p88">
              <a:extLst>
                <a:ext uri="{FF2B5EF4-FFF2-40B4-BE49-F238E27FC236}">
                  <a16:creationId xmlns:a16="http://schemas.microsoft.com/office/drawing/2014/main" id="{5744A2C4-8D69-13DF-86D7-922FD63E9DD1}"/>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2" name="Google Shape;6961;p88">
              <a:extLst>
                <a:ext uri="{FF2B5EF4-FFF2-40B4-BE49-F238E27FC236}">
                  <a16:creationId xmlns:a16="http://schemas.microsoft.com/office/drawing/2014/main" id="{D4745377-A3FE-7F07-A338-BDDF00996A34}"/>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3" name="Google Shape;6962;p88">
              <a:extLst>
                <a:ext uri="{FF2B5EF4-FFF2-40B4-BE49-F238E27FC236}">
                  <a16:creationId xmlns:a16="http://schemas.microsoft.com/office/drawing/2014/main" id="{3DB65F5F-FEE3-55D1-7C0A-D3ACEFC2996F}"/>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63;p88">
              <a:extLst>
                <a:ext uri="{FF2B5EF4-FFF2-40B4-BE49-F238E27FC236}">
                  <a16:creationId xmlns:a16="http://schemas.microsoft.com/office/drawing/2014/main" id="{A4495FF2-3847-06B7-CA36-984E6B3514B6}"/>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4;p88">
              <a:extLst>
                <a:ext uri="{FF2B5EF4-FFF2-40B4-BE49-F238E27FC236}">
                  <a16:creationId xmlns:a16="http://schemas.microsoft.com/office/drawing/2014/main" id="{8D40C894-EAFD-6A21-894F-7D817F36348C}"/>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5;p88">
              <a:extLst>
                <a:ext uri="{FF2B5EF4-FFF2-40B4-BE49-F238E27FC236}">
                  <a16:creationId xmlns:a16="http://schemas.microsoft.com/office/drawing/2014/main" id="{93902F3F-4463-69C8-217C-79972F133668}"/>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27" name="Google Shape;10390;p74">
            <a:extLst>
              <a:ext uri="{FF2B5EF4-FFF2-40B4-BE49-F238E27FC236}">
                <a16:creationId xmlns:a16="http://schemas.microsoft.com/office/drawing/2014/main" id="{FB2BC98D-5ECE-B169-CC57-853D29332C2E}"/>
              </a:ext>
            </a:extLst>
          </p:cNvPr>
          <p:cNvGrpSpPr/>
          <p:nvPr/>
        </p:nvGrpSpPr>
        <p:grpSpPr>
          <a:xfrm rot="5422">
            <a:off x="11341966" y="4772971"/>
            <a:ext cx="347230" cy="370072"/>
            <a:chOff x="3497300" y="3227275"/>
            <a:chExt cx="296175" cy="296175"/>
          </a:xfrm>
          <a:solidFill>
            <a:schemeClr val="tx1"/>
          </a:solidFill>
        </p:grpSpPr>
        <p:sp>
          <p:nvSpPr>
            <p:cNvPr id="28" name="Google Shape;10391;p74">
              <a:extLst>
                <a:ext uri="{FF2B5EF4-FFF2-40B4-BE49-F238E27FC236}">
                  <a16:creationId xmlns:a16="http://schemas.microsoft.com/office/drawing/2014/main" id="{C936AD51-9D6A-8760-804D-ADF0F07E578F}"/>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29" name="Google Shape;10392;p74">
              <a:extLst>
                <a:ext uri="{FF2B5EF4-FFF2-40B4-BE49-F238E27FC236}">
                  <a16:creationId xmlns:a16="http://schemas.microsoft.com/office/drawing/2014/main" id="{64DBAB70-0781-531F-9D93-142BC6C38E43}"/>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0" name="Google Shape;10393;p74">
              <a:extLst>
                <a:ext uri="{FF2B5EF4-FFF2-40B4-BE49-F238E27FC236}">
                  <a16:creationId xmlns:a16="http://schemas.microsoft.com/office/drawing/2014/main" id="{BD67F989-7BC9-4F59-3465-212DCCE3162C}"/>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1" name="Google Shape;10394;p74">
              <a:extLst>
                <a:ext uri="{FF2B5EF4-FFF2-40B4-BE49-F238E27FC236}">
                  <a16:creationId xmlns:a16="http://schemas.microsoft.com/office/drawing/2014/main" id="{6684273F-7A82-B35C-20FB-E884B81D8BF8}"/>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2" name="Google Shape;10395;p74">
              <a:extLst>
                <a:ext uri="{FF2B5EF4-FFF2-40B4-BE49-F238E27FC236}">
                  <a16:creationId xmlns:a16="http://schemas.microsoft.com/office/drawing/2014/main" id="{8411199A-0EB2-3A67-6D8D-112150EA4199}"/>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6;p74">
              <a:extLst>
                <a:ext uri="{FF2B5EF4-FFF2-40B4-BE49-F238E27FC236}">
                  <a16:creationId xmlns:a16="http://schemas.microsoft.com/office/drawing/2014/main" id="{DAEEE801-3C5A-9535-996A-803575A84DB5}"/>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7;p74">
              <a:extLst>
                <a:ext uri="{FF2B5EF4-FFF2-40B4-BE49-F238E27FC236}">
                  <a16:creationId xmlns:a16="http://schemas.microsoft.com/office/drawing/2014/main" id="{DD066030-5C24-7726-2D6B-BB7F127605B7}"/>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8;p74">
              <a:extLst>
                <a:ext uri="{FF2B5EF4-FFF2-40B4-BE49-F238E27FC236}">
                  <a16:creationId xmlns:a16="http://schemas.microsoft.com/office/drawing/2014/main" id="{185779FE-5FC9-34C6-D878-2F50D2CFF3A6}"/>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36" name="TextBox 35">
            <a:extLst>
              <a:ext uri="{FF2B5EF4-FFF2-40B4-BE49-F238E27FC236}">
                <a16:creationId xmlns:a16="http://schemas.microsoft.com/office/drawing/2014/main" id="{4C2AC618-5E4C-C218-B140-897E8C03A574}"/>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7" name="TextBox 36">
            <a:extLst>
              <a:ext uri="{FF2B5EF4-FFF2-40B4-BE49-F238E27FC236}">
                <a16:creationId xmlns:a16="http://schemas.microsoft.com/office/drawing/2014/main" id="{B8101FD6-C9CA-7011-7067-DCFB3D94BDD7}"/>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8" name="TextBox 37">
            <a:extLst>
              <a:ext uri="{FF2B5EF4-FFF2-40B4-BE49-F238E27FC236}">
                <a16:creationId xmlns:a16="http://schemas.microsoft.com/office/drawing/2014/main" id="{0CD270A6-C7EA-7C8F-668B-4E4533B697F2}"/>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9" name="TextBox 38">
            <a:extLst>
              <a:ext uri="{FF2B5EF4-FFF2-40B4-BE49-F238E27FC236}">
                <a16:creationId xmlns:a16="http://schemas.microsoft.com/office/drawing/2014/main" id="{1B628D8B-702A-079F-D0D6-A27C38D3D842}"/>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40" name="TextBox 39">
            <a:extLst>
              <a:ext uri="{FF2B5EF4-FFF2-40B4-BE49-F238E27FC236}">
                <a16:creationId xmlns:a16="http://schemas.microsoft.com/office/drawing/2014/main" id="{316D6601-AA34-3C31-9D51-87FB7DECD878}"/>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EB720BE1-CE72-D3F1-7D4F-70C0184E7972}"/>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42" name="Straight Connector 41">
            <a:extLst>
              <a:ext uri="{FF2B5EF4-FFF2-40B4-BE49-F238E27FC236}">
                <a16:creationId xmlns:a16="http://schemas.microsoft.com/office/drawing/2014/main" id="{4E008F9C-BB1D-808E-7555-BF0937BC8CDB}"/>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43" name="Google Shape;1039;p29">
            <a:extLst>
              <a:ext uri="{FF2B5EF4-FFF2-40B4-BE49-F238E27FC236}">
                <a16:creationId xmlns:a16="http://schemas.microsoft.com/office/drawing/2014/main" id="{5D42C20B-C496-5E28-4C6D-8B1839E2D485}"/>
              </a:ext>
            </a:extLst>
          </p:cNvPr>
          <p:cNvSpPr/>
          <p:nvPr/>
        </p:nvSpPr>
        <p:spPr>
          <a:xfrm>
            <a:off x="1460500" y="2908138"/>
            <a:ext cx="2178833" cy="3325355"/>
          </a:xfrm>
          <a:custGeom>
            <a:avLst/>
            <a:gdLst/>
            <a:ahLst/>
            <a:cxnLst/>
            <a:rect l="l" t="t" r="r" b="b"/>
            <a:pathLst>
              <a:path w="52540" h="80187" extrusionOk="0">
                <a:moveTo>
                  <a:pt x="4592" y="793"/>
                </a:moveTo>
                <a:cubicBezTo>
                  <a:pt x="5289" y="793"/>
                  <a:pt x="5859" y="1363"/>
                  <a:pt x="5859" y="2059"/>
                </a:cubicBezTo>
                <a:cubicBezTo>
                  <a:pt x="5859" y="2788"/>
                  <a:pt x="5289" y="3358"/>
                  <a:pt x="4592" y="3358"/>
                </a:cubicBezTo>
                <a:cubicBezTo>
                  <a:pt x="3895" y="3358"/>
                  <a:pt x="3325" y="2788"/>
                  <a:pt x="3325" y="2059"/>
                </a:cubicBezTo>
                <a:cubicBezTo>
                  <a:pt x="3325" y="1363"/>
                  <a:pt x="3895" y="793"/>
                  <a:pt x="4592" y="793"/>
                </a:cubicBezTo>
                <a:close/>
                <a:moveTo>
                  <a:pt x="4592" y="1"/>
                </a:moveTo>
                <a:cubicBezTo>
                  <a:pt x="3452" y="1"/>
                  <a:pt x="2534" y="919"/>
                  <a:pt x="2534" y="2059"/>
                </a:cubicBezTo>
                <a:cubicBezTo>
                  <a:pt x="2534" y="3200"/>
                  <a:pt x="3452" y="4150"/>
                  <a:pt x="4592" y="4150"/>
                </a:cubicBezTo>
                <a:cubicBezTo>
                  <a:pt x="5605" y="4150"/>
                  <a:pt x="6429" y="3421"/>
                  <a:pt x="6619" y="2471"/>
                </a:cubicBezTo>
                <a:lnTo>
                  <a:pt x="41740" y="2471"/>
                </a:lnTo>
                <a:cubicBezTo>
                  <a:pt x="44432" y="2471"/>
                  <a:pt x="46934" y="3516"/>
                  <a:pt x="48865" y="5448"/>
                </a:cubicBezTo>
                <a:cubicBezTo>
                  <a:pt x="50734" y="7348"/>
                  <a:pt x="51779" y="9818"/>
                  <a:pt x="51747" y="12447"/>
                </a:cubicBezTo>
                <a:cubicBezTo>
                  <a:pt x="51747" y="15075"/>
                  <a:pt x="50702" y="17546"/>
                  <a:pt x="48834" y="19414"/>
                </a:cubicBezTo>
                <a:cubicBezTo>
                  <a:pt x="46965" y="21282"/>
                  <a:pt x="44463" y="22328"/>
                  <a:pt x="41835" y="22328"/>
                </a:cubicBezTo>
                <a:lnTo>
                  <a:pt x="6714" y="22328"/>
                </a:lnTo>
                <a:cubicBezTo>
                  <a:pt x="3009" y="22328"/>
                  <a:pt x="0" y="25336"/>
                  <a:pt x="0" y="29041"/>
                </a:cubicBezTo>
                <a:lnTo>
                  <a:pt x="0" y="73473"/>
                </a:lnTo>
                <a:cubicBezTo>
                  <a:pt x="0" y="77178"/>
                  <a:pt x="3009" y="80187"/>
                  <a:pt x="6714" y="80187"/>
                </a:cubicBezTo>
                <a:lnTo>
                  <a:pt x="46902" y="80187"/>
                </a:lnTo>
                <a:lnTo>
                  <a:pt x="46902" y="79395"/>
                </a:lnTo>
                <a:lnTo>
                  <a:pt x="6714" y="79395"/>
                </a:lnTo>
                <a:cubicBezTo>
                  <a:pt x="3452" y="79395"/>
                  <a:pt x="792" y="76735"/>
                  <a:pt x="792" y="73473"/>
                </a:cubicBezTo>
                <a:lnTo>
                  <a:pt x="792" y="29041"/>
                </a:lnTo>
                <a:cubicBezTo>
                  <a:pt x="792" y="25779"/>
                  <a:pt x="3452" y="23119"/>
                  <a:pt x="6714" y="23119"/>
                </a:cubicBezTo>
                <a:lnTo>
                  <a:pt x="41835" y="23119"/>
                </a:lnTo>
                <a:cubicBezTo>
                  <a:pt x="44685" y="23119"/>
                  <a:pt x="47377" y="22011"/>
                  <a:pt x="49404" y="19984"/>
                </a:cubicBezTo>
                <a:cubicBezTo>
                  <a:pt x="51399" y="17957"/>
                  <a:pt x="52507" y="15297"/>
                  <a:pt x="52539" y="12447"/>
                </a:cubicBezTo>
                <a:cubicBezTo>
                  <a:pt x="52539" y="9628"/>
                  <a:pt x="51431" y="6936"/>
                  <a:pt x="49404" y="4878"/>
                </a:cubicBezTo>
                <a:cubicBezTo>
                  <a:pt x="47345" y="2820"/>
                  <a:pt x="44622" y="1679"/>
                  <a:pt x="41740" y="1679"/>
                </a:cubicBezTo>
                <a:lnTo>
                  <a:pt x="6619" y="1679"/>
                </a:lnTo>
                <a:cubicBezTo>
                  <a:pt x="6429" y="729"/>
                  <a:pt x="5605" y="1"/>
                  <a:pt x="4592"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45" name="Google Shape;1035;p29">
            <a:extLst>
              <a:ext uri="{FF2B5EF4-FFF2-40B4-BE49-F238E27FC236}">
                <a16:creationId xmlns:a16="http://schemas.microsoft.com/office/drawing/2014/main" id="{65239BF4-AC50-E8CD-E7BB-0406BCAA5D72}"/>
              </a:ext>
            </a:extLst>
          </p:cNvPr>
          <p:cNvSpPr/>
          <p:nvPr/>
        </p:nvSpPr>
        <p:spPr>
          <a:xfrm>
            <a:off x="1530084" y="3125943"/>
            <a:ext cx="1413173" cy="594971"/>
          </a:xfrm>
          <a:custGeom>
            <a:avLst/>
            <a:gdLst/>
            <a:ahLst/>
            <a:cxnLst/>
            <a:rect l="l" t="t" r="r" b="b"/>
            <a:pathLst>
              <a:path w="34077" h="14347" extrusionOk="0">
                <a:moveTo>
                  <a:pt x="0" y="0"/>
                </a:moveTo>
                <a:lnTo>
                  <a:pt x="0" y="14346"/>
                </a:lnTo>
                <a:lnTo>
                  <a:pt x="34076" y="14346"/>
                </a:lnTo>
                <a:cubicBezTo>
                  <a:pt x="31891" y="12700"/>
                  <a:pt x="30498" y="10103"/>
                  <a:pt x="30498" y="7158"/>
                </a:cubicBezTo>
                <a:cubicBezTo>
                  <a:pt x="30498" y="4244"/>
                  <a:pt x="31891" y="1647"/>
                  <a:pt x="34076" y="0"/>
                </a:cubicBezTo>
                <a:close/>
              </a:path>
            </a:pathLst>
          </a:custGeom>
          <a:solidFill>
            <a:srgbClr val="D6D6D6"/>
          </a:solidFill>
          <a:ln>
            <a:noFill/>
          </a:ln>
        </p:spPr>
        <p:txBody>
          <a:bodyPr spcFirstLastPara="1" wrap="square" lIns="121900" tIns="121900" rIns="121900" bIns="121900" anchor="ctr" anchorCtr="0">
            <a:noAutofit/>
          </a:bodyPr>
          <a:lstStyle/>
          <a:p>
            <a:endParaRPr sz="2400" dirty="0">
              <a:solidFill>
                <a:srgbClr val="FFFFFF"/>
              </a:solidFill>
              <a:latin typeface="Fira Sans Medium"/>
              <a:ea typeface="Fira Sans Medium"/>
              <a:cs typeface="Fira Sans Medium"/>
              <a:sym typeface="Fira Sans Medium"/>
            </a:endParaRPr>
          </a:p>
        </p:txBody>
      </p:sp>
      <p:sp>
        <p:nvSpPr>
          <p:cNvPr id="46" name="Google Shape;1036;p29">
            <a:extLst>
              <a:ext uri="{FF2B5EF4-FFF2-40B4-BE49-F238E27FC236}">
                <a16:creationId xmlns:a16="http://schemas.microsoft.com/office/drawing/2014/main" id="{D4F06E96-E7EC-3EB1-E23F-30E5CC1F1802}"/>
              </a:ext>
            </a:extLst>
          </p:cNvPr>
          <p:cNvSpPr/>
          <p:nvPr/>
        </p:nvSpPr>
        <p:spPr>
          <a:xfrm>
            <a:off x="4151788" y="3113743"/>
            <a:ext cx="1413132" cy="594971"/>
          </a:xfrm>
          <a:custGeom>
            <a:avLst/>
            <a:gdLst/>
            <a:ahLst/>
            <a:cxnLst/>
            <a:rect l="l" t="t" r="r" b="b"/>
            <a:pathLst>
              <a:path w="34076" h="14347" extrusionOk="0">
                <a:moveTo>
                  <a:pt x="0" y="0"/>
                </a:moveTo>
                <a:lnTo>
                  <a:pt x="0" y="14346"/>
                </a:lnTo>
                <a:lnTo>
                  <a:pt x="34076" y="14346"/>
                </a:lnTo>
                <a:cubicBezTo>
                  <a:pt x="31891" y="12700"/>
                  <a:pt x="30497" y="10103"/>
                  <a:pt x="30497" y="7158"/>
                </a:cubicBezTo>
                <a:cubicBezTo>
                  <a:pt x="30497" y="4244"/>
                  <a:pt x="31891" y="1647"/>
                  <a:pt x="34076" y="0"/>
                </a:cubicBezTo>
                <a:close/>
              </a:path>
            </a:pathLst>
          </a:custGeom>
          <a:solidFill>
            <a:srgbClr val="ED3F5C"/>
          </a:solidFill>
          <a:ln>
            <a:noFill/>
          </a:ln>
        </p:spPr>
        <p:txBody>
          <a:bodyPr spcFirstLastPara="1" wrap="square" lIns="121900" tIns="121900" rIns="121900" bIns="121900" anchor="ctr" anchorCtr="0">
            <a:noAutofit/>
          </a:bodyPr>
          <a:lstStyle/>
          <a:p>
            <a:endParaRPr sz="2400" dirty="0">
              <a:solidFill>
                <a:srgbClr val="FFFFFF"/>
              </a:solidFill>
              <a:latin typeface="Fira Sans Medium"/>
              <a:ea typeface="Fira Sans Medium"/>
              <a:cs typeface="Fira Sans Medium"/>
              <a:sym typeface="Fira Sans Medium"/>
            </a:endParaRPr>
          </a:p>
        </p:txBody>
      </p:sp>
      <p:sp>
        <p:nvSpPr>
          <p:cNvPr id="47" name="Google Shape;1037;p29">
            <a:extLst>
              <a:ext uri="{FF2B5EF4-FFF2-40B4-BE49-F238E27FC236}">
                <a16:creationId xmlns:a16="http://schemas.microsoft.com/office/drawing/2014/main" id="{F6A2D439-D612-9BB2-2964-CD02F736F5EB}"/>
              </a:ext>
            </a:extLst>
          </p:cNvPr>
          <p:cNvSpPr/>
          <p:nvPr/>
        </p:nvSpPr>
        <p:spPr>
          <a:xfrm>
            <a:off x="6853269" y="3113743"/>
            <a:ext cx="1414459" cy="594971"/>
          </a:xfrm>
          <a:custGeom>
            <a:avLst/>
            <a:gdLst/>
            <a:ahLst/>
            <a:cxnLst/>
            <a:rect l="l" t="t" r="r" b="b"/>
            <a:pathLst>
              <a:path w="34108" h="14347" extrusionOk="0">
                <a:moveTo>
                  <a:pt x="0" y="0"/>
                </a:moveTo>
                <a:lnTo>
                  <a:pt x="0" y="14346"/>
                </a:lnTo>
                <a:lnTo>
                  <a:pt x="34108" y="14346"/>
                </a:lnTo>
                <a:cubicBezTo>
                  <a:pt x="31923" y="12700"/>
                  <a:pt x="30498" y="10103"/>
                  <a:pt x="30498" y="7158"/>
                </a:cubicBezTo>
                <a:cubicBezTo>
                  <a:pt x="30498" y="4244"/>
                  <a:pt x="31923" y="1647"/>
                  <a:pt x="34108" y="0"/>
                </a:cubicBezTo>
                <a:close/>
              </a:path>
            </a:pathLst>
          </a:custGeom>
          <a:solidFill>
            <a:srgbClr val="25255B"/>
          </a:solidFill>
          <a:ln>
            <a:noFill/>
          </a:ln>
        </p:spPr>
        <p:txBody>
          <a:bodyPr spcFirstLastPara="1" wrap="square" lIns="121900" tIns="121900" rIns="121900" bIns="121900" anchor="ctr" anchorCtr="0">
            <a:noAutofit/>
          </a:bodyPr>
          <a:lstStyle/>
          <a:p>
            <a:endParaRPr sz="2400" dirty="0">
              <a:solidFill>
                <a:srgbClr val="FFFFFF"/>
              </a:solidFill>
              <a:latin typeface="Fira Sans Medium"/>
              <a:ea typeface="Fira Sans Medium"/>
              <a:cs typeface="Fira Sans Medium"/>
              <a:sym typeface="Fira Sans Medium"/>
            </a:endParaRPr>
          </a:p>
        </p:txBody>
      </p:sp>
      <p:sp>
        <p:nvSpPr>
          <p:cNvPr id="49" name="Google Shape;1040;p29">
            <a:extLst>
              <a:ext uri="{FF2B5EF4-FFF2-40B4-BE49-F238E27FC236}">
                <a16:creationId xmlns:a16="http://schemas.microsoft.com/office/drawing/2014/main" id="{FF7833F4-5748-8494-85AE-496C9B106C4D}"/>
              </a:ext>
            </a:extLst>
          </p:cNvPr>
          <p:cNvSpPr/>
          <p:nvPr/>
        </p:nvSpPr>
        <p:spPr>
          <a:xfrm>
            <a:off x="3442266" y="5825820"/>
            <a:ext cx="101145" cy="101145"/>
          </a:xfrm>
          <a:custGeom>
            <a:avLst/>
            <a:gdLst/>
            <a:ahLst/>
            <a:cxnLst/>
            <a:rect l="l" t="t" r="r" b="b"/>
            <a:pathLst>
              <a:path w="2439" h="2439" extrusionOk="0">
                <a:moveTo>
                  <a:pt x="1204" y="1"/>
                </a:moveTo>
                <a:cubicBezTo>
                  <a:pt x="539" y="1"/>
                  <a:pt x="0" y="539"/>
                  <a:pt x="0" y="1204"/>
                </a:cubicBezTo>
                <a:cubicBezTo>
                  <a:pt x="0" y="1869"/>
                  <a:pt x="539" y="2439"/>
                  <a:pt x="1204" y="2439"/>
                </a:cubicBezTo>
                <a:cubicBezTo>
                  <a:pt x="1869" y="2439"/>
                  <a:pt x="2439" y="1869"/>
                  <a:pt x="2439" y="1204"/>
                </a:cubicBezTo>
                <a:cubicBezTo>
                  <a:pt x="2439" y="539"/>
                  <a:pt x="1869" y="1"/>
                  <a:pt x="1204"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0" name="Google Shape;1041;p29">
            <a:extLst>
              <a:ext uri="{FF2B5EF4-FFF2-40B4-BE49-F238E27FC236}">
                <a16:creationId xmlns:a16="http://schemas.microsoft.com/office/drawing/2014/main" id="{8A11B351-984E-72D0-CCB7-DB6DC8A2F56F}"/>
              </a:ext>
            </a:extLst>
          </p:cNvPr>
          <p:cNvSpPr/>
          <p:nvPr/>
        </p:nvSpPr>
        <p:spPr>
          <a:xfrm>
            <a:off x="4053257" y="2897020"/>
            <a:ext cx="2180161" cy="3325355"/>
          </a:xfrm>
          <a:custGeom>
            <a:avLst/>
            <a:gdLst/>
            <a:ahLst/>
            <a:cxnLst/>
            <a:rect l="l" t="t" r="r" b="b"/>
            <a:pathLst>
              <a:path w="52572" h="80187" extrusionOk="0">
                <a:moveTo>
                  <a:pt x="5290" y="793"/>
                </a:moveTo>
                <a:cubicBezTo>
                  <a:pt x="6018" y="793"/>
                  <a:pt x="6588" y="1363"/>
                  <a:pt x="6588" y="2059"/>
                </a:cubicBezTo>
                <a:cubicBezTo>
                  <a:pt x="6588" y="2788"/>
                  <a:pt x="6018" y="3358"/>
                  <a:pt x="5290" y="3358"/>
                </a:cubicBezTo>
                <a:cubicBezTo>
                  <a:pt x="4593" y="3358"/>
                  <a:pt x="4023" y="2788"/>
                  <a:pt x="4023" y="2059"/>
                </a:cubicBezTo>
                <a:cubicBezTo>
                  <a:pt x="4023" y="1363"/>
                  <a:pt x="4593" y="793"/>
                  <a:pt x="5290" y="793"/>
                </a:cubicBezTo>
                <a:close/>
                <a:moveTo>
                  <a:pt x="5290" y="1"/>
                </a:moveTo>
                <a:cubicBezTo>
                  <a:pt x="4149" y="1"/>
                  <a:pt x="3231" y="919"/>
                  <a:pt x="3231" y="2059"/>
                </a:cubicBezTo>
                <a:cubicBezTo>
                  <a:pt x="3231" y="3200"/>
                  <a:pt x="4149" y="4150"/>
                  <a:pt x="5290" y="4150"/>
                </a:cubicBezTo>
                <a:cubicBezTo>
                  <a:pt x="6303" y="4150"/>
                  <a:pt x="7126" y="3421"/>
                  <a:pt x="7316" y="2471"/>
                </a:cubicBezTo>
                <a:lnTo>
                  <a:pt x="41741" y="2471"/>
                </a:lnTo>
                <a:cubicBezTo>
                  <a:pt x="44433" y="2471"/>
                  <a:pt x="46934" y="3516"/>
                  <a:pt x="48866" y="5448"/>
                </a:cubicBezTo>
                <a:cubicBezTo>
                  <a:pt x="50735" y="7348"/>
                  <a:pt x="51780" y="9818"/>
                  <a:pt x="51748" y="12447"/>
                </a:cubicBezTo>
                <a:cubicBezTo>
                  <a:pt x="51716" y="15075"/>
                  <a:pt x="50703" y="17546"/>
                  <a:pt x="48835" y="19414"/>
                </a:cubicBezTo>
                <a:cubicBezTo>
                  <a:pt x="46966" y="21282"/>
                  <a:pt x="44464" y="22328"/>
                  <a:pt x="41804" y="22328"/>
                </a:cubicBezTo>
                <a:lnTo>
                  <a:pt x="6715" y="22328"/>
                </a:lnTo>
                <a:cubicBezTo>
                  <a:pt x="3009" y="22328"/>
                  <a:pt x="1" y="25336"/>
                  <a:pt x="1" y="29041"/>
                </a:cubicBezTo>
                <a:lnTo>
                  <a:pt x="1" y="73473"/>
                </a:lnTo>
                <a:cubicBezTo>
                  <a:pt x="1" y="77178"/>
                  <a:pt x="3009" y="80187"/>
                  <a:pt x="6715" y="80187"/>
                </a:cubicBezTo>
                <a:lnTo>
                  <a:pt x="48391" y="80187"/>
                </a:lnTo>
                <a:lnTo>
                  <a:pt x="48391" y="79395"/>
                </a:lnTo>
                <a:lnTo>
                  <a:pt x="6715" y="79395"/>
                </a:lnTo>
                <a:cubicBezTo>
                  <a:pt x="3453" y="79395"/>
                  <a:pt x="793" y="76735"/>
                  <a:pt x="793" y="73441"/>
                </a:cubicBezTo>
                <a:lnTo>
                  <a:pt x="793" y="29041"/>
                </a:lnTo>
                <a:cubicBezTo>
                  <a:pt x="793" y="25779"/>
                  <a:pt x="3453" y="23119"/>
                  <a:pt x="6715" y="23119"/>
                </a:cubicBezTo>
                <a:lnTo>
                  <a:pt x="41836" y="23119"/>
                </a:lnTo>
                <a:cubicBezTo>
                  <a:pt x="44686" y="23119"/>
                  <a:pt x="47378" y="22011"/>
                  <a:pt x="49405" y="19984"/>
                </a:cubicBezTo>
                <a:cubicBezTo>
                  <a:pt x="51400" y="17957"/>
                  <a:pt x="52508" y="15297"/>
                  <a:pt x="52540" y="12447"/>
                </a:cubicBezTo>
                <a:cubicBezTo>
                  <a:pt x="52572" y="9628"/>
                  <a:pt x="51463" y="6936"/>
                  <a:pt x="49405" y="4878"/>
                </a:cubicBezTo>
                <a:cubicBezTo>
                  <a:pt x="47346" y="2820"/>
                  <a:pt x="44623" y="1679"/>
                  <a:pt x="41741" y="1679"/>
                </a:cubicBezTo>
                <a:lnTo>
                  <a:pt x="7316" y="1679"/>
                </a:lnTo>
                <a:cubicBezTo>
                  <a:pt x="7126" y="729"/>
                  <a:pt x="6303" y="1"/>
                  <a:pt x="5290" y="1"/>
                </a:cubicBez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51" name="Google Shape;1042;p29">
            <a:extLst>
              <a:ext uri="{FF2B5EF4-FFF2-40B4-BE49-F238E27FC236}">
                <a16:creationId xmlns:a16="http://schemas.microsoft.com/office/drawing/2014/main" id="{D32F917E-9ADD-6381-5927-1F1C341A1091}"/>
              </a:ext>
            </a:extLst>
          </p:cNvPr>
          <p:cNvSpPr/>
          <p:nvPr/>
        </p:nvSpPr>
        <p:spPr>
          <a:xfrm>
            <a:off x="6125677" y="6155361"/>
            <a:ext cx="101187" cy="101145"/>
          </a:xfrm>
          <a:custGeom>
            <a:avLst/>
            <a:gdLst/>
            <a:ahLst/>
            <a:cxnLst/>
            <a:rect l="l" t="t" r="r" b="b"/>
            <a:pathLst>
              <a:path w="2440" h="2439" extrusionOk="0">
                <a:moveTo>
                  <a:pt x="1236" y="1"/>
                </a:moveTo>
                <a:cubicBezTo>
                  <a:pt x="539" y="1"/>
                  <a:pt x="1" y="539"/>
                  <a:pt x="1" y="1204"/>
                </a:cubicBezTo>
                <a:cubicBezTo>
                  <a:pt x="1" y="1869"/>
                  <a:pt x="539" y="2439"/>
                  <a:pt x="1236" y="2439"/>
                </a:cubicBezTo>
                <a:cubicBezTo>
                  <a:pt x="1901" y="2439"/>
                  <a:pt x="2439" y="1869"/>
                  <a:pt x="2439" y="1204"/>
                </a:cubicBezTo>
                <a:cubicBezTo>
                  <a:pt x="2439" y="539"/>
                  <a:pt x="1901" y="1"/>
                  <a:pt x="1236" y="1"/>
                </a:cubicBez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52" name="Google Shape;1043;p29">
            <a:extLst>
              <a:ext uri="{FF2B5EF4-FFF2-40B4-BE49-F238E27FC236}">
                <a16:creationId xmlns:a16="http://schemas.microsoft.com/office/drawing/2014/main" id="{EA55C99C-A1D2-8985-8B25-A4DE04779756}"/>
              </a:ext>
            </a:extLst>
          </p:cNvPr>
          <p:cNvSpPr/>
          <p:nvPr/>
        </p:nvSpPr>
        <p:spPr>
          <a:xfrm>
            <a:off x="6754777" y="2899675"/>
            <a:ext cx="2180120" cy="3322701"/>
          </a:xfrm>
          <a:custGeom>
            <a:avLst/>
            <a:gdLst/>
            <a:ahLst/>
            <a:cxnLst/>
            <a:rect l="l" t="t" r="r" b="b"/>
            <a:pathLst>
              <a:path w="52571" h="80123" extrusionOk="0">
                <a:moveTo>
                  <a:pt x="4750" y="792"/>
                </a:moveTo>
                <a:cubicBezTo>
                  <a:pt x="5447" y="792"/>
                  <a:pt x="6017" y="1362"/>
                  <a:pt x="6017" y="2059"/>
                </a:cubicBezTo>
                <a:cubicBezTo>
                  <a:pt x="6017" y="2787"/>
                  <a:pt x="5447" y="3357"/>
                  <a:pt x="4750" y="3357"/>
                </a:cubicBezTo>
                <a:cubicBezTo>
                  <a:pt x="4022" y="3357"/>
                  <a:pt x="3452" y="2787"/>
                  <a:pt x="3452" y="2059"/>
                </a:cubicBezTo>
                <a:cubicBezTo>
                  <a:pt x="3452" y="1362"/>
                  <a:pt x="4022" y="792"/>
                  <a:pt x="4750" y="792"/>
                </a:cubicBezTo>
                <a:close/>
                <a:moveTo>
                  <a:pt x="4750" y="0"/>
                </a:moveTo>
                <a:cubicBezTo>
                  <a:pt x="3610" y="0"/>
                  <a:pt x="2660" y="919"/>
                  <a:pt x="2660" y="2059"/>
                </a:cubicBezTo>
                <a:cubicBezTo>
                  <a:pt x="2660" y="3199"/>
                  <a:pt x="3579" y="4117"/>
                  <a:pt x="4750" y="4117"/>
                </a:cubicBezTo>
                <a:cubicBezTo>
                  <a:pt x="5764" y="4117"/>
                  <a:pt x="6619" y="3389"/>
                  <a:pt x="6777" y="2407"/>
                </a:cubicBezTo>
                <a:lnTo>
                  <a:pt x="41740" y="2407"/>
                </a:lnTo>
                <a:cubicBezTo>
                  <a:pt x="44432" y="2407"/>
                  <a:pt x="46965" y="3452"/>
                  <a:pt x="48865" y="5384"/>
                </a:cubicBezTo>
                <a:cubicBezTo>
                  <a:pt x="50734" y="7284"/>
                  <a:pt x="51779" y="9754"/>
                  <a:pt x="51747" y="12383"/>
                </a:cubicBezTo>
                <a:cubicBezTo>
                  <a:pt x="51747" y="15011"/>
                  <a:pt x="50702" y="17482"/>
                  <a:pt x="48834" y="19350"/>
                </a:cubicBezTo>
                <a:cubicBezTo>
                  <a:pt x="46965" y="21218"/>
                  <a:pt x="44463" y="22264"/>
                  <a:pt x="41835" y="22264"/>
                </a:cubicBezTo>
                <a:lnTo>
                  <a:pt x="6714" y="22264"/>
                </a:lnTo>
                <a:cubicBezTo>
                  <a:pt x="3009" y="22264"/>
                  <a:pt x="0" y="25272"/>
                  <a:pt x="0" y="28977"/>
                </a:cubicBezTo>
                <a:lnTo>
                  <a:pt x="0" y="73409"/>
                </a:lnTo>
                <a:cubicBezTo>
                  <a:pt x="0" y="77114"/>
                  <a:pt x="3009" y="80123"/>
                  <a:pt x="6714" y="80123"/>
                </a:cubicBezTo>
                <a:lnTo>
                  <a:pt x="47567" y="80123"/>
                </a:lnTo>
                <a:lnTo>
                  <a:pt x="47567" y="79331"/>
                </a:lnTo>
                <a:lnTo>
                  <a:pt x="6714" y="79331"/>
                </a:lnTo>
                <a:cubicBezTo>
                  <a:pt x="3452" y="79331"/>
                  <a:pt x="792" y="76671"/>
                  <a:pt x="792" y="73409"/>
                </a:cubicBezTo>
                <a:lnTo>
                  <a:pt x="792" y="28977"/>
                </a:lnTo>
                <a:cubicBezTo>
                  <a:pt x="792" y="25715"/>
                  <a:pt x="3452" y="23055"/>
                  <a:pt x="6714" y="23055"/>
                </a:cubicBezTo>
                <a:lnTo>
                  <a:pt x="41835" y="23055"/>
                </a:lnTo>
                <a:cubicBezTo>
                  <a:pt x="44685" y="23055"/>
                  <a:pt x="47377" y="21947"/>
                  <a:pt x="49404" y="19920"/>
                </a:cubicBezTo>
                <a:cubicBezTo>
                  <a:pt x="51431" y="17893"/>
                  <a:pt x="52539" y="15233"/>
                  <a:pt x="52539" y="12383"/>
                </a:cubicBezTo>
                <a:cubicBezTo>
                  <a:pt x="52571" y="9564"/>
                  <a:pt x="51462" y="6872"/>
                  <a:pt x="49436" y="4814"/>
                </a:cubicBezTo>
                <a:cubicBezTo>
                  <a:pt x="47377" y="2756"/>
                  <a:pt x="44622" y="1615"/>
                  <a:pt x="41740" y="1615"/>
                </a:cubicBezTo>
                <a:lnTo>
                  <a:pt x="6746" y="1615"/>
                </a:lnTo>
                <a:cubicBezTo>
                  <a:pt x="6556" y="697"/>
                  <a:pt x="5732" y="0"/>
                  <a:pt x="4750" y="0"/>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53" name="Google Shape;1044;p29">
            <a:extLst>
              <a:ext uri="{FF2B5EF4-FFF2-40B4-BE49-F238E27FC236}">
                <a16:creationId xmlns:a16="http://schemas.microsoft.com/office/drawing/2014/main" id="{286D7418-F31A-8152-5A4D-19EA5D12DDD4}"/>
              </a:ext>
            </a:extLst>
          </p:cNvPr>
          <p:cNvSpPr/>
          <p:nvPr/>
        </p:nvSpPr>
        <p:spPr>
          <a:xfrm>
            <a:off x="8793028" y="6155361"/>
            <a:ext cx="99860" cy="101145"/>
          </a:xfrm>
          <a:custGeom>
            <a:avLst/>
            <a:gdLst/>
            <a:ahLst/>
            <a:cxnLst/>
            <a:rect l="l" t="t" r="r" b="b"/>
            <a:pathLst>
              <a:path w="2408" h="2439" extrusionOk="0">
                <a:moveTo>
                  <a:pt x="1204" y="1"/>
                </a:moveTo>
                <a:cubicBezTo>
                  <a:pt x="539" y="1"/>
                  <a:pt x="1" y="539"/>
                  <a:pt x="1" y="1204"/>
                </a:cubicBezTo>
                <a:cubicBezTo>
                  <a:pt x="1" y="1869"/>
                  <a:pt x="539" y="2439"/>
                  <a:pt x="1204" y="2439"/>
                </a:cubicBezTo>
                <a:cubicBezTo>
                  <a:pt x="1869" y="2439"/>
                  <a:pt x="2407" y="1869"/>
                  <a:pt x="2407" y="1204"/>
                </a:cubicBezTo>
                <a:cubicBezTo>
                  <a:pt x="2407" y="539"/>
                  <a:pt x="1869" y="1"/>
                  <a:pt x="1204" y="1"/>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54" name="Google Shape;1046;p29">
            <a:extLst>
              <a:ext uri="{FF2B5EF4-FFF2-40B4-BE49-F238E27FC236}">
                <a16:creationId xmlns:a16="http://schemas.microsoft.com/office/drawing/2014/main" id="{80F9F8E6-FD3C-F97C-E747-2C17A7B4C144}"/>
              </a:ext>
            </a:extLst>
          </p:cNvPr>
          <p:cNvSpPr/>
          <p:nvPr/>
        </p:nvSpPr>
        <p:spPr>
          <a:xfrm>
            <a:off x="10157985" y="4997145"/>
            <a:ext cx="101187" cy="101145"/>
          </a:xfrm>
          <a:custGeom>
            <a:avLst/>
            <a:gdLst/>
            <a:ahLst/>
            <a:cxnLst/>
            <a:rect l="l" t="t" r="r" b="b"/>
            <a:pathLst>
              <a:path w="2440" h="2439" extrusionOk="0">
                <a:moveTo>
                  <a:pt x="1236" y="1"/>
                </a:moveTo>
                <a:cubicBezTo>
                  <a:pt x="571" y="1"/>
                  <a:pt x="1" y="539"/>
                  <a:pt x="1" y="1204"/>
                </a:cubicBezTo>
                <a:cubicBezTo>
                  <a:pt x="1" y="1869"/>
                  <a:pt x="571" y="2439"/>
                  <a:pt x="1236" y="2439"/>
                </a:cubicBezTo>
                <a:cubicBezTo>
                  <a:pt x="1901" y="2439"/>
                  <a:pt x="2439" y="1869"/>
                  <a:pt x="2439" y="1204"/>
                </a:cubicBezTo>
                <a:cubicBezTo>
                  <a:pt x="2439" y="539"/>
                  <a:pt x="1901" y="1"/>
                  <a:pt x="1236" y="1"/>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grpSp>
        <p:nvGrpSpPr>
          <p:cNvPr id="55" name="Google Shape;1047;p29">
            <a:extLst>
              <a:ext uri="{FF2B5EF4-FFF2-40B4-BE49-F238E27FC236}">
                <a16:creationId xmlns:a16="http://schemas.microsoft.com/office/drawing/2014/main" id="{1493B861-141B-FC13-15E0-E3261994827D}"/>
              </a:ext>
            </a:extLst>
          </p:cNvPr>
          <p:cNvGrpSpPr/>
          <p:nvPr/>
        </p:nvGrpSpPr>
        <p:grpSpPr>
          <a:xfrm>
            <a:off x="5551774" y="3217500"/>
            <a:ext cx="450488" cy="390067"/>
            <a:chOff x="3855415" y="1753159"/>
            <a:chExt cx="337866" cy="292550"/>
          </a:xfrm>
        </p:grpSpPr>
        <p:sp>
          <p:nvSpPr>
            <p:cNvPr id="56" name="Google Shape;1048;p29">
              <a:extLst>
                <a:ext uri="{FF2B5EF4-FFF2-40B4-BE49-F238E27FC236}">
                  <a16:creationId xmlns:a16="http://schemas.microsoft.com/office/drawing/2014/main" id="{0D9506A2-F0BE-D009-600B-7504274D0A9F}"/>
                </a:ext>
              </a:extLst>
            </p:cNvPr>
            <p:cNvSpPr/>
            <p:nvPr/>
          </p:nvSpPr>
          <p:spPr>
            <a:xfrm>
              <a:off x="4032699" y="1808553"/>
              <a:ext cx="139899" cy="183411"/>
            </a:xfrm>
            <a:custGeom>
              <a:avLst/>
              <a:gdLst/>
              <a:ahLst/>
              <a:cxnLst/>
              <a:rect l="l" t="t" r="r" b="b"/>
              <a:pathLst>
                <a:path w="4498" h="5897" extrusionOk="0">
                  <a:moveTo>
                    <a:pt x="2570" y="1"/>
                  </a:moveTo>
                  <a:cubicBezTo>
                    <a:pt x="2471" y="1"/>
                    <a:pt x="2376" y="40"/>
                    <a:pt x="2313" y="119"/>
                  </a:cubicBezTo>
                  <a:lnTo>
                    <a:pt x="919" y="1608"/>
                  </a:lnTo>
                  <a:cubicBezTo>
                    <a:pt x="856" y="1703"/>
                    <a:pt x="824" y="1829"/>
                    <a:pt x="824" y="1924"/>
                  </a:cubicBezTo>
                  <a:lnTo>
                    <a:pt x="1014" y="2811"/>
                  </a:lnTo>
                  <a:cubicBezTo>
                    <a:pt x="1046" y="2938"/>
                    <a:pt x="1014" y="3065"/>
                    <a:pt x="919" y="3160"/>
                  </a:cubicBezTo>
                  <a:lnTo>
                    <a:pt x="159" y="3888"/>
                  </a:lnTo>
                  <a:cubicBezTo>
                    <a:pt x="32" y="4015"/>
                    <a:pt x="1" y="4205"/>
                    <a:pt x="96" y="4363"/>
                  </a:cubicBezTo>
                  <a:cubicBezTo>
                    <a:pt x="127" y="4458"/>
                    <a:pt x="159" y="4553"/>
                    <a:pt x="191" y="4680"/>
                  </a:cubicBezTo>
                  <a:cubicBezTo>
                    <a:pt x="191" y="4806"/>
                    <a:pt x="254" y="4933"/>
                    <a:pt x="381" y="4996"/>
                  </a:cubicBezTo>
                  <a:cubicBezTo>
                    <a:pt x="571" y="5091"/>
                    <a:pt x="887" y="5313"/>
                    <a:pt x="919" y="5598"/>
                  </a:cubicBezTo>
                  <a:cubicBezTo>
                    <a:pt x="943" y="5839"/>
                    <a:pt x="1205" y="5896"/>
                    <a:pt x="1468" y="5896"/>
                  </a:cubicBezTo>
                  <a:cubicBezTo>
                    <a:pt x="1551" y="5896"/>
                    <a:pt x="1635" y="5891"/>
                    <a:pt x="1711" y="5883"/>
                  </a:cubicBezTo>
                  <a:cubicBezTo>
                    <a:pt x="1901" y="5883"/>
                    <a:pt x="2028" y="5725"/>
                    <a:pt x="2059" y="5566"/>
                  </a:cubicBezTo>
                  <a:lnTo>
                    <a:pt x="2091" y="5218"/>
                  </a:lnTo>
                  <a:cubicBezTo>
                    <a:pt x="2123" y="5155"/>
                    <a:pt x="2154" y="5060"/>
                    <a:pt x="2218" y="5028"/>
                  </a:cubicBezTo>
                  <a:lnTo>
                    <a:pt x="3104" y="4078"/>
                  </a:lnTo>
                  <a:cubicBezTo>
                    <a:pt x="3199" y="3983"/>
                    <a:pt x="3231" y="3856"/>
                    <a:pt x="3199" y="3730"/>
                  </a:cubicBezTo>
                  <a:lnTo>
                    <a:pt x="3073" y="3255"/>
                  </a:lnTo>
                  <a:cubicBezTo>
                    <a:pt x="3041" y="3096"/>
                    <a:pt x="3073" y="2938"/>
                    <a:pt x="3168" y="2843"/>
                  </a:cubicBezTo>
                  <a:lnTo>
                    <a:pt x="3738" y="2368"/>
                  </a:lnTo>
                  <a:cubicBezTo>
                    <a:pt x="3833" y="2304"/>
                    <a:pt x="3896" y="2273"/>
                    <a:pt x="3991" y="2273"/>
                  </a:cubicBezTo>
                  <a:lnTo>
                    <a:pt x="4086" y="2273"/>
                  </a:lnTo>
                  <a:cubicBezTo>
                    <a:pt x="4276" y="2273"/>
                    <a:pt x="4434" y="2114"/>
                    <a:pt x="4466" y="1924"/>
                  </a:cubicBezTo>
                  <a:cubicBezTo>
                    <a:pt x="4498" y="1829"/>
                    <a:pt x="4434" y="1703"/>
                    <a:pt x="4371" y="1608"/>
                  </a:cubicBezTo>
                  <a:lnTo>
                    <a:pt x="2851" y="119"/>
                  </a:lnTo>
                  <a:cubicBezTo>
                    <a:pt x="2772" y="40"/>
                    <a:pt x="2669" y="1"/>
                    <a:pt x="2570"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7" name="Google Shape;1049;p29">
              <a:extLst>
                <a:ext uri="{FF2B5EF4-FFF2-40B4-BE49-F238E27FC236}">
                  <a16:creationId xmlns:a16="http://schemas.microsoft.com/office/drawing/2014/main" id="{E75FC570-7B50-6146-7357-7CE8855E54B5}"/>
                </a:ext>
              </a:extLst>
            </p:cNvPr>
            <p:cNvSpPr/>
            <p:nvPr/>
          </p:nvSpPr>
          <p:spPr>
            <a:xfrm>
              <a:off x="3855415" y="1753159"/>
              <a:ext cx="337866" cy="292550"/>
            </a:xfrm>
            <a:custGeom>
              <a:avLst/>
              <a:gdLst/>
              <a:ahLst/>
              <a:cxnLst/>
              <a:rect l="l" t="t" r="r" b="b"/>
              <a:pathLst>
                <a:path w="10863" h="9406" extrusionOk="0">
                  <a:moveTo>
                    <a:pt x="3104" y="475"/>
                  </a:moveTo>
                  <a:cubicBezTo>
                    <a:pt x="3167" y="475"/>
                    <a:pt x="3199" y="475"/>
                    <a:pt x="3231" y="507"/>
                  </a:cubicBezTo>
                  <a:lnTo>
                    <a:pt x="3801" y="1077"/>
                  </a:lnTo>
                  <a:cubicBezTo>
                    <a:pt x="3864" y="1140"/>
                    <a:pt x="3864" y="1267"/>
                    <a:pt x="3801" y="1330"/>
                  </a:cubicBezTo>
                  <a:lnTo>
                    <a:pt x="1362" y="3800"/>
                  </a:lnTo>
                  <a:cubicBezTo>
                    <a:pt x="1330" y="3832"/>
                    <a:pt x="1299" y="3864"/>
                    <a:pt x="1235" y="3864"/>
                  </a:cubicBezTo>
                  <a:cubicBezTo>
                    <a:pt x="1204" y="3864"/>
                    <a:pt x="1140" y="3832"/>
                    <a:pt x="1109" y="3800"/>
                  </a:cubicBezTo>
                  <a:lnTo>
                    <a:pt x="507" y="3199"/>
                  </a:lnTo>
                  <a:cubicBezTo>
                    <a:pt x="475" y="3167"/>
                    <a:pt x="444" y="3104"/>
                    <a:pt x="444" y="3072"/>
                  </a:cubicBezTo>
                  <a:cubicBezTo>
                    <a:pt x="444" y="3009"/>
                    <a:pt x="475" y="2977"/>
                    <a:pt x="507" y="2945"/>
                  </a:cubicBezTo>
                  <a:lnTo>
                    <a:pt x="2977" y="507"/>
                  </a:lnTo>
                  <a:cubicBezTo>
                    <a:pt x="3009" y="475"/>
                    <a:pt x="3072" y="475"/>
                    <a:pt x="3104" y="475"/>
                  </a:cubicBezTo>
                  <a:close/>
                  <a:moveTo>
                    <a:pt x="7759" y="475"/>
                  </a:moveTo>
                  <a:cubicBezTo>
                    <a:pt x="7791" y="475"/>
                    <a:pt x="7854" y="475"/>
                    <a:pt x="7886" y="507"/>
                  </a:cubicBezTo>
                  <a:lnTo>
                    <a:pt x="10324" y="2945"/>
                  </a:lnTo>
                  <a:cubicBezTo>
                    <a:pt x="10356" y="2977"/>
                    <a:pt x="10388" y="3040"/>
                    <a:pt x="10388" y="3072"/>
                  </a:cubicBezTo>
                  <a:cubicBezTo>
                    <a:pt x="10388" y="3135"/>
                    <a:pt x="10388" y="3167"/>
                    <a:pt x="10356" y="3199"/>
                  </a:cubicBezTo>
                  <a:lnTo>
                    <a:pt x="9754" y="3800"/>
                  </a:lnTo>
                  <a:cubicBezTo>
                    <a:pt x="9723" y="3832"/>
                    <a:pt x="9659" y="3864"/>
                    <a:pt x="9628" y="3864"/>
                  </a:cubicBezTo>
                  <a:cubicBezTo>
                    <a:pt x="9564" y="3864"/>
                    <a:pt x="9533" y="3832"/>
                    <a:pt x="9501" y="3800"/>
                  </a:cubicBezTo>
                  <a:lnTo>
                    <a:pt x="7062" y="1330"/>
                  </a:lnTo>
                  <a:cubicBezTo>
                    <a:pt x="6999" y="1267"/>
                    <a:pt x="6999" y="1140"/>
                    <a:pt x="7062" y="1077"/>
                  </a:cubicBezTo>
                  <a:lnTo>
                    <a:pt x="7633" y="507"/>
                  </a:lnTo>
                  <a:cubicBezTo>
                    <a:pt x="7664" y="475"/>
                    <a:pt x="7696" y="475"/>
                    <a:pt x="7759" y="475"/>
                  </a:cubicBezTo>
                  <a:close/>
                  <a:moveTo>
                    <a:pt x="3199" y="4941"/>
                  </a:moveTo>
                  <a:cubicBezTo>
                    <a:pt x="3262" y="4941"/>
                    <a:pt x="3357" y="4972"/>
                    <a:pt x="3421" y="5036"/>
                  </a:cubicBezTo>
                  <a:cubicBezTo>
                    <a:pt x="3547" y="5162"/>
                    <a:pt x="3547" y="5352"/>
                    <a:pt x="3421" y="5479"/>
                  </a:cubicBezTo>
                  <a:lnTo>
                    <a:pt x="2439" y="6461"/>
                  </a:lnTo>
                  <a:lnTo>
                    <a:pt x="2217" y="6239"/>
                  </a:lnTo>
                  <a:cubicBezTo>
                    <a:pt x="2090" y="6112"/>
                    <a:pt x="2090" y="5922"/>
                    <a:pt x="2217" y="5796"/>
                  </a:cubicBezTo>
                  <a:lnTo>
                    <a:pt x="2977" y="5036"/>
                  </a:lnTo>
                  <a:cubicBezTo>
                    <a:pt x="3040" y="4972"/>
                    <a:pt x="3104" y="4941"/>
                    <a:pt x="3199" y="4941"/>
                  </a:cubicBezTo>
                  <a:close/>
                  <a:moveTo>
                    <a:pt x="4390" y="5313"/>
                  </a:moveTo>
                  <a:cubicBezTo>
                    <a:pt x="4474" y="5313"/>
                    <a:pt x="4561" y="5336"/>
                    <a:pt x="4624" y="5384"/>
                  </a:cubicBezTo>
                  <a:cubicBezTo>
                    <a:pt x="4656" y="5447"/>
                    <a:pt x="4719" y="5542"/>
                    <a:pt x="4719" y="5606"/>
                  </a:cubicBezTo>
                  <a:cubicBezTo>
                    <a:pt x="4719" y="5701"/>
                    <a:pt x="4687" y="5796"/>
                    <a:pt x="4624" y="5827"/>
                  </a:cubicBezTo>
                  <a:lnTo>
                    <a:pt x="3199" y="7252"/>
                  </a:lnTo>
                  <a:lnTo>
                    <a:pt x="2755" y="6777"/>
                  </a:lnTo>
                  <a:lnTo>
                    <a:pt x="4181" y="5384"/>
                  </a:lnTo>
                  <a:cubicBezTo>
                    <a:pt x="4228" y="5336"/>
                    <a:pt x="4307" y="5313"/>
                    <a:pt x="4390" y="5313"/>
                  </a:cubicBezTo>
                  <a:close/>
                  <a:moveTo>
                    <a:pt x="4972" y="6271"/>
                  </a:moveTo>
                  <a:cubicBezTo>
                    <a:pt x="5051" y="6271"/>
                    <a:pt x="5131" y="6302"/>
                    <a:pt x="5194" y="6366"/>
                  </a:cubicBezTo>
                  <a:cubicBezTo>
                    <a:pt x="5321" y="6492"/>
                    <a:pt x="5321" y="6682"/>
                    <a:pt x="5194" y="6809"/>
                  </a:cubicBezTo>
                  <a:lnTo>
                    <a:pt x="3959" y="8044"/>
                  </a:lnTo>
                  <a:lnTo>
                    <a:pt x="3516" y="7569"/>
                  </a:lnTo>
                  <a:lnTo>
                    <a:pt x="4751" y="6366"/>
                  </a:lnTo>
                  <a:cubicBezTo>
                    <a:pt x="4814" y="6302"/>
                    <a:pt x="4893" y="6271"/>
                    <a:pt x="4972" y="6271"/>
                  </a:cubicBezTo>
                  <a:close/>
                  <a:moveTo>
                    <a:pt x="5701" y="7094"/>
                  </a:moveTo>
                  <a:cubicBezTo>
                    <a:pt x="5780" y="7094"/>
                    <a:pt x="5859" y="7126"/>
                    <a:pt x="5922" y="7189"/>
                  </a:cubicBezTo>
                  <a:cubicBezTo>
                    <a:pt x="6049" y="7316"/>
                    <a:pt x="6049" y="7506"/>
                    <a:pt x="5922" y="7632"/>
                  </a:cubicBezTo>
                  <a:lnTo>
                    <a:pt x="5131" y="8424"/>
                  </a:lnTo>
                  <a:lnTo>
                    <a:pt x="4909" y="8646"/>
                  </a:lnTo>
                  <a:cubicBezTo>
                    <a:pt x="4877" y="8677"/>
                    <a:pt x="4814" y="8709"/>
                    <a:pt x="4751" y="8709"/>
                  </a:cubicBezTo>
                  <a:cubicBezTo>
                    <a:pt x="4656" y="8709"/>
                    <a:pt x="4592" y="8677"/>
                    <a:pt x="4561" y="8646"/>
                  </a:cubicBezTo>
                  <a:lnTo>
                    <a:pt x="4307" y="8361"/>
                  </a:lnTo>
                  <a:lnTo>
                    <a:pt x="5479" y="7189"/>
                  </a:lnTo>
                  <a:cubicBezTo>
                    <a:pt x="5542" y="7126"/>
                    <a:pt x="5622" y="7094"/>
                    <a:pt x="5701" y="7094"/>
                  </a:cubicBezTo>
                  <a:close/>
                  <a:moveTo>
                    <a:pt x="6872" y="1774"/>
                  </a:moveTo>
                  <a:lnTo>
                    <a:pt x="8931" y="3864"/>
                  </a:lnTo>
                  <a:lnTo>
                    <a:pt x="8804" y="4022"/>
                  </a:lnTo>
                  <a:cubicBezTo>
                    <a:pt x="8646" y="4212"/>
                    <a:pt x="8614" y="4434"/>
                    <a:pt x="8614" y="4624"/>
                  </a:cubicBezTo>
                  <a:cubicBezTo>
                    <a:pt x="8646" y="4751"/>
                    <a:pt x="8614" y="4972"/>
                    <a:pt x="8456" y="5226"/>
                  </a:cubicBezTo>
                  <a:lnTo>
                    <a:pt x="7474" y="4244"/>
                  </a:lnTo>
                  <a:cubicBezTo>
                    <a:pt x="7427" y="4196"/>
                    <a:pt x="7371" y="4173"/>
                    <a:pt x="7316" y="4173"/>
                  </a:cubicBezTo>
                  <a:cubicBezTo>
                    <a:pt x="7260" y="4173"/>
                    <a:pt x="7205" y="4196"/>
                    <a:pt x="7157" y="4244"/>
                  </a:cubicBezTo>
                  <a:cubicBezTo>
                    <a:pt x="7062" y="4339"/>
                    <a:pt x="7062" y="4497"/>
                    <a:pt x="7157" y="4592"/>
                  </a:cubicBezTo>
                  <a:lnTo>
                    <a:pt x="8614" y="6049"/>
                  </a:lnTo>
                  <a:cubicBezTo>
                    <a:pt x="8678" y="6112"/>
                    <a:pt x="8709" y="6176"/>
                    <a:pt x="8709" y="6271"/>
                  </a:cubicBezTo>
                  <a:cubicBezTo>
                    <a:pt x="8709" y="6366"/>
                    <a:pt x="8678" y="6429"/>
                    <a:pt x="8614" y="6492"/>
                  </a:cubicBezTo>
                  <a:cubicBezTo>
                    <a:pt x="8583" y="6556"/>
                    <a:pt x="8488" y="6587"/>
                    <a:pt x="8393" y="6587"/>
                  </a:cubicBezTo>
                  <a:cubicBezTo>
                    <a:pt x="8329" y="6587"/>
                    <a:pt x="8234" y="6556"/>
                    <a:pt x="8171" y="6492"/>
                  </a:cubicBezTo>
                  <a:cubicBezTo>
                    <a:pt x="8139" y="6445"/>
                    <a:pt x="8084" y="6421"/>
                    <a:pt x="8024" y="6421"/>
                  </a:cubicBezTo>
                  <a:cubicBezTo>
                    <a:pt x="7965" y="6421"/>
                    <a:pt x="7902" y="6445"/>
                    <a:pt x="7854" y="6492"/>
                  </a:cubicBezTo>
                  <a:cubicBezTo>
                    <a:pt x="7759" y="6587"/>
                    <a:pt x="7759" y="6746"/>
                    <a:pt x="7854" y="6809"/>
                  </a:cubicBezTo>
                  <a:cubicBezTo>
                    <a:pt x="7918" y="6872"/>
                    <a:pt x="7949" y="6967"/>
                    <a:pt x="7949" y="7031"/>
                  </a:cubicBezTo>
                  <a:cubicBezTo>
                    <a:pt x="7949" y="7126"/>
                    <a:pt x="7918" y="7221"/>
                    <a:pt x="7854" y="7252"/>
                  </a:cubicBezTo>
                  <a:cubicBezTo>
                    <a:pt x="7791" y="7316"/>
                    <a:pt x="7728" y="7347"/>
                    <a:pt x="7633" y="7347"/>
                  </a:cubicBezTo>
                  <a:cubicBezTo>
                    <a:pt x="7537" y="7347"/>
                    <a:pt x="7474" y="7316"/>
                    <a:pt x="7411" y="7252"/>
                  </a:cubicBezTo>
                  <a:cubicBezTo>
                    <a:pt x="7363" y="7221"/>
                    <a:pt x="7300" y="7205"/>
                    <a:pt x="7241" y="7205"/>
                  </a:cubicBezTo>
                  <a:cubicBezTo>
                    <a:pt x="7181" y="7205"/>
                    <a:pt x="7126" y="7221"/>
                    <a:pt x="7094" y="7252"/>
                  </a:cubicBezTo>
                  <a:cubicBezTo>
                    <a:pt x="6999" y="7347"/>
                    <a:pt x="6999" y="7506"/>
                    <a:pt x="7094" y="7601"/>
                  </a:cubicBezTo>
                  <a:cubicBezTo>
                    <a:pt x="7157" y="7664"/>
                    <a:pt x="7189" y="7727"/>
                    <a:pt x="7189" y="7822"/>
                  </a:cubicBezTo>
                  <a:cubicBezTo>
                    <a:pt x="7189" y="7886"/>
                    <a:pt x="7157" y="7981"/>
                    <a:pt x="7094" y="8044"/>
                  </a:cubicBezTo>
                  <a:cubicBezTo>
                    <a:pt x="7031" y="8107"/>
                    <a:pt x="6936" y="8139"/>
                    <a:pt x="6872" y="8139"/>
                  </a:cubicBezTo>
                  <a:cubicBezTo>
                    <a:pt x="6777" y="8139"/>
                    <a:pt x="6714" y="8107"/>
                    <a:pt x="6651" y="8044"/>
                  </a:cubicBezTo>
                  <a:cubicBezTo>
                    <a:pt x="6603" y="7997"/>
                    <a:pt x="6540" y="7973"/>
                    <a:pt x="6477" y="7973"/>
                  </a:cubicBezTo>
                  <a:cubicBezTo>
                    <a:pt x="6413" y="7973"/>
                    <a:pt x="6350" y="7997"/>
                    <a:pt x="6302" y="8044"/>
                  </a:cubicBezTo>
                  <a:cubicBezTo>
                    <a:pt x="6207" y="8139"/>
                    <a:pt x="6207" y="8266"/>
                    <a:pt x="6302" y="8361"/>
                  </a:cubicBezTo>
                  <a:cubicBezTo>
                    <a:pt x="6366" y="8424"/>
                    <a:pt x="6397" y="8519"/>
                    <a:pt x="6397" y="8582"/>
                  </a:cubicBezTo>
                  <a:cubicBezTo>
                    <a:pt x="6397" y="8677"/>
                    <a:pt x="6366" y="8741"/>
                    <a:pt x="6302" y="8804"/>
                  </a:cubicBezTo>
                  <a:cubicBezTo>
                    <a:pt x="6239" y="8867"/>
                    <a:pt x="6160" y="8899"/>
                    <a:pt x="6081" y="8899"/>
                  </a:cubicBezTo>
                  <a:cubicBezTo>
                    <a:pt x="6002" y="8899"/>
                    <a:pt x="5922" y="8867"/>
                    <a:pt x="5859" y="8804"/>
                  </a:cubicBezTo>
                  <a:lnTo>
                    <a:pt x="5637" y="8582"/>
                  </a:lnTo>
                  <a:lnTo>
                    <a:pt x="6271" y="7949"/>
                  </a:lnTo>
                  <a:cubicBezTo>
                    <a:pt x="6587" y="7632"/>
                    <a:pt x="6587" y="7157"/>
                    <a:pt x="6271" y="6841"/>
                  </a:cubicBezTo>
                  <a:cubicBezTo>
                    <a:pt x="6144" y="6714"/>
                    <a:pt x="5954" y="6619"/>
                    <a:pt x="5764" y="6619"/>
                  </a:cubicBezTo>
                  <a:cubicBezTo>
                    <a:pt x="5796" y="6397"/>
                    <a:pt x="5701" y="6176"/>
                    <a:pt x="5542" y="6017"/>
                  </a:cubicBezTo>
                  <a:cubicBezTo>
                    <a:pt x="5447" y="5922"/>
                    <a:pt x="5321" y="5827"/>
                    <a:pt x="5162" y="5796"/>
                  </a:cubicBezTo>
                  <a:cubicBezTo>
                    <a:pt x="5162" y="5732"/>
                    <a:pt x="5194" y="5669"/>
                    <a:pt x="5194" y="5606"/>
                  </a:cubicBezTo>
                  <a:cubicBezTo>
                    <a:pt x="5194" y="5384"/>
                    <a:pt x="5099" y="5194"/>
                    <a:pt x="4972" y="5036"/>
                  </a:cubicBezTo>
                  <a:cubicBezTo>
                    <a:pt x="4814" y="4909"/>
                    <a:pt x="4624" y="4814"/>
                    <a:pt x="4402" y="4814"/>
                  </a:cubicBezTo>
                  <a:cubicBezTo>
                    <a:pt x="4244" y="4814"/>
                    <a:pt x="4086" y="4877"/>
                    <a:pt x="3959" y="4972"/>
                  </a:cubicBezTo>
                  <a:cubicBezTo>
                    <a:pt x="3896" y="4846"/>
                    <a:pt x="3832" y="4751"/>
                    <a:pt x="3769" y="4687"/>
                  </a:cubicBezTo>
                  <a:cubicBezTo>
                    <a:pt x="3611" y="4529"/>
                    <a:pt x="3413" y="4450"/>
                    <a:pt x="3215" y="4450"/>
                  </a:cubicBezTo>
                  <a:cubicBezTo>
                    <a:pt x="3017" y="4450"/>
                    <a:pt x="2819" y="4529"/>
                    <a:pt x="2660" y="4687"/>
                  </a:cubicBezTo>
                  <a:lnTo>
                    <a:pt x="2185" y="5162"/>
                  </a:lnTo>
                  <a:cubicBezTo>
                    <a:pt x="2122" y="4972"/>
                    <a:pt x="2122" y="4846"/>
                    <a:pt x="2154" y="4751"/>
                  </a:cubicBezTo>
                  <a:cubicBezTo>
                    <a:pt x="2185" y="4497"/>
                    <a:pt x="2122" y="4244"/>
                    <a:pt x="1964" y="4054"/>
                  </a:cubicBezTo>
                  <a:lnTo>
                    <a:pt x="1869" y="3959"/>
                  </a:lnTo>
                  <a:lnTo>
                    <a:pt x="3927" y="1869"/>
                  </a:lnTo>
                  <a:lnTo>
                    <a:pt x="4054" y="2027"/>
                  </a:lnTo>
                  <a:cubicBezTo>
                    <a:pt x="4190" y="2163"/>
                    <a:pt x="4362" y="2228"/>
                    <a:pt x="4534" y="2228"/>
                  </a:cubicBezTo>
                  <a:cubicBezTo>
                    <a:pt x="4641" y="2228"/>
                    <a:pt x="4748" y="2202"/>
                    <a:pt x="4846" y="2154"/>
                  </a:cubicBezTo>
                  <a:cubicBezTo>
                    <a:pt x="4913" y="2131"/>
                    <a:pt x="4980" y="2109"/>
                    <a:pt x="5058" y="2109"/>
                  </a:cubicBezTo>
                  <a:cubicBezTo>
                    <a:pt x="5091" y="2109"/>
                    <a:pt x="5125" y="2113"/>
                    <a:pt x="5162" y="2122"/>
                  </a:cubicBezTo>
                  <a:lnTo>
                    <a:pt x="3864" y="3420"/>
                  </a:lnTo>
                  <a:cubicBezTo>
                    <a:pt x="3737" y="3579"/>
                    <a:pt x="3674" y="3769"/>
                    <a:pt x="3737" y="3959"/>
                  </a:cubicBezTo>
                  <a:cubicBezTo>
                    <a:pt x="3801" y="4149"/>
                    <a:pt x="3959" y="4307"/>
                    <a:pt x="4149" y="4339"/>
                  </a:cubicBezTo>
                  <a:cubicBezTo>
                    <a:pt x="4276" y="4371"/>
                    <a:pt x="4434" y="4402"/>
                    <a:pt x="4592" y="4402"/>
                  </a:cubicBezTo>
                  <a:cubicBezTo>
                    <a:pt x="5004" y="4402"/>
                    <a:pt x="5511" y="4244"/>
                    <a:pt x="5954" y="3800"/>
                  </a:cubicBezTo>
                  <a:cubicBezTo>
                    <a:pt x="6049" y="3705"/>
                    <a:pt x="6049" y="3579"/>
                    <a:pt x="5954" y="3484"/>
                  </a:cubicBezTo>
                  <a:cubicBezTo>
                    <a:pt x="5907" y="3436"/>
                    <a:pt x="5843" y="3413"/>
                    <a:pt x="5784" y="3413"/>
                  </a:cubicBezTo>
                  <a:cubicBezTo>
                    <a:pt x="5724" y="3413"/>
                    <a:pt x="5669" y="3436"/>
                    <a:pt x="5637" y="3484"/>
                  </a:cubicBezTo>
                  <a:cubicBezTo>
                    <a:pt x="5313" y="3784"/>
                    <a:pt x="4968" y="3926"/>
                    <a:pt x="4573" y="3926"/>
                  </a:cubicBezTo>
                  <a:cubicBezTo>
                    <a:pt x="4467" y="3926"/>
                    <a:pt x="4358" y="3916"/>
                    <a:pt x="4244" y="3895"/>
                  </a:cubicBezTo>
                  <a:cubicBezTo>
                    <a:pt x="4212" y="3864"/>
                    <a:pt x="4181" y="3832"/>
                    <a:pt x="4181" y="3832"/>
                  </a:cubicBezTo>
                  <a:cubicBezTo>
                    <a:pt x="4181" y="3800"/>
                    <a:pt x="4181" y="3769"/>
                    <a:pt x="4212" y="3737"/>
                  </a:cubicBezTo>
                  <a:lnTo>
                    <a:pt x="5732" y="2185"/>
                  </a:lnTo>
                  <a:lnTo>
                    <a:pt x="5764" y="2154"/>
                  </a:lnTo>
                  <a:cubicBezTo>
                    <a:pt x="5810" y="2107"/>
                    <a:pt x="5874" y="2078"/>
                    <a:pt x="5942" y="2078"/>
                  </a:cubicBezTo>
                  <a:cubicBezTo>
                    <a:pt x="5966" y="2078"/>
                    <a:pt x="5992" y="2082"/>
                    <a:pt x="6017" y="2090"/>
                  </a:cubicBezTo>
                  <a:lnTo>
                    <a:pt x="6112" y="2090"/>
                  </a:lnTo>
                  <a:cubicBezTo>
                    <a:pt x="6172" y="2107"/>
                    <a:pt x="6229" y="2115"/>
                    <a:pt x="6284" y="2115"/>
                  </a:cubicBezTo>
                  <a:cubicBezTo>
                    <a:pt x="6434" y="2115"/>
                    <a:pt x="6567" y="2056"/>
                    <a:pt x="6682" y="1964"/>
                  </a:cubicBezTo>
                  <a:lnTo>
                    <a:pt x="6872" y="1774"/>
                  </a:lnTo>
                  <a:close/>
                  <a:moveTo>
                    <a:pt x="3116" y="0"/>
                  </a:moveTo>
                  <a:cubicBezTo>
                    <a:pt x="2953" y="0"/>
                    <a:pt x="2787" y="64"/>
                    <a:pt x="2660" y="190"/>
                  </a:cubicBezTo>
                  <a:lnTo>
                    <a:pt x="190" y="2629"/>
                  </a:lnTo>
                  <a:cubicBezTo>
                    <a:pt x="64" y="2755"/>
                    <a:pt x="0" y="2914"/>
                    <a:pt x="0" y="3072"/>
                  </a:cubicBezTo>
                  <a:cubicBezTo>
                    <a:pt x="0" y="3262"/>
                    <a:pt x="64" y="3420"/>
                    <a:pt x="159" y="3515"/>
                  </a:cubicBezTo>
                  <a:lnTo>
                    <a:pt x="792" y="4149"/>
                  </a:lnTo>
                  <a:cubicBezTo>
                    <a:pt x="887" y="4244"/>
                    <a:pt x="1045" y="4307"/>
                    <a:pt x="1235" y="4307"/>
                  </a:cubicBezTo>
                  <a:cubicBezTo>
                    <a:pt x="1330" y="4307"/>
                    <a:pt x="1394" y="4307"/>
                    <a:pt x="1489" y="4276"/>
                  </a:cubicBezTo>
                  <a:lnTo>
                    <a:pt x="1584" y="4402"/>
                  </a:lnTo>
                  <a:cubicBezTo>
                    <a:pt x="1647" y="4466"/>
                    <a:pt x="1679" y="4561"/>
                    <a:pt x="1679" y="4656"/>
                  </a:cubicBezTo>
                  <a:cubicBezTo>
                    <a:pt x="1615" y="4877"/>
                    <a:pt x="1615" y="5162"/>
                    <a:pt x="1805" y="5542"/>
                  </a:cubicBezTo>
                  <a:cubicBezTo>
                    <a:pt x="1584" y="5859"/>
                    <a:pt x="1615" y="6302"/>
                    <a:pt x="1869" y="6556"/>
                  </a:cubicBezTo>
                  <a:lnTo>
                    <a:pt x="2090" y="6809"/>
                  </a:lnTo>
                  <a:lnTo>
                    <a:pt x="3009" y="7727"/>
                  </a:lnTo>
                  <a:lnTo>
                    <a:pt x="3801" y="8519"/>
                  </a:lnTo>
                  <a:lnTo>
                    <a:pt x="3801" y="8551"/>
                  </a:lnTo>
                  <a:lnTo>
                    <a:pt x="4212" y="8962"/>
                  </a:lnTo>
                  <a:cubicBezTo>
                    <a:pt x="4339" y="9089"/>
                    <a:pt x="4529" y="9184"/>
                    <a:pt x="4719" y="9184"/>
                  </a:cubicBezTo>
                  <a:cubicBezTo>
                    <a:pt x="4909" y="9184"/>
                    <a:pt x="5099" y="9121"/>
                    <a:pt x="5226" y="8962"/>
                  </a:cubicBezTo>
                  <a:lnTo>
                    <a:pt x="5289" y="8931"/>
                  </a:lnTo>
                  <a:lnTo>
                    <a:pt x="5511" y="9153"/>
                  </a:lnTo>
                  <a:cubicBezTo>
                    <a:pt x="5669" y="9311"/>
                    <a:pt x="5859" y="9406"/>
                    <a:pt x="6049" y="9406"/>
                  </a:cubicBezTo>
                  <a:cubicBezTo>
                    <a:pt x="6271" y="9406"/>
                    <a:pt x="6461" y="9311"/>
                    <a:pt x="6619" y="9153"/>
                  </a:cubicBezTo>
                  <a:cubicBezTo>
                    <a:pt x="6746" y="9026"/>
                    <a:pt x="6841" y="8836"/>
                    <a:pt x="6841" y="8614"/>
                  </a:cubicBezTo>
                  <a:cubicBezTo>
                    <a:pt x="7031" y="8614"/>
                    <a:pt x="7252" y="8519"/>
                    <a:pt x="7379" y="8392"/>
                  </a:cubicBezTo>
                  <a:cubicBezTo>
                    <a:pt x="7537" y="8234"/>
                    <a:pt x="7633" y="8044"/>
                    <a:pt x="7633" y="7822"/>
                  </a:cubicBezTo>
                  <a:cubicBezTo>
                    <a:pt x="7823" y="7822"/>
                    <a:pt x="8013" y="7759"/>
                    <a:pt x="8171" y="7601"/>
                  </a:cubicBezTo>
                  <a:cubicBezTo>
                    <a:pt x="8329" y="7442"/>
                    <a:pt x="8393" y="7252"/>
                    <a:pt x="8393" y="7062"/>
                  </a:cubicBezTo>
                  <a:cubicBezTo>
                    <a:pt x="8614" y="7062"/>
                    <a:pt x="8804" y="6967"/>
                    <a:pt x="8931" y="6841"/>
                  </a:cubicBezTo>
                  <a:cubicBezTo>
                    <a:pt x="9089" y="6682"/>
                    <a:pt x="9184" y="6492"/>
                    <a:pt x="9184" y="6271"/>
                  </a:cubicBezTo>
                  <a:cubicBezTo>
                    <a:pt x="9184" y="6049"/>
                    <a:pt x="9089" y="5859"/>
                    <a:pt x="8931" y="5732"/>
                  </a:cubicBezTo>
                  <a:lnTo>
                    <a:pt x="8773" y="5542"/>
                  </a:lnTo>
                  <a:cubicBezTo>
                    <a:pt x="9058" y="5131"/>
                    <a:pt x="9089" y="4782"/>
                    <a:pt x="9089" y="4561"/>
                  </a:cubicBezTo>
                  <a:cubicBezTo>
                    <a:pt x="9058" y="4497"/>
                    <a:pt x="9089" y="4402"/>
                    <a:pt x="9153" y="4339"/>
                  </a:cubicBezTo>
                  <a:lnTo>
                    <a:pt x="9248" y="4212"/>
                  </a:lnTo>
                  <a:cubicBezTo>
                    <a:pt x="9343" y="4276"/>
                    <a:pt x="9469" y="4307"/>
                    <a:pt x="9596" y="4307"/>
                  </a:cubicBezTo>
                  <a:cubicBezTo>
                    <a:pt x="9786" y="4307"/>
                    <a:pt x="9944" y="4244"/>
                    <a:pt x="10071" y="4117"/>
                  </a:cubicBezTo>
                  <a:lnTo>
                    <a:pt x="10673" y="3515"/>
                  </a:lnTo>
                  <a:cubicBezTo>
                    <a:pt x="10799" y="3389"/>
                    <a:pt x="10863" y="3230"/>
                    <a:pt x="10863" y="3072"/>
                  </a:cubicBezTo>
                  <a:cubicBezTo>
                    <a:pt x="10863" y="2914"/>
                    <a:pt x="10799" y="2755"/>
                    <a:pt x="10673" y="2629"/>
                  </a:cubicBezTo>
                  <a:lnTo>
                    <a:pt x="8203" y="190"/>
                  </a:lnTo>
                  <a:cubicBezTo>
                    <a:pt x="8076" y="64"/>
                    <a:pt x="7910" y="0"/>
                    <a:pt x="7743" y="0"/>
                  </a:cubicBezTo>
                  <a:cubicBezTo>
                    <a:pt x="7577" y="0"/>
                    <a:pt x="7411" y="64"/>
                    <a:pt x="7284" y="190"/>
                  </a:cubicBezTo>
                  <a:lnTo>
                    <a:pt x="6714" y="760"/>
                  </a:lnTo>
                  <a:cubicBezTo>
                    <a:pt x="6556" y="919"/>
                    <a:pt x="6492" y="1172"/>
                    <a:pt x="6587" y="1425"/>
                  </a:cubicBezTo>
                  <a:lnTo>
                    <a:pt x="6334" y="1615"/>
                  </a:lnTo>
                  <a:cubicBezTo>
                    <a:pt x="6302" y="1647"/>
                    <a:pt x="6239" y="1679"/>
                    <a:pt x="6207" y="1679"/>
                  </a:cubicBezTo>
                  <a:lnTo>
                    <a:pt x="6081" y="1647"/>
                  </a:lnTo>
                  <a:cubicBezTo>
                    <a:pt x="6036" y="1640"/>
                    <a:pt x="5989" y="1636"/>
                    <a:pt x="5942" y="1636"/>
                  </a:cubicBezTo>
                  <a:cubicBezTo>
                    <a:pt x="5790" y="1636"/>
                    <a:pt x="5632" y="1677"/>
                    <a:pt x="5511" y="1774"/>
                  </a:cubicBezTo>
                  <a:cubicBezTo>
                    <a:pt x="5343" y="1704"/>
                    <a:pt x="5188" y="1677"/>
                    <a:pt x="5051" y="1677"/>
                  </a:cubicBezTo>
                  <a:cubicBezTo>
                    <a:pt x="4876" y="1677"/>
                    <a:pt x="4730" y="1720"/>
                    <a:pt x="4624" y="1774"/>
                  </a:cubicBezTo>
                  <a:cubicBezTo>
                    <a:pt x="4607" y="1782"/>
                    <a:pt x="4585" y="1786"/>
                    <a:pt x="4562" y="1786"/>
                  </a:cubicBezTo>
                  <a:cubicBezTo>
                    <a:pt x="4497" y="1786"/>
                    <a:pt x="4417" y="1757"/>
                    <a:pt x="4371" y="1710"/>
                  </a:cubicBezTo>
                  <a:lnTo>
                    <a:pt x="4212" y="1552"/>
                  </a:lnTo>
                  <a:cubicBezTo>
                    <a:pt x="4371" y="1299"/>
                    <a:pt x="4339" y="982"/>
                    <a:pt x="4117" y="760"/>
                  </a:cubicBezTo>
                  <a:lnTo>
                    <a:pt x="3547" y="190"/>
                  </a:lnTo>
                  <a:cubicBezTo>
                    <a:pt x="3436" y="64"/>
                    <a:pt x="3278" y="0"/>
                    <a:pt x="3116"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58" name="Google Shape;1050;p29">
              <a:extLst>
                <a:ext uri="{FF2B5EF4-FFF2-40B4-BE49-F238E27FC236}">
                  <a16:creationId xmlns:a16="http://schemas.microsoft.com/office/drawing/2014/main" id="{AE791494-CD3B-2F86-ACFD-5180D6CA318B}"/>
                </a:ext>
              </a:extLst>
            </p:cNvPr>
            <p:cNvSpPr/>
            <p:nvPr/>
          </p:nvSpPr>
          <p:spPr>
            <a:xfrm>
              <a:off x="3881012" y="1838847"/>
              <a:ext cx="22705" cy="22674"/>
            </a:xfrm>
            <a:custGeom>
              <a:avLst/>
              <a:gdLst/>
              <a:ahLst/>
              <a:cxnLst/>
              <a:rect l="l" t="t" r="r" b="b"/>
              <a:pathLst>
                <a:path w="730" h="729" extrusionOk="0">
                  <a:moveTo>
                    <a:pt x="349" y="0"/>
                  </a:moveTo>
                  <a:cubicBezTo>
                    <a:pt x="159" y="0"/>
                    <a:pt x="1" y="159"/>
                    <a:pt x="1" y="349"/>
                  </a:cubicBezTo>
                  <a:cubicBezTo>
                    <a:pt x="1" y="570"/>
                    <a:pt x="159" y="729"/>
                    <a:pt x="349" y="729"/>
                  </a:cubicBezTo>
                  <a:cubicBezTo>
                    <a:pt x="539" y="729"/>
                    <a:pt x="729" y="570"/>
                    <a:pt x="729" y="349"/>
                  </a:cubicBezTo>
                  <a:cubicBezTo>
                    <a:pt x="729" y="159"/>
                    <a:pt x="539" y="0"/>
                    <a:pt x="349"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grpSp>
      <p:grpSp>
        <p:nvGrpSpPr>
          <p:cNvPr id="59" name="Google Shape;1051;p29">
            <a:extLst>
              <a:ext uri="{FF2B5EF4-FFF2-40B4-BE49-F238E27FC236}">
                <a16:creationId xmlns:a16="http://schemas.microsoft.com/office/drawing/2014/main" id="{4EB94253-CBB9-9931-0F30-6628763C00E6}"/>
              </a:ext>
            </a:extLst>
          </p:cNvPr>
          <p:cNvGrpSpPr/>
          <p:nvPr/>
        </p:nvGrpSpPr>
        <p:grpSpPr>
          <a:xfrm>
            <a:off x="8296590" y="3227371"/>
            <a:ext cx="365144" cy="368379"/>
            <a:chOff x="5914027" y="1760562"/>
            <a:chExt cx="273858" cy="276284"/>
          </a:xfrm>
        </p:grpSpPr>
        <p:sp>
          <p:nvSpPr>
            <p:cNvPr id="60" name="Google Shape;1052;p29">
              <a:extLst>
                <a:ext uri="{FF2B5EF4-FFF2-40B4-BE49-F238E27FC236}">
                  <a16:creationId xmlns:a16="http://schemas.microsoft.com/office/drawing/2014/main" id="{6D97812C-E0E8-C92A-623C-BE7765E11B87}"/>
                </a:ext>
              </a:extLst>
            </p:cNvPr>
            <p:cNvSpPr/>
            <p:nvPr/>
          </p:nvSpPr>
          <p:spPr>
            <a:xfrm>
              <a:off x="5971162" y="1760562"/>
              <a:ext cx="181265" cy="269410"/>
            </a:xfrm>
            <a:custGeom>
              <a:avLst/>
              <a:gdLst/>
              <a:ahLst/>
              <a:cxnLst/>
              <a:rect l="l" t="t" r="r" b="b"/>
              <a:pathLst>
                <a:path w="5828" h="8662" extrusionOk="0">
                  <a:moveTo>
                    <a:pt x="2623" y="1"/>
                  </a:moveTo>
                  <a:cubicBezTo>
                    <a:pt x="2497" y="1"/>
                    <a:pt x="2373" y="50"/>
                    <a:pt x="2281" y="142"/>
                  </a:cubicBezTo>
                  <a:lnTo>
                    <a:pt x="254" y="2137"/>
                  </a:lnTo>
                  <a:cubicBezTo>
                    <a:pt x="0" y="2359"/>
                    <a:pt x="64" y="2739"/>
                    <a:pt x="349" y="2897"/>
                  </a:cubicBezTo>
                  <a:lnTo>
                    <a:pt x="2661" y="4196"/>
                  </a:lnTo>
                  <a:cubicBezTo>
                    <a:pt x="2914" y="4354"/>
                    <a:pt x="2977" y="4639"/>
                    <a:pt x="2851" y="4893"/>
                  </a:cubicBezTo>
                  <a:lnTo>
                    <a:pt x="1014" y="7901"/>
                  </a:lnTo>
                  <a:cubicBezTo>
                    <a:pt x="824" y="8218"/>
                    <a:pt x="1045" y="8661"/>
                    <a:pt x="1426" y="8661"/>
                  </a:cubicBezTo>
                  <a:lnTo>
                    <a:pt x="5321" y="8661"/>
                  </a:lnTo>
                  <a:cubicBezTo>
                    <a:pt x="5606" y="8661"/>
                    <a:pt x="5828" y="8439"/>
                    <a:pt x="5828" y="8154"/>
                  </a:cubicBezTo>
                  <a:lnTo>
                    <a:pt x="5828" y="1409"/>
                  </a:lnTo>
                  <a:cubicBezTo>
                    <a:pt x="5828" y="1110"/>
                    <a:pt x="5582" y="912"/>
                    <a:pt x="5335" y="912"/>
                  </a:cubicBezTo>
                  <a:cubicBezTo>
                    <a:pt x="5216" y="912"/>
                    <a:pt x="5097" y="958"/>
                    <a:pt x="5004" y="1061"/>
                  </a:cubicBezTo>
                  <a:cubicBezTo>
                    <a:pt x="4900" y="1148"/>
                    <a:pt x="4776" y="1196"/>
                    <a:pt x="4655" y="1196"/>
                  </a:cubicBezTo>
                  <a:cubicBezTo>
                    <a:pt x="4555" y="1196"/>
                    <a:pt x="4456" y="1164"/>
                    <a:pt x="4371" y="1092"/>
                  </a:cubicBezTo>
                  <a:lnTo>
                    <a:pt x="2882" y="79"/>
                  </a:lnTo>
                  <a:cubicBezTo>
                    <a:pt x="2803" y="26"/>
                    <a:pt x="2713" y="1"/>
                    <a:pt x="2623" y="1"/>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61" name="Google Shape;1053;p29">
              <a:extLst>
                <a:ext uri="{FF2B5EF4-FFF2-40B4-BE49-F238E27FC236}">
                  <a16:creationId xmlns:a16="http://schemas.microsoft.com/office/drawing/2014/main" id="{D8CF5441-057A-9779-763E-60F517915ABC}"/>
                </a:ext>
              </a:extLst>
            </p:cNvPr>
            <p:cNvSpPr/>
            <p:nvPr/>
          </p:nvSpPr>
          <p:spPr>
            <a:xfrm>
              <a:off x="5914027" y="1770888"/>
              <a:ext cx="273858" cy="265957"/>
            </a:xfrm>
            <a:custGeom>
              <a:avLst/>
              <a:gdLst/>
              <a:ahLst/>
              <a:cxnLst/>
              <a:rect l="l" t="t" r="r" b="b"/>
              <a:pathLst>
                <a:path w="8805" h="8551" extrusionOk="0">
                  <a:moveTo>
                    <a:pt x="222" y="0"/>
                  </a:moveTo>
                  <a:cubicBezTo>
                    <a:pt x="96" y="0"/>
                    <a:pt x="1" y="95"/>
                    <a:pt x="1" y="222"/>
                  </a:cubicBezTo>
                  <a:lnTo>
                    <a:pt x="1" y="8551"/>
                  </a:lnTo>
                  <a:lnTo>
                    <a:pt x="8551" y="8551"/>
                  </a:lnTo>
                  <a:cubicBezTo>
                    <a:pt x="8678" y="8551"/>
                    <a:pt x="8773" y="8456"/>
                    <a:pt x="8773" y="8329"/>
                  </a:cubicBezTo>
                  <a:cubicBezTo>
                    <a:pt x="8805" y="8202"/>
                    <a:pt x="8678" y="8107"/>
                    <a:pt x="8551" y="8107"/>
                  </a:cubicBezTo>
                  <a:lnTo>
                    <a:pt x="444" y="8107"/>
                  </a:lnTo>
                  <a:lnTo>
                    <a:pt x="444" y="7126"/>
                  </a:lnTo>
                  <a:lnTo>
                    <a:pt x="1046" y="7126"/>
                  </a:lnTo>
                  <a:cubicBezTo>
                    <a:pt x="1172" y="7126"/>
                    <a:pt x="1267" y="7031"/>
                    <a:pt x="1267" y="6904"/>
                  </a:cubicBezTo>
                  <a:cubicBezTo>
                    <a:pt x="1267" y="6777"/>
                    <a:pt x="1172" y="6651"/>
                    <a:pt x="1046" y="6651"/>
                  </a:cubicBezTo>
                  <a:lnTo>
                    <a:pt x="444" y="6651"/>
                  </a:lnTo>
                  <a:lnTo>
                    <a:pt x="444" y="5701"/>
                  </a:lnTo>
                  <a:lnTo>
                    <a:pt x="1046" y="5701"/>
                  </a:lnTo>
                  <a:cubicBezTo>
                    <a:pt x="1172" y="5701"/>
                    <a:pt x="1267" y="5606"/>
                    <a:pt x="1267" y="5479"/>
                  </a:cubicBezTo>
                  <a:cubicBezTo>
                    <a:pt x="1267" y="5352"/>
                    <a:pt x="1172" y="5226"/>
                    <a:pt x="1046" y="5226"/>
                  </a:cubicBezTo>
                  <a:lnTo>
                    <a:pt x="444" y="5226"/>
                  </a:lnTo>
                  <a:lnTo>
                    <a:pt x="444" y="4276"/>
                  </a:lnTo>
                  <a:lnTo>
                    <a:pt x="1046" y="4276"/>
                  </a:lnTo>
                  <a:cubicBezTo>
                    <a:pt x="1172" y="4276"/>
                    <a:pt x="1267" y="4181"/>
                    <a:pt x="1267" y="4054"/>
                  </a:cubicBezTo>
                  <a:cubicBezTo>
                    <a:pt x="1267" y="3927"/>
                    <a:pt x="1172" y="3801"/>
                    <a:pt x="1046" y="3801"/>
                  </a:cubicBezTo>
                  <a:lnTo>
                    <a:pt x="444" y="3801"/>
                  </a:lnTo>
                  <a:lnTo>
                    <a:pt x="444" y="2850"/>
                  </a:lnTo>
                  <a:lnTo>
                    <a:pt x="1046" y="2850"/>
                  </a:lnTo>
                  <a:cubicBezTo>
                    <a:pt x="1172" y="2850"/>
                    <a:pt x="1267" y="2755"/>
                    <a:pt x="1267" y="2597"/>
                  </a:cubicBezTo>
                  <a:cubicBezTo>
                    <a:pt x="1267" y="2470"/>
                    <a:pt x="1172" y="2375"/>
                    <a:pt x="1046" y="2375"/>
                  </a:cubicBezTo>
                  <a:lnTo>
                    <a:pt x="444" y="2375"/>
                  </a:lnTo>
                  <a:lnTo>
                    <a:pt x="444" y="222"/>
                  </a:lnTo>
                  <a:cubicBezTo>
                    <a:pt x="444" y="95"/>
                    <a:pt x="349" y="0"/>
                    <a:pt x="222"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62" name="Google Shape;1054;p29">
              <a:extLst>
                <a:ext uri="{FF2B5EF4-FFF2-40B4-BE49-F238E27FC236}">
                  <a16:creationId xmlns:a16="http://schemas.microsoft.com/office/drawing/2014/main" id="{B36CC6B6-BEC4-296D-AF43-A3957125CBAF}"/>
                </a:ext>
              </a:extLst>
            </p:cNvPr>
            <p:cNvSpPr/>
            <p:nvPr/>
          </p:nvSpPr>
          <p:spPr>
            <a:xfrm>
              <a:off x="5964258" y="1925529"/>
              <a:ext cx="48302" cy="90633"/>
            </a:xfrm>
            <a:custGeom>
              <a:avLst/>
              <a:gdLst/>
              <a:ahLst/>
              <a:cxnLst/>
              <a:rect l="l" t="t" r="r" b="b"/>
              <a:pathLst>
                <a:path w="1553" h="2914" extrusionOk="0">
                  <a:moveTo>
                    <a:pt x="1077" y="444"/>
                  </a:moveTo>
                  <a:lnTo>
                    <a:pt x="1077" y="2439"/>
                  </a:lnTo>
                  <a:lnTo>
                    <a:pt x="476" y="2439"/>
                  </a:lnTo>
                  <a:lnTo>
                    <a:pt x="476" y="444"/>
                  </a:lnTo>
                  <a:close/>
                  <a:moveTo>
                    <a:pt x="1" y="0"/>
                  </a:moveTo>
                  <a:lnTo>
                    <a:pt x="1" y="2914"/>
                  </a:lnTo>
                  <a:lnTo>
                    <a:pt x="1553" y="2914"/>
                  </a:lnTo>
                  <a:lnTo>
                    <a:pt x="1553" y="0"/>
                  </a:ln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63" name="Google Shape;1055;p29">
              <a:extLst>
                <a:ext uri="{FF2B5EF4-FFF2-40B4-BE49-F238E27FC236}">
                  <a16:creationId xmlns:a16="http://schemas.microsoft.com/office/drawing/2014/main" id="{ED9B142E-8D62-0386-5F78-F2CA32B89721}"/>
                </a:ext>
              </a:extLst>
            </p:cNvPr>
            <p:cNvSpPr/>
            <p:nvPr/>
          </p:nvSpPr>
          <p:spPr>
            <a:xfrm>
              <a:off x="6027302" y="1869389"/>
              <a:ext cx="48302" cy="146773"/>
            </a:xfrm>
            <a:custGeom>
              <a:avLst/>
              <a:gdLst/>
              <a:ahLst/>
              <a:cxnLst/>
              <a:rect l="l" t="t" r="r" b="b"/>
              <a:pathLst>
                <a:path w="1553" h="4719" extrusionOk="0">
                  <a:moveTo>
                    <a:pt x="1109" y="475"/>
                  </a:moveTo>
                  <a:lnTo>
                    <a:pt x="1109" y="4244"/>
                  </a:lnTo>
                  <a:lnTo>
                    <a:pt x="476" y="4244"/>
                  </a:lnTo>
                  <a:lnTo>
                    <a:pt x="476" y="475"/>
                  </a:lnTo>
                  <a:close/>
                  <a:moveTo>
                    <a:pt x="1" y="0"/>
                  </a:moveTo>
                  <a:lnTo>
                    <a:pt x="1" y="4719"/>
                  </a:lnTo>
                  <a:lnTo>
                    <a:pt x="1552" y="4719"/>
                  </a:lnTo>
                  <a:lnTo>
                    <a:pt x="1552" y="0"/>
                  </a:ln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64" name="Google Shape;1056;p29">
              <a:extLst>
                <a:ext uri="{FF2B5EF4-FFF2-40B4-BE49-F238E27FC236}">
                  <a16:creationId xmlns:a16="http://schemas.microsoft.com/office/drawing/2014/main" id="{6D2B753C-B10D-B2E6-D68F-7124C7A73D64}"/>
                </a:ext>
              </a:extLst>
            </p:cNvPr>
            <p:cNvSpPr/>
            <p:nvPr/>
          </p:nvSpPr>
          <p:spPr>
            <a:xfrm>
              <a:off x="6091342" y="1889077"/>
              <a:ext cx="48271" cy="127085"/>
            </a:xfrm>
            <a:custGeom>
              <a:avLst/>
              <a:gdLst/>
              <a:ahLst/>
              <a:cxnLst/>
              <a:rect l="l" t="t" r="r" b="b"/>
              <a:pathLst>
                <a:path w="1552" h="4086" extrusionOk="0">
                  <a:moveTo>
                    <a:pt x="1077" y="476"/>
                  </a:moveTo>
                  <a:lnTo>
                    <a:pt x="1077" y="3611"/>
                  </a:lnTo>
                  <a:lnTo>
                    <a:pt x="443" y="3611"/>
                  </a:lnTo>
                  <a:lnTo>
                    <a:pt x="443" y="476"/>
                  </a:lnTo>
                  <a:close/>
                  <a:moveTo>
                    <a:pt x="0" y="1"/>
                  </a:moveTo>
                  <a:lnTo>
                    <a:pt x="0" y="4086"/>
                  </a:lnTo>
                  <a:lnTo>
                    <a:pt x="1552" y="4086"/>
                  </a:lnTo>
                  <a:lnTo>
                    <a:pt x="1552" y="1"/>
                  </a:ln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65" name="Google Shape;1057;p29">
              <a:extLst>
                <a:ext uri="{FF2B5EF4-FFF2-40B4-BE49-F238E27FC236}">
                  <a16:creationId xmlns:a16="http://schemas.microsoft.com/office/drawing/2014/main" id="{630654B3-52E0-57F8-A533-F81DAF406C31}"/>
                </a:ext>
              </a:extLst>
            </p:cNvPr>
            <p:cNvSpPr/>
            <p:nvPr/>
          </p:nvSpPr>
          <p:spPr>
            <a:xfrm>
              <a:off x="5964258" y="1816204"/>
              <a:ext cx="204903" cy="95547"/>
            </a:xfrm>
            <a:custGeom>
              <a:avLst/>
              <a:gdLst/>
              <a:ahLst/>
              <a:cxnLst/>
              <a:rect l="l" t="t" r="r" b="b"/>
              <a:pathLst>
                <a:path w="6588" h="3072" extrusionOk="0">
                  <a:moveTo>
                    <a:pt x="2756" y="0"/>
                  </a:moveTo>
                  <a:lnTo>
                    <a:pt x="96" y="2692"/>
                  </a:lnTo>
                  <a:cubicBezTo>
                    <a:pt x="1" y="2755"/>
                    <a:pt x="1" y="2914"/>
                    <a:pt x="96" y="3009"/>
                  </a:cubicBezTo>
                  <a:cubicBezTo>
                    <a:pt x="127" y="3040"/>
                    <a:pt x="191" y="3072"/>
                    <a:pt x="254" y="3072"/>
                  </a:cubicBezTo>
                  <a:cubicBezTo>
                    <a:pt x="286" y="3072"/>
                    <a:pt x="349" y="3040"/>
                    <a:pt x="412" y="3009"/>
                  </a:cubicBezTo>
                  <a:lnTo>
                    <a:pt x="2819" y="602"/>
                  </a:lnTo>
                  <a:lnTo>
                    <a:pt x="4878" y="1868"/>
                  </a:lnTo>
                  <a:lnTo>
                    <a:pt x="6461" y="665"/>
                  </a:lnTo>
                  <a:cubicBezTo>
                    <a:pt x="6556" y="602"/>
                    <a:pt x="6588" y="443"/>
                    <a:pt x="6493" y="348"/>
                  </a:cubicBezTo>
                  <a:cubicBezTo>
                    <a:pt x="6456" y="293"/>
                    <a:pt x="6387" y="259"/>
                    <a:pt x="6317" y="259"/>
                  </a:cubicBezTo>
                  <a:cubicBezTo>
                    <a:pt x="6267" y="259"/>
                    <a:pt x="6216" y="277"/>
                    <a:pt x="6176" y="317"/>
                  </a:cubicBezTo>
                  <a:lnTo>
                    <a:pt x="4846" y="1298"/>
                  </a:lnTo>
                  <a:lnTo>
                    <a:pt x="2756" y="0"/>
                  </a:lnTo>
                  <a:close/>
                </a:path>
              </a:pathLst>
            </a:custGeom>
            <a:solidFill>
              <a:srgbClr val="0D0C12"/>
            </a:solidFill>
            <a:ln>
              <a:noFill/>
            </a:ln>
          </p:spPr>
          <p:txBody>
            <a:bodyPr spcFirstLastPara="1" wrap="square" lIns="121900" tIns="121900" rIns="121900" bIns="121900" anchor="ctr" anchorCtr="0">
              <a:noAutofit/>
            </a:bodyPr>
            <a:lstStyle/>
            <a:p>
              <a:endParaRPr sz="2400"/>
            </a:p>
          </p:txBody>
        </p:sp>
      </p:grpSp>
      <p:grpSp>
        <p:nvGrpSpPr>
          <p:cNvPr id="72" name="Google Shape;1064;p29">
            <a:extLst>
              <a:ext uri="{FF2B5EF4-FFF2-40B4-BE49-F238E27FC236}">
                <a16:creationId xmlns:a16="http://schemas.microsoft.com/office/drawing/2014/main" id="{3B095775-06CF-05FF-D39B-F2239C3FC849}"/>
              </a:ext>
            </a:extLst>
          </p:cNvPr>
          <p:cNvGrpSpPr/>
          <p:nvPr/>
        </p:nvGrpSpPr>
        <p:grpSpPr>
          <a:xfrm>
            <a:off x="2964200" y="3220163"/>
            <a:ext cx="382229" cy="408811"/>
            <a:chOff x="1901183" y="1746006"/>
            <a:chExt cx="286672" cy="306608"/>
          </a:xfrm>
        </p:grpSpPr>
        <p:sp>
          <p:nvSpPr>
            <p:cNvPr id="73" name="Google Shape;1065;p29">
              <a:extLst>
                <a:ext uri="{FF2B5EF4-FFF2-40B4-BE49-F238E27FC236}">
                  <a16:creationId xmlns:a16="http://schemas.microsoft.com/office/drawing/2014/main" id="{61A27DFB-551F-5EB8-A827-670736E3A90F}"/>
                </a:ext>
              </a:extLst>
            </p:cNvPr>
            <p:cNvSpPr/>
            <p:nvPr/>
          </p:nvSpPr>
          <p:spPr>
            <a:xfrm>
              <a:off x="1992810" y="1823078"/>
              <a:ext cx="142854" cy="221668"/>
            </a:xfrm>
            <a:custGeom>
              <a:avLst/>
              <a:gdLst/>
              <a:ahLst/>
              <a:cxnLst/>
              <a:rect l="l" t="t" r="r" b="b"/>
              <a:pathLst>
                <a:path w="4593" h="7127" extrusionOk="0">
                  <a:moveTo>
                    <a:pt x="2312" y="1"/>
                  </a:moveTo>
                  <a:cubicBezTo>
                    <a:pt x="1013" y="1"/>
                    <a:pt x="0" y="1046"/>
                    <a:pt x="0" y="2313"/>
                  </a:cubicBezTo>
                  <a:cubicBezTo>
                    <a:pt x="0" y="3231"/>
                    <a:pt x="538" y="4054"/>
                    <a:pt x="1330" y="4403"/>
                  </a:cubicBezTo>
                  <a:cubicBezTo>
                    <a:pt x="1235" y="4529"/>
                    <a:pt x="1172" y="4688"/>
                    <a:pt x="1172" y="4878"/>
                  </a:cubicBezTo>
                  <a:lnTo>
                    <a:pt x="1172" y="6461"/>
                  </a:lnTo>
                  <a:cubicBezTo>
                    <a:pt x="1172" y="6841"/>
                    <a:pt x="1457" y="7126"/>
                    <a:pt x="1837" y="7126"/>
                  </a:cubicBezTo>
                  <a:lnTo>
                    <a:pt x="2565" y="7126"/>
                  </a:lnTo>
                  <a:cubicBezTo>
                    <a:pt x="2945" y="7126"/>
                    <a:pt x="3230" y="6841"/>
                    <a:pt x="3230" y="6461"/>
                  </a:cubicBezTo>
                  <a:lnTo>
                    <a:pt x="3230" y="4878"/>
                  </a:lnTo>
                  <a:cubicBezTo>
                    <a:pt x="3230" y="4719"/>
                    <a:pt x="3199" y="4593"/>
                    <a:pt x="3104" y="4466"/>
                  </a:cubicBezTo>
                  <a:cubicBezTo>
                    <a:pt x="3990" y="4149"/>
                    <a:pt x="4592" y="3294"/>
                    <a:pt x="4592" y="2313"/>
                  </a:cubicBezTo>
                  <a:cubicBezTo>
                    <a:pt x="4592" y="1046"/>
                    <a:pt x="3579" y="1"/>
                    <a:pt x="2312" y="1"/>
                  </a:cubicBez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74" name="Google Shape;1066;p29">
              <a:extLst>
                <a:ext uri="{FF2B5EF4-FFF2-40B4-BE49-F238E27FC236}">
                  <a16:creationId xmlns:a16="http://schemas.microsoft.com/office/drawing/2014/main" id="{260607D1-A24B-AA4C-6C37-CDB300376207}"/>
                </a:ext>
              </a:extLst>
            </p:cNvPr>
            <p:cNvSpPr/>
            <p:nvPr/>
          </p:nvSpPr>
          <p:spPr>
            <a:xfrm>
              <a:off x="2114950" y="1781463"/>
              <a:ext cx="35488" cy="34773"/>
            </a:xfrm>
            <a:custGeom>
              <a:avLst/>
              <a:gdLst/>
              <a:ahLst/>
              <a:cxnLst/>
              <a:rect l="l" t="t" r="r" b="b"/>
              <a:pathLst>
                <a:path w="1141" h="1118" extrusionOk="0">
                  <a:moveTo>
                    <a:pt x="903" y="1"/>
                  </a:moveTo>
                  <a:cubicBezTo>
                    <a:pt x="839" y="1"/>
                    <a:pt x="776" y="24"/>
                    <a:pt x="728" y="72"/>
                  </a:cubicBezTo>
                  <a:lnTo>
                    <a:pt x="95" y="705"/>
                  </a:lnTo>
                  <a:cubicBezTo>
                    <a:pt x="0" y="800"/>
                    <a:pt x="0" y="959"/>
                    <a:pt x="95" y="1054"/>
                  </a:cubicBezTo>
                  <a:cubicBezTo>
                    <a:pt x="127" y="1085"/>
                    <a:pt x="190" y="1117"/>
                    <a:pt x="253" y="1117"/>
                  </a:cubicBezTo>
                  <a:cubicBezTo>
                    <a:pt x="317" y="1117"/>
                    <a:pt x="380" y="1085"/>
                    <a:pt x="412" y="1054"/>
                  </a:cubicBezTo>
                  <a:lnTo>
                    <a:pt x="1077" y="420"/>
                  </a:lnTo>
                  <a:cubicBezTo>
                    <a:pt x="1140" y="325"/>
                    <a:pt x="1140" y="167"/>
                    <a:pt x="1077" y="72"/>
                  </a:cubicBezTo>
                  <a:cubicBezTo>
                    <a:pt x="1029" y="24"/>
                    <a:pt x="966" y="1"/>
                    <a:pt x="903"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75" name="Google Shape;1067;p29">
              <a:extLst>
                <a:ext uri="{FF2B5EF4-FFF2-40B4-BE49-F238E27FC236}">
                  <a16:creationId xmlns:a16="http://schemas.microsoft.com/office/drawing/2014/main" id="{0C54FE11-256A-027D-5C9A-8A17504847A0}"/>
                </a:ext>
              </a:extLst>
            </p:cNvPr>
            <p:cNvSpPr/>
            <p:nvPr/>
          </p:nvSpPr>
          <p:spPr>
            <a:xfrm>
              <a:off x="2064688" y="1746006"/>
              <a:ext cx="23669" cy="41646"/>
            </a:xfrm>
            <a:custGeom>
              <a:avLst/>
              <a:gdLst/>
              <a:ahLst/>
              <a:cxnLst/>
              <a:rect l="l" t="t" r="r" b="b"/>
              <a:pathLst>
                <a:path w="761" h="1339" extrusionOk="0">
                  <a:moveTo>
                    <a:pt x="486" y="0"/>
                  </a:moveTo>
                  <a:cubicBezTo>
                    <a:pt x="394" y="0"/>
                    <a:pt x="280" y="62"/>
                    <a:pt x="254" y="167"/>
                  </a:cubicBezTo>
                  <a:lnTo>
                    <a:pt x="33" y="1054"/>
                  </a:lnTo>
                  <a:cubicBezTo>
                    <a:pt x="1" y="1149"/>
                    <a:pt x="64" y="1307"/>
                    <a:pt x="191" y="1339"/>
                  </a:cubicBezTo>
                  <a:lnTo>
                    <a:pt x="254" y="1339"/>
                  </a:lnTo>
                  <a:cubicBezTo>
                    <a:pt x="349" y="1339"/>
                    <a:pt x="444" y="1275"/>
                    <a:pt x="476" y="1149"/>
                  </a:cubicBezTo>
                  <a:lnTo>
                    <a:pt x="729" y="294"/>
                  </a:lnTo>
                  <a:cubicBezTo>
                    <a:pt x="761" y="167"/>
                    <a:pt x="666" y="40"/>
                    <a:pt x="539" y="9"/>
                  </a:cubicBezTo>
                  <a:cubicBezTo>
                    <a:pt x="523" y="3"/>
                    <a:pt x="505" y="0"/>
                    <a:pt x="486"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76" name="Google Shape;1068;p29">
              <a:extLst>
                <a:ext uri="{FF2B5EF4-FFF2-40B4-BE49-F238E27FC236}">
                  <a16:creationId xmlns:a16="http://schemas.microsoft.com/office/drawing/2014/main" id="{DBE1DC21-8CC1-2EA4-E86D-F9875AA09A5C}"/>
                </a:ext>
              </a:extLst>
            </p:cNvPr>
            <p:cNvSpPr/>
            <p:nvPr/>
          </p:nvSpPr>
          <p:spPr>
            <a:xfrm>
              <a:off x="1999684" y="1746006"/>
              <a:ext cx="23669" cy="41646"/>
            </a:xfrm>
            <a:custGeom>
              <a:avLst/>
              <a:gdLst/>
              <a:ahLst/>
              <a:cxnLst/>
              <a:rect l="l" t="t" r="r" b="b"/>
              <a:pathLst>
                <a:path w="761" h="1339" extrusionOk="0">
                  <a:moveTo>
                    <a:pt x="255" y="0"/>
                  </a:moveTo>
                  <a:cubicBezTo>
                    <a:pt x="234" y="0"/>
                    <a:pt x="212" y="3"/>
                    <a:pt x="191" y="9"/>
                  </a:cubicBezTo>
                  <a:cubicBezTo>
                    <a:pt x="64" y="40"/>
                    <a:pt x="1" y="167"/>
                    <a:pt x="32" y="294"/>
                  </a:cubicBezTo>
                  <a:lnTo>
                    <a:pt x="254" y="1149"/>
                  </a:lnTo>
                  <a:cubicBezTo>
                    <a:pt x="286" y="1275"/>
                    <a:pt x="381" y="1339"/>
                    <a:pt x="507" y="1339"/>
                  </a:cubicBezTo>
                  <a:lnTo>
                    <a:pt x="539" y="1339"/>
                  </a:lnTo>
                  <a:cubicBezTo>
                    <a:pt x="666" y="1307"/>
                    <a:pt x="761" y="1180"/>
                    <a:pt x="729" y="1054"/>
                  </a:cubicBezTo>
                  <a:lnTo>
                    <a:pt x="476" y="167"/>
                  </a:lnTo>
                  <a:cubicBezTo>
                    <a:pt x="450" y="62"/>
                    <a:pt x="358" y="0"/>
                    <a:pt x="255"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77" name="Google Shape;1069;p29">
              <a:extLst>
                <a:ext uri="{FF2B5EF4-FFF2-40B4-BE49-F238E27FC236}">
                  <a16:creationId xmlns:a16="http://schemas.microsoft.com/office/drawing/2014/main" id="{15AE5980-FE6B-C0D4-D832-8063A5CF8467}"/>
                </a:ext>
              </a:extLst>
            </p:cNvPr>
            <p:cNvSpPr/>
            <p:nvPr/>
          </p:nvSpPr>
          <p:spPr>
            <a:xfrm>
              <a:off x="1936639" y="1782458"/>
              <a:ext cx="36483" cy="34741"/>
            </a:xfrm>
            <a:custGeom>
              <a:avLst/>
              <a:gdLst/>
              <a:ahLst/>
              <a:cxnLst/>
              <a:rect l="l" t="t" r="r" b="b"/>
              <a:pathLst>
                <a:path w="1173" h="1117" extrusionOk="0">
                  <a:moveTo>
                    <a:pt x="270" y="0"/>
                  </a:moveTo>
                  <a:cubicBezTo>
                    <a:pt x="207" y="0"/>
                    <a:pt x="143" y="24"/>
                    <a:pt x="96" y="72"/>
                  </a:cubicBezTo>
                  <a:cubicBezTo>
                    <a:pt x="1" y="167"/>
                    <a:pt x="1" y="293"/>
                    <a:pt x="96" y="388"/>
                  </a:cubicBezTo>
                  <a:lnTo>
                    <a:pt x="729" y="1022"/>
                  </a:lnTo>
                  <a:cubicBezTo>
                    <a:pt x="793" y="1085"/>
                    <a:pt x="856" y="1117"/>
                    <a:pt x="919" y="1117"/>
                  </a:cubicBezTo>
                  <a:cubicBezTo>
                    <a:pt x="983" y="1117"/>
                    <a:pt x="1014" y="1085"/>
                    <a:pt x="1078" y="1022"/>
                  </a:cubicBezTo>
                  <a:cubicBezTo>
                    <a:pt x="1173" y="958"/>
                    <a:pt x="1173" y="800"/>
                    <a:pt x="1078" y="705"/>
                  </a:cubicBezTo>
                  <a:lnTo>
                    <a:pt x="444" y="72"/>
                  </a:lnTo>
                  <a:cubicBezTo>
                    <a:pt x="397" y="24"/>
                    <a:pt x="333" y="0"/>
                    <a:pt x="270"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78" name="Google Shape;1070;p29">
              <a:extLst>
                <a:ext uri="{FF2B5EF4-FFF2-40B4-BE49-F238E27FC236}">
                  <a16:creationId xmlns:a16="http://schemas.microsoft.com/office/drawing/2014/main" id="{3472F66D-8F50-43F6-F58C-58F25A78EF7B}"/>
                </a:ext>
              </a:extLst>
            </p:cNvPr>
            <p:cNvSpPr/>
            <p:nvPr/>
          </p:nvSpPr>
          <p:spPr>
            <a:xfrm>
              <a:off x="1901183" y="1845503"/>
              <a:ext cx="43388" cy="20963"/>
            </a:xfrm>
            <a:custGeom>
              <a:avLst/>
              <a:gdLst/>
              <a:ahLst/>
              <a:cxnLst/>
              <a:rect l="l" t="t" r="r" b="b"/>
              <a:pathLst>
                <a:path w="1395" h="674" extrusionOk="0">
                  <a:moveTo>
                    <a:pt x="253" y="0"/>
                  </a:moveTo>
                  <a:cubicBezTo>
                    <a:pt x="150" y="0"/>
                    <a:pt x="59" y="61"/>
                    <a:pt x="32" y="166"/>
                  </a:cubicBezTo>
                  <a:cubicBezTo>
                    <a:pt x="1" y="293"/>
                    <a:pt x="64" y="420"/>
                    <a:pt x="191" y="451"/>
                  </a:cubicBezTo>
                  <a:lnTo>
                    <a:pt x="1078" y="673"/>
                  </a:lnTo>
                  <a:lnTo>
                    <a:pt x="1141" y="673"/>
                  </a:lnTo>
                  <a:cubicBezTo>
                    <a:pt x="1236" y="673"/>
                    <a:pt x="1331" y="610"/>
                    <a:pt x="1363" y="515"/>
                  </a:cubicBezTo>
                  <a:cubicBezTo>
                    <a:pt x="1394" y="388"/>
                    <a:pt x="1331" y="261"/>
                    <a:pt x="1204" y="230"/>
                  </a:cubicBezTo>
                  <a:lnTo>
                    <a:pt x="318" y="8"/>
                  </a:lnTo>
                  <a:cubicBezTo>
                    <a:pt x="296" y="3"/>
                    <a:pt x="274" y="0"/>
                    <a:pt x="253"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79" name="Google Shape;1071;p29">
              <a:extLst>
                <a:ext uri="{FF2B5EF4-FFF2-40B4-BE49-F238E27FC236}">
                  <a16:creationId xmlns:a16="http://schemas.microsoft.com/office/drawing/2014/main" id="{670BEE95-8F9C-41B3-6A62-A8456C313BDC}"/>
                </a:ext>
              </a:extLst>
            </p:cNvPr>
            <p:cNvSpPr/>
            <p:nvPr/>
          </p:nvSpPr>
          <p:spPr>
            <a:xfrm>
              <a:off x="1901183" y="1910507"/>
              <a:ext cx="43388" cy="20963"/>
            </a:xfrm>
            <a:custGeom>
              <a:avLst/>
              <a:gdLst/>
              <a:ahLst/>
              <a:cxnLst/>
              <a:rect l="l" t="t" r="r" b="b"/>
              <a:pathLst>
                <a:path w="1395" h="674" extrusionOk="0">
                  <a:moveTo>
                    <a:pt x="1142" y="0"/>
                  </a:moveTo>
                  <a:cubicBezTo>
                    <a:pt x="1121" y="0"/>
                    <a:pt x="1099" y="3"/>
                    <a:pt x="1078" y="8"/>
                  </a:cubicBezTo>
                  <a:lnTo>
                    <a:pt x="191" y="230"/>
                  </a:lnTo>
                  <a:cubicBezTo>
                    <a:pt x="64" y="262"/>
                    <a:pt x="1" y="388"/>
                    <a:pt x="32" y="515"/>
                  </a:cubicBezTo>
                  <a:cubicBezTo>
                    <a:pt x="64" y="610"/>
                    <a:pt x="159" y="673"/>
                    <a:pt x="254" y="673"/>
                  </a:cubicBezTo>
                  <a:lnTo>
                    <a:pt x="318" y="673"/>
                  </a:lnTo>
                  <a:lnTo>
                    <a:pt x="1204" y="452"/>
                  </a:lnTo>
                  <a:cubicBezTo>
                    <a:pt x="1331" y="420"/>
                    <a:pt x="1394" y="293"/>
                    <a:pt x="1363" y="167"/>
                  </a:cubicBezTo>
                  <a:cubicBezTo>
                    <a:pt x="1336" y="62"/>
                    <a:pt x="1245" y="0"/>
                    <a:pt x="1142"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80" name="Google Shape;1072;p29">
              <a:extLst>
                <a:ext uri="{FF2B5EF4-FFF2-40B4-BE49-F238E27FC236}">
                  <a16:creationId xmlns:a16="http://schemas.microsoft.com/office/drawing/2014/main" id="{D112C797-AA68-4F8B-2C56-42D893EEA74F}"/>
                </a:ext>
              </a:extLst>
            </p:cNvPr>
            <p:cNvSpPr/>
            <p:nvPr/>
          </p:nvSpPr>
          <p:spPr>
            <a:xfrm>
              <a:off x="2144497" y="1909512"/>
              <a:ext cx="43357" cy="21958"/>
            </a:xfrm>
            <a:custGeom>
              <a:avLst/>
              <a:gdLst/>
              <a:ahLst/>
              <a:cxnLst/>
              <a:rect l="l" t="t" r="r" b="b"/>
              <a:pathLst>
                <a:path w="1394" h="706" extrusionOk="0">
                  <a:moveTo>
                    <a:pt x="252" y="0"/>
                  </a:moveTo>
                  <a:cubicBezTo>
                    <a:pt x="149" y="0"/>
                    <a:pt x="58" y="62"/>
                    <a:pt x="32" y="167"/>
                  </a:cubicBezTo>
                  <a:cubicBezTo>
                    <a:pt x="0" y="294"/>
                    <a:pt x="63" y="420"/>
                    <a:pt x="190" y="452"/>
                  </a:cubicBezTo>
                  <a:lnTo>
                    <a:pt x="1077" y="705"/>
                  </a:lnTo>
                  <a:lnTo>
                    <a:pt x="1140" y="705"/>
                  </a:lnTo>
                  <a:cubicBezTo>
                    <a:pt x="1235" y="705"/>
                    <a:pt x="1330" y="642"/>
                    <a:pt x="1362" y="515"/>
                  </a:cubicBezTo>
                  <a:cubicBezTo>
                    <a:pt x="1394" y="389"/>
                    <a:pt x="1299" y="262"/>
                    <a:pt x="1172" y="230"/>
                  </a:cubicBezTo>
                  <a:lnTo>
                    <a:pt x="317" y="9"/>
                  </a:lnTo>
                  <a:cubicBezTo>
                    <a:pt x="295" y="3"/>
                    <a:pt x="273" y="0"/>
                    <a:pt x="252"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81" name="Google Shape;1073;p29">
              <a:extLst>
                <a:ext uri="{FF2B5EF4-FFF2-40B4-BE49-F238E27FC236}">
                  <a16:creationId xmlns:a16="http://schemas.microsoft.com/office/drawing/2014/main" id="{119555E2-C11C-6B10-F9DB-6B5FCE26AE1C}"/>
                </a:ext>
              </a:extLst>
            </p:cNvPr>
            <p:cNvSpPr/>
            <p:nvPr/>
          </p:nvSpPr>
          <p:spPr>
            <a:xfrm>
              <a:off x="2144497" y="1844507"/>
              <a:ext cx="43357" cy="21958"/>
            </a:xfrm>
            <a:custGeom>
              <a:avLst/>
              <a:gdLst/>
              <a:ahLst/>
              <a:cxnLst/>
              <a:rect l="l" t="t" r="r" b="b"/>
              <a:pathLst>
                <a:path w="1394" h="706" extrusionOk="0">
                  <a:moveTo>
                    <a:pt x="1130" y="0"/>
                  </a:moveTo>
                  <a:cubicBezTo>
                    <a:pt x="1111" y="0"/>
                    <a:pt x="1093" y="3"/>
                    <a:pt x="1077" y="8"/>
                  </a:cubicBezTo>
                  <a:lnTo>
                    <a:pt x="190" y="230"/>
                  </a:lnTo>
                  <a:cubicBezTo>
                    <a:pt x="63" y="262"/>
                    <a:pt x="0" y="388"/>
                    <a:pt x="32" y="515"/>
                  </a:cubicBezTo>
                  <a:cubicBezTo>
                    <a:pt x="32" y="642"/>
                    <a:pt x="127" y="705"/>
                    <a:pt x="253" y="705"/>
                  </a:cubicBezTo>
                  <a:cubicBezTo>
                    <a:pt x="253" y="705"/>
                    <a:pt x="285" y="705"/>
                    <a:pt x="317" y="673"/>
                  </a:cubicBezTo>
                  <a:lnTo>
                    <a:pt x="1172" y="452"/>
                  </a:lnTo>
                  <a:cubicBezTo>
                    <a:pt x="1299" y="420"/>
                    <a:pt x="1394" y="293"/>
                    <a:pt x="1362" y="167"/>
                  </a:cubicBezTo>
                  <a:cubicBezTo>
                    <a:pt x="1336" y="62"/>
                    <a:pt x="1222" y="0"/>
                    <a:pt x="1130"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82" name="Google Shape;1074;p29">
              <a:extLst>
                <a:ext uri="{FF2B5EF4-FFF2-40B4-BE49-F238E27FC236}">
                  <a16:creationId xmlns:a16="http://schemas.microsoft.com/office/drawing/2014/main" id="{1B519082-5CBF-A375-4D30-035C0683F2EC}"/>
                </a:ext>
              </a:extLst>
            </p:cNvPr>
            <p:cNvSpPr/>
            <p:nvPr/>
          </p:nvSpPr>
          <p:spPr>
            <a:xfrm>
              <a:off x="1952408" y="1798382"/>
              <a:ext cx="180301" cy="254232"/>
            </a:xfrm>
            <a:custGeom>
              <a:avLst/>
              <a:gdLst/>
              <a:ahLst/>
              <a:cxnLst/>
              <a:rect l="l" t="t" r="r" b="b"/>
              <a:pathLst>
                <a:path w="5797" h="8174" extrusionOk="0">
                  <a:moveTo>
                    <a:pt x="2866" y="475"/>
                  </a:moveTo>
                  <a:cubicBezTo>
                    <a:pt x="2903" y="475"/>
                    <a:pt x="2940" y="476"/>
                    <a:pt x="2978" y="478"/>
                  </a:cubicBezTo>
                  <a:cubicBezTo>
                    <a:pt x="4276" y="510"/>
                    <a:pt x="5321" y="1618"/>
                    <a:pt x="5321" y="2917"/>
                  </a:cubicBezTo>
                  <a:cubicBezTo>
                    <a:pt x="5289" y="3772"/>
                    <a:pt x="4878" y="4532"/>
                    <a:pt x="4149" y="4975"/>
                  </a:cubicBezTo>
                  <a:cubicBezTo>
                    <a:pt x="3928" y="5102"/>
                    <a:pt x="3801" y="5355"/>
                    <a:pt x="3801" y="5608"/>
                  </a:cubicBezTo>
                  <a:lnTo>
                    <a:pt x="3801" y="5988"/>
                  </a:lnTo>
                  <a:lnTo>
                    <a:pt x="1996" y="5988"/>
                  </a:lnTo>
                  <a:lnTo>
                    <a:pt x="1996" y="5608"/>
                  </a:lnTo>
                  <a:cubicBezTo>
                    <a:pt x="1996" y="5355"/>
                    <a:pt x="1837" y="5102"/>
                    <a:pt x="1616" y="4975"/>
                  </a:cubicBezTo>
                  <a:cubicBezTo>
                    <a:pt x="887" y="4532"/>
                    <a:pt x="444" y="3772"/>
                    <a:pt x="444" y="2885"/>
                  </a:cubicBezTo>
                  <a:cubicBezTo>
                    <a:pt x="444" y="2220"/>
                    <a:pt x="729" y="1618"/>
                    <a:pt x="1204" y="1143"/>
                  </a:cubicBezTo>
                  <a:cubicBezTo>
                    <a:pt x="1652" y="725"/>
                    <a:pt x="2242" y="475"/>
                    <a:pt x="2866" y="475"/>
                  </a:cubicBezTo>
                  <a:close/>
                  <a:moveTo>
                    <a:pt x="4434" y="6432"/>
                  </a:moveTo>
                  <a:lnTo>
                    <a:pt x="4434" y="6843"/>
                  </a:lnTo>
                  <a:lnTo>
                    <a:pt x="1362" y="6843"/>
                  </a:lnTo>
                  <a:lnTo>
                    <a:pt x="1362" y="6432"/>
                  </a:lnTo>
                  <a:close/>
                  <a:moveTo>
                    <a:pt x="3864" y="7318"/>
                  </a:moveTo>
                  <a:lnTo>
                    <a:pt x="3864" y="7604"/>
                  </a:lnTo>
                  <a:lnTo>
                    <a:pt x="3896" y="7604"/>
                  </a:lnTo>
                  <a:cubicBezTo>
                    <a:pt x="3896" y="7667"/>
                    <a:pt x="3833" y="7699"/>
                    <a:pt x="3769" y="7699"/>
                  </a:cubicBezTo>
                  <a:lnTo>
                    <a:pt x="1996" y="7699"/>
                  </a:lnTo>
                  <a:cubicBezTo>
                    <a:pt x="1932" y="7699"/>
                    <a:pt x="1869" y="7667"/>
                    <a:pt x="1869" y="7604"/>
                  </a:cubicBezTo>
                  <a:lnTo>
                    <a:pt x="1869" y="7318"/>
                  </a:lnTo>
                  <a:close/>
                  <a:moveTo>
                    <a:pt x="2886" y="1"/>
                  </a:moveTo>
                  <a:cubicBezTo>
                    <a:pt x="2113" y="1"/>
                    <a:pt x="1429" y="285"/>
                    <a:pt x="887" y="826"/>
                  </a:cubicBezTo>
                  <a:cubicBezTo>
                    <a:pt x="317" y="1365"/>
                    <a:pt x="1" y="2093"/>
                    <a:pt x="1" y="2917"/>
                  </a:cubicBezTo>
                  <a:cubicBezTo>
                    <a:pt x="1" y="3930"/>
                    <a:pt x="507" y="4848"/>
                    <a:pt x="1394" y="5387"/>
                  </a:cubicBezTo>
                  <a:cubicBezTo>
                    <a:pt x="1457" y="5418"/>
                    <a:pt x="1521" y="5513"/>
                    <a:pt x="1521" y="5608"/>
                  </a:cubicBezTo>
                  <a:lnTo>
                    <a:pt x="1521" y="5988"/>
                  </a:lnTo>
                  <a:lnTo>
                    <a:pt x="1331" y="5988"/>
                  </a:lnTo>
                  <a:cubicBezTo>
                    <a:pt x="1077" y="5988"/>
                    <a:pt x="887" y="6178"/>
                    <a:pt x="887" y="6400"/>
                  </a:cubicBezTo>
                  <a:lnTo>
                    <a:pt x="887" y="6875"/>
                  </a:lnTo>
                  <a:cubicBezTo>
                    <a:pt x="887" y="7128"/>
                    <a:pt x="1077" y="7318"/>
                    <a:pt x="1331" y="7318"/>
                  </a:cubicBezTo>
                  <a:lnTo>
                    <a:pt x="1426" y="7318"/>
                  </a:lnTo>
                  <a:lnTo>
                    <a:pt x="1426" y="7604"/>
                  </a:lnTo>
                  <a:cubicBezTo>
                    <a:pt x="1426" y="7920"/>
                    <a:pt x="1679" y="8174"/>
                    <a:pt x="1996" y="8174"/>
                  </a:cubicBezTo>
                  <a:lnTo>
                    <a:pt x="3769" y="8174"/>
                  </a:lnTo>
                  <a:cubicBezTo>
                    <a:pt x="4086" y="8174"/>
                    <a:pt x="4339" y="7920"/>
                    <a:pt x="4339" y="7604"/>
                  </a:cubicBezTo>
                  <a:lnTo>
                    <a:pt x="4339" y="7318"/>
                  </a:lnTo>
                  <a:lnTo>
                    <a:pt x="4466" y="7318"/>
                  </a:lnTo>
                  <a:cubicBezTo>
                    <a:pt x="4688" y="7318"/>
                    <a:pt x="4878" y="7128"/>
                    <a:pt x="4878" y="6875"/>
                  </a:cubicBezTo>
                  <a:lnTo>
                    <a:pt x="4878" y="6400"/>
                  </a:lnTo>
                  <a:cubicBezTo>
                    <a:pt x="4878" y="6178"/>
                    <a:pt x="4688" y="5988"/>
                    <a:pt x="4466" y="5988"/>
                  </a:cubicBezTo>
                  <a:lnTo>
                    <a:pt x="4244" y="5988"/>
                  </a:lnTo>
                  <a:lnTo>
                    <a:pt x="4244" y="5608"/>
                  </a:lnTo>
                  <a:cubicBezTo>
                    <a:pt x="4244" y="5513"/>
                    <a:pt x="4308" y="5418"/>
                    <a:pt x="4371" y="5387"/>
                  </a:cubicBezTo>
                  <a:cubicBezTo>
                    <a:pt x="5258" y="4848"/>
                    <a:pt x="5764" y="3930"/>
                    <a:pt x="5764" y="2917"/>
                  </a:cubicBezTo>
                  <a:cubicBezTo>
                    <a:pt x="5796" y="2188"/>
                    <a:pt x="5511" y="1460"/>
                    <a:pt x="4973" y="921"/>
                  </a:cubicBezTo>
                  <a:cubicBezTo>
                    <a:pt x="4466" y="351"/>
                    <a:pt x="3738" y="35"/>
                    <a:pt x="3009" y="3"/>
                  </a:cubicBezTo>
                  <a:cubicBezTo>
                    <a:pt x="2968" y="1"/>
                    <a:pt x="2927" y="1"/>
                    <a:pt x="2886"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83" name="Google Shape;1075;p29">
              <a:extLst>
                <a:ext uri="{FF2B5EF4-FFF2-40B4-BE49-F238E27FC236}">
                  <a16:creationId xmlns:a16="http://schemas.microsoft.com/office/drawing/2014/main" id="{0C46480D-BE65-2CD6-75C7-C6EF38954A0F}"/>
                </a:ext>
              </a:extLst>
            </p:cNvPr>
            <p:cNvSpPr/>
            <p:nvPr/>
          </p:nvSpPr>
          <p:spPr>
            <a:xfrm>
              <a:off x="1985906" y="1831942"/>
              <a:ext cx="64040" cy="64071"/>
            </a:xfrm>
            <a:custGeom>
              <a:avLst/>
              <a:gdLst/>
              <a:ahLst/>
              <a:cxnLst/>
              <a:rect l="l" t="t" r="r" b="b"/>
              <a:pathLst>
                <a:path w="2059" h="2060" extrusionOk="0">
                  <a:moveTo>
                    <a:pt x="1805" y="1"/>
                  </a:moveTo>
                  <a:cubicBezTo>
                    <a:pt x="824" y="1"/>
                    <a:pt x="0" y="824"/>
                    <a:pt x="0" y="1806"/>
                  </a:cubicBezTo>
                  <a:cubicBezTo>
                    <a:pt x="0" y="1933"/>
                    <a:pt x="127" y="2059"/>
                    <a:pt x="254" y="2059"/>
                  </a:cubicBezTo>
                  <a:cubicBezTo>
                    <a:pt x="380" y="2059"/>
                    <a:pt x="475" y="1933"/>
                    <a:pt x="475" y="1806"/>
                  </a:cubicBezTo>
                  <a:cubicBezTo>
                    <a:pt x="475" y="1077"/>
                    <a:pt x="1077" y="476"/>
                    <a:pt x="1805" y="476"/>
                  </a:cubicBezTo>
                  <a:cubicBezTo>
                    <a:pt x="1932" y="476"/>
                    <a:pt x="2059" y="381"/>
                    <a:pt x="2059" y="222"/>
                  </a:cubicBezTo>
                  <a:cubicBezTo>
                    <a:pt x="2059" y="96"/>
                    <a:pt x="1964" y="1"/>
                    <a:pt x="1805"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84" name="Google Shape;1076;p29">
              <a:extLst>
                <a:ext uri="{FF2B5EF4-FFF2-40B4-BE49-F238E27FC236}">
                  <a16:creationId xmlns:a16="http://schemas.microsoft.com/office/drawing/2014/main" id="{8F487CD6-5DB9-EB78-0BBB-B4E947166052}"/>
                </a:ext>
              </a:extLst>
            </p:cNvPr>
            <p:cNvSpPr/>
            <p:nvPr/>
          </p:nvSpPr>
          <p:spPr>
            <a:xfrm>
              <a:off x="1989856" y="1902078"/>
              <a:ext cx="19719" cy="19532"/>
            </a:xfrm>
            <a:custGeom>
              <a:avLst/>
              <a:gdLst/>
              <a:ahLst/>
              <a:cxnLst/>
              <a:rect l="l" t="t" r="r" b="b"/>
              <a:pathLst>
                <a:path w="634" h="628" extrusionOk="0">
                  <a:moveTo>
                    <a:pt x="263" y="0"/>
                  </a:moveTo>
                  <a:cubicBezTo>
                    <a:pt x="229" y="0"/>
                    <a:pt x="194" y="8"/>
                    <a:pt x="158" y="26"/>
                  </a:cubicBezTo>
                  <a:cubicBezTo>
                    <a:pt x="63" y="58"/>
                    <a:pt x="0" y="216"/>
                    <a:pt x="63" y="343"/>
                  </a:cubicBezTo>
                  <a:cubicBezTo>
                    <a:pt x="95" y="374"/>
                    <a:pt x="127" y="438"/>
                    <a:pt x="158" y="501"/>
                  </a:cubicBezTo>
                  <a:cubicBezTo>
                    <a:pt x="222" y="596"/>
                    <a:pt x="285" y="628"/>
                    <a:pt x="348" y="628"/>
                  </a:cubicBezTo>
                  <a:cubicBezTo>
                    <a:pt x="412" y="628"/>
                    <a:pt x="443" y="628"/>
                    <a:pt x="475" y="596"/>
                  </a:cubicBezTo>
                  <a:cubicBezTo>
                    <a:pt x="602" y="533"/>
                    <a:pt x="633" y="374"/>
                    <a:pt x="570" y="279"/>
                  </a:cubicBezTo>
                  <a:cubicBezTo>
                    <a:pt x="538" y="216"/>
                    <a:pt x="507" y="184"/>
                    <a:pt x="475" y="121"/>
                  </a:cubicBezTo>
                  <a:cubicBezTo>
                    <a:pt x="429" y="52"/>
                    <a:pt x="351" y="0"/>
                    <a:pt x="263"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85" name="Google Shape;1077;p29">
              <a:extLst>
                <a:ext uri="{FF2B5EF4-FFF2-40B4-BE49-F238E27FC236}">
                  <a16:creationId xmlns:a16="http://schemas.microsoft.com/office/drawing/2014/main" id="{EE458425-A8BC-865C-8F6B-078AEF23BAF9}"/>
                </a:ext>
              </a:extLst>
            </p:cNvPr>
            <p:cNvSpPr/>
            <p:nvPr/>
          </p:nvSpPr>
          <p:spPr>
            <a:xfrm>
              <a:off x="2007584" y="1921828"/>
              <a:ext cx="20714" cy="16515"/>
            </a:xfrm>
            <a:custGeom>
              <a:avLst/>
              <a:gdLst/>
              <a:ahLst/>
              <a:cxnLst/>
              <a:rect l="l" t="t" r="r" b="b"/>
              <a:pathLst>
                <a:path w="666" h="531" extrusionOk="0">
                  <a:moveTo>
                    <a:pt x="248" y="1"/>
                  </a:moveTo>
                  <a:cubicBezTo>
                    <a:pt x="175" y="1"/>
                    <a:pt x="102" y="43"/>
                    <a:pt x="63" y="119"/>
                  </a:cubicBezTo>
                  <a:cubicBezTo>
                    <a:pt x="0" y="214"/>
                    <a:pt x="32" y="373"/>
                    <a:pt x="127" y="436"/>
                  </a:cubicBezTo>
                  <a:cubicBezTo>
                    <a:pt x="190" y="468"/>
                    <a:pt x="222" y="499"/>
                    <a:pt x="285" y="531"/>
                  </a:cubicBezTo>
                  <a:lnTo>
                    <a:pt x="380" y="531"/>
                  </a:lnTo>
                  <a:cubicBezTo>
                    <a:pt x="475" y="531"/>
                    <a:pt x="538" y="499"/>
                    <a:pt x="602" y="436"/>
                  </a:cubicBezTo>
                  <a:cubicBezTo>
                    <a:pt x="665" y="309"/>
                    <a:pt x="602" y="183"/>
                    <a:pt x="507" y="119"/>
                  </a:cubicBezTo>
                  <a:cubicBezTo>
                    <a:pt x="475" y="88"/>
                    <a:pt x="412" y="56"/>
                    <a:pt x="380" y="56"/>
                  </a:cubicBezTo>
                  <a:cubicBezTo>
                    <a:pt x="343" y="18"/>
                    <a:pt x="295" y="1"/>
                    <a:pt x="248"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grpSp>
      <p:sp>
        <p:nvSpPr>
          <p:cNvPr id="86" name="TextBox 85">
            <a:extLst>
              <a:ext uri="{FF2B5EF4-FFF2-40B4-BE49-F238E27FC236}">
                <a16:creationId xmlns:a16="http://schemas.microsoft.com/office/drawing/2014/main" id="{87590303-EE46-628C-BF77-CA6EE14A7B9E}"/>
              </a:ext>
            </a:extLst>
          </p:cNvPr>
          <p:cNvSpPr txBox="1"/>
          <p:nvPr/>
        </p:nvSpPr>
        <p:spPr>
          <a:xfrm>
            <a:off x="6853269" y="3999333"/>
            <a:ext cx="2039619" cy="2004395"/>
          </a:xfrm>
          <a:prstGeom prst="rect">
            <a:avLst/>
          </a:prstGeom>
          <a:noFill/>
        </p:spPr>
        <p:txBody>
          <a:bodyPr wrap="square">
            <a:spAutoFit/>
          </a:bodyPr>
          <a:lstStyle/>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89" name="TextBox 88">
            <a:extLst>
              <a:ext uri="{FF2B5EF4-FFF2-40B4-BE49-F238E27FC236}">
                <a16:creationId xmlns:a16="http://schemas.microsoft.com/office/drawing/2014/main" id="{D3B633E8-46F4-2C04-DD7C-570415F6B501}"/>
              </a:ext>
            </a:extLst>
          </p:cNvPr>
          <p:cNvSpPr txBox="1"/>
          <p:nvPr/>
        </p:nvSpPr>
        <p:spPr>
          <a:xfrm>
            <a:off x="6777414" y="3146243"/>
            <a:ext cx="1427367" cy="473206"/>
          </a:xfrm>
          <a:prstGeom prst="rect">
            <a:avLst/>
          </a:prstGeom>
          <a:noFill/>
        </p:spPr>
        <p:txBody>
          <a:bodyPr wrap="square">
            <a:spAutoFit/>
          </a:bodyPr>
          <a:lstStyle/>
          <a:p>
            <a:pPr algn="ctr" rtl="1">
              <a:lnSpc>
                <a:spcPct val="150000"/>
              </a:lnSpc>
            </a:pPr>
            <a:r>
              <a:rPr lang="fa-IR" b="1" dirty="0">
                <a:solidFill>
                  <a:schemeClr val="bg1"/>
                </a:solidFill>
                <a:latin typeface="Kalameh" pitchFamily="2" charset="-78"/>
                <a:cs typeface="B Titr" panose="00000700000000000000" pitchFamily="2" charset="-78"/>
              </a:rPr>
              <a:t>تیتر عنوان</a:t>
            </a:r>
          </a:p>
        </p:txBody>
      </p:sp>
      <p:sp>
        <p:nvSpPr>
          <p:cNvPr id="91" name="TextBox 90">
            <a:extLst>
              <a:ext uri="{FF2B5EF4-FFF2-40B4-BE49-F238E27FC236}">
                <a16:creationId xmlns:a16="http://schemas.microsoft.com/office/drawing/2014/main" id="{592F1E31-53D0-59FC-173B-EDD86B00AEC8}"/>
              </a:ext>
            </a:extLst>
          </p:cNvPr>
          <p:cNvSpPr txBox="1"/>
          <p:nvPr/>
        </p:nvSpPr>
        <p:spPr>
          <a:xfrm>
            <a:off x="4134233" y="3981204"/>
            <a:ext cx="2039619" cy="2004395"/>
          </a:xfrm>
          <a:prstGeom prst="rect">
            <a:avLst/>
          </a:prstGeom>
          <a:noFill/>
        </p:spPr>
        <p:txBody>
          <a:bodyPr wrap="square">
            <a:spAutoFit/>
          </a:bodyPr>
          <a:lstStyle/>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92" name="TextBox 91">
            <a:extLst>
              <a:ext uri="{FF2B5EF4-FFF2-40B4-BE49-F238E27FC236}">
                <a16:creationId xmlns:a16="http://schemas.microsoft.com/office/drawing/2014/main" id="{B3E8D9D4-3CD3-920D-2848-AF2A6EA1C6EA}"/>
              </a:ext>
            </a:extLst>
          </p:cNvPr>
          <p:cNvSpPr txBox="1"/>
          <p:nvPr/>
        </p:nvSpPr>
        <p:spPr>
          <a:xfrm>
            <a:off x="1524538" y="3992877"/>
            <a:ext cx="2039619" cy="2004395"/>
          </a:xfrm>
          <a:prstGeom prst="rect">
            <a:avLst/>
          </a:prstGeom>
          <a:noFill/>
        </p:spPr>
        <p:txBody>
          <a:bodyPr wrap="square">
            <a:spAutoFit/>
          </a:bodyPr>
          <a:lstStyle/>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93" name="TextBox 92">
            <a:extLst>
              <a:ext uri="{FF2B5EF4-FFF2-40B4-BE49-F238E27FC236}">
                <a16:creationId xmlns:a16="http://schemas.microsoft.com/office/drawing/2014/main" id="{03EF607D-8E69-7C37-DB5B-1BF537620E97}"/>
              </a:ext>
            </a:extLst>
          </p:cNvPr>
          <p:cNvSpPr txBox="1"/>
          <p:nvPr/>
        </p:nvSpPr>
        <p:spPr>
          <a:xfrm>
            <a:off x="4101606" y="3146243"/>
            <a:ext cx="1427367" cy="473206"/>
          </a:xfrm>
          <a:prstGeom prst="rect">
            <a:avLst/>
          </a:prstGeom>
          <a:noFill/>
        </p:spPr>
        <p:txBody>
          <a:bodyPr wrap="square">
            <a:spAutoFit/>
          </a:bodyPr>
          <a:lstStyle/>
          <a:p>
            <a:pPr algn="ctr" rtl="1">
              <a:lnSpc>
                <a:spcPct val="150000"/>
              </a:lnSpc>
            </a:pPr>
            <a:r>
              <a:rPr lang="fa-IR" b="1" dirty="0">
                <a:solidFill>
                  <a:schemeClr val="bg1"/>
                </a:solidFill>
                <a:latin typeface="Kalameh" pitchFamily="2" charset="-78"/>
                <a:cs typeface="B Titr" panose="00000700000000000000" pitchFamily="2" charset="-78"/>
              </a:rPr>
              <a:t>تیتر عنوان</a:t>
            </a:r>
          </a:p>
        </p:txBody>
      </p:sp>
      <p:sp>
        <p:nvSpPr>
          <p:cNvPr id="94" name="TextBox 93">
            <a:extLst>
              <a:ext uri="{FF2B5EF4-FFF2-40B4-BE49-F238E27FC236}">
                <a16:creationId xmlns:a16="http://schemas.microsoft.com/office/drawing/2014/main" id="{3FEE8CF6-45A1-6169-C6CA-F1004D8ECF54}"/>
              </a:ext>
            </a:extLst>
          </p:cNvPr>
          <p:cNvSpPr txBox="1"/>
          <p:nvPr/>
        </p:nvSpPr>
        <p:spPr>
          <a:xfrm>
            <a:off x="1471739" y="3155768"/>
            <a:ext cx="1427367" cy="473206"/>
          </a:xfrm>
          <a:prstGeom prst="rect">
            <a:avLst/>
          </a:prstGeom>
          <a:noFill/>
        </p:spPr>
        <p:txBody>
          <a:bodyPr wrap="square">
            <a:spAutoFit/>
          </a:bodyPr>
          <a:lstStyle/>
          <a:p>
            <a:pPr algn="ctr" rtl="1">
              <a:lnSpc>
                <a:spcPct val="150000"/>
              </a:lnSpc>
            </a:pPr>
            <a:r>
              <a:rPr lang="fa-IR" b="1" dirty="0">
                <a:latin typeface="Kalameh" pitchFamily="2" charset="-78"/>
                <a:cs typeface="B Titr" panose="00000700000000000000" pitchFamily="2" charset="-78"/>
              </a:rPr>
              <a:t>تیتر عنوان</a:t>
            </a:r>
          </a:p>
        </p:txBody>
      </p:sp>
      <p:sp>
        <p:nvSpPr>
          <p:cNvPr id="95" name="TextBox 94">
            <a:extLst>
              <a:ext uri="{FF2B5EF4-FFF2-40B4-BE49-F238E27FC236}">
                <a16:creationId xmlns:a16="http://schemas.microsoft.com/office/drawing/2014/main" id="{FB8E79E1-CACC-2C6E-E989-ED48D3B5858A}"/>
              </a:ext>
            </a:extLst>
          </p:cNvPr>
          <p:cNvSpPr txBox="1"/>
          <p:nvPr/>
        </p:nvSpPr>
        <p:spPr>
          <a:xfrm>
            <a:off x="7403236" y="722609"/>
            <a:ext cx="2811838" cy="461665"/>
          </a:xfrm>
          <a:prstGeom prst="rect">
            <a:avLst/>
          </a:prstGeom>
          <a:noFill/>
        </p:spPr>
        <p:txBody>
          <a:bodyPr wrap="square" rtlCol="0">
            <a:spAutoFit/>
          </a:bodyPr>
          <a:lstStyle/>
          <a:p>
            <a:pPr algn="ctr"/>
            <a:r>
              <a:rPr lang="fa-IR" sz="2400" dirty="0">
                <a:cs typeface="B Titr" panose="00000700000000000000" pitchFamily="2" charset="-78"/>
              </a:rPr>
              <a:t>تیتر عنوان اصلی موضوع</a:t>
            </a:r>
            <a:endParaRPr lang="en-US" sz="7200" dirty="0">
              <a:cs typeface="B Titr" panose="00000700000000000000" pitchFamily="2" charset="-78"/>
            </a:endParaRPr>
          </a:p>
        </p:txBody>
      </p:sp>
      <p:sp>
        <p:nvSpPr>
          <p:cNvPr id="96" name="TextBox 95">
            <a:extLst>
              <a:ext uri="{FF2B5EF4-FFF2-40B4-BE49-F238E27FC236}">
                <a16:creationId xmlns:a16="http://schemas.microsoft.com/office/drawing/2014/main" id="{24540370-F45F-375A-F3FD-27D49E76BE47}"/>
              </a:ext>
            </a:extLst>
          </p:cNvPr>
          <p:cNvSpPr txBox="1"/>
          <p:nvPr/>
        </p:nvSpPr>
        <p:spPr>
          <a:xfrm>
            <a:off x="250006" y="1255170"/>
            <a:ext cx="9785318" cy="1508105"/>
          </a:xfrm>
          <a:prstGeom prst="rect">
            <a:avLst/>
          </a:prstGeom>
          <a:noFill/>
        </p:spPr>
        <p:txBody>
          <a:bodyPr wrap="square">
            <a:spAutoFit/>
          </a:bodyPr>
          <a:lstStyle/>
          <a:p>
            <a:pPr algn="ctr"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600" dirty="0"/>
          </a:p>
        </p:txBody>
      </p:sp>
    </p:spTree>
    <p:extLst>
      <p:ext uri="{BB962C8B-B14F-4D97-AF65-F5344CB8AC3E}">
        <p14:creationId xmlns:p14="http://schemas.microsoft.com/office/powerpoint/2010/main" val="926542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500"/>
                                        <p:tgtEl>
                                          <p:spTgt spid="9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6"/>
                                        </p:tgtEl>
                                        <p:attrNameLst>
                                          <p:attrName>style.visibility</p:attrName>
                                        </p:attrNameLst>
                                      </p:cBhvr>
                                      <p:to>
                                        <p:strVal val="visible"/>
                                      </p:to>
                                    </p:set>
                                    <p:animEffect transition="in" filter="wipe(down)">
                                      <p:cBhvr>
                                        <p:cTn id="12" dur="500"/>
                                        <p:tgtEl>
                                          <p:spTgt spid="9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down)">
                                      <p:cBhvr>
                                        <p:cTn id="17" dur="500"/>
                                        <p:tgtEl>
                                          <p:spTgt spid="43"/>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wipe(down)">
                                      <p:cBhvr>
                                        <p:cTn id="20" dur="500"/>
                                        <p:tgtEl>
                                          <p:spTgt spid="5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nodeType="click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wipe(down)">
                                      <p:cBhvr>
                                        <p:cTn id="28" dur="580">
                                          <p:stCondLst>
                                            <p:cond delay="0"/>
                                          </p:stCondLst>
                                        </p:cTn>
                                        <p:tgtEl>
                                          <p:spTgt spid="72"/>
                                        </p:tgtEl>
                                      </p:cBhvr>
                                    </p:animEffect>
                                    <p:anim calcmode="lin" valueType="num">
                                      <p:cBhvr>
                                        <p:cTn id="29" dur="1822" tmFilter="0,0; 0.14,0.36; 0.43,0.73; 0.71,0.91; 1.0,1.0">
                                          <p:stCondLst>
                                            <p:cond delay="0"/>
                                          </p:stCondLst>
                                        </p:cTn>
                                        <p:tgtEl>
                                          <p:spTgt spid="72"/>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72"/>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72"/>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72"/>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72"/>
                                        </p:tgtEl>
                                        <p:attrNameLst>
                                          <p:attrName>ppt_y</p:attrName>
                                        </p:attrNameLst>
                                      </p:cBhvr>
                                      <p:tavLst>
                                        <p:tav tm="0" fmla="#ppt_y-sin(pi*$)/81">
                                          <p:val>
                                            <p:fltVal val="0"/>
                                          </p:val>
                                        </p:tav>
                                        <p:tav tm="100000">
                                          <p:val>
                                            <p:fltVal val="1"/>
                                          </p:val>
                                        </p:tav>
                                      </p:tavLst>
                                    </p:anim>
                                    <p:animScale>
                                      <p:cBhvr>
                                        <p:cTn id="34" dur="26">
                                          <p:stCondLst>
                                            <p:cond delay="650"/>
                                          </p:stCondLst>
                                        </p:cTn>
                                        <p:tgtEl>
                                          <p:spTgt spid="72"/>
                                        </p:tgtEl>
                                      </p:cBhvr>
                                      <p:to x="100000" y="60000"/>
                                    </p:animScale>
                                    <p:animScale>
                                      <p:cBhvr>
                                        <p:cTn id="35" dur="166" decel="50000">
                                          <p:stCondLst>
                                            <p:cond delay="676"/>
                                          </p:stCondLst>
                                        </p:cTn>
                                        <p:tgtEl>
                                          <p:spTgt spid="72"/>
                                        </p:tgtEl>
                                      </p:cBhvr>
                                      <p:to x="100000" y="100000"/>
                                    </p:animScale>
                                    <p:animScale>
                                      <p:cBhvr>
                                        <p:cTn id="36" dur="26">
                                          <p:stCondLst>
                                            <p:cond delay="1312"/>
                                          </p:stCondLst>
                                        </p:cTn>
                                        <p:tgtEl>
                                          <p:spTgt spid="72"/>
                                        </p:tgtEl>
                                      </p:cBhvr>
                                      <p:to x="100000" y="80000"/>
                                    </p:animScale>
                                    <p:animScale>
                                      <p:cBhvr>
                                        <p:cTn id="37" dur="166" decel="50000">
                                          <p:stCondLst>
                                            <p:cond delay="1338"/>
                                          </p:stCondLst>
                                        </p:cTn>
                                        <p:tgtEl>
                                          <p:spTgt spid="72"/>
                                        </p:tgtEl>
                                      </p:cBhvr>
                                      <p:to x="100000" y="100000"/>
                                    </p:animScale>
                                    <p:animScale>
                                      <p:cBhvr>
                                        <p:cTn id="38" dur="26">
                                          <p:stCondLst>
                                            <p:cond delay="1642"/>
                                          </p:stCondLst>
                                        </p:cTn>
                                        <p:tgtEl>
                                          <p:spTgt spid="72"/>
                                        </p:tgtEl>
                                      </p:cBhvr>
                                      <p:to x="100000" y="90000"/>
                                    </p:animScale>
                                    <p:animScale>
                                      <p:cBhvr>
                                        <p:cTn id="39" dur="166" decel="50000">
                                          <p:stCondLst>
                                            <p:cond delay="1668"/>
                                          </p:stCondLst>
                                        </p:cTn>
                                        <p:tgtEl>
                                          <p:spTgt spid="72"/>
                                        </p:tgtEl>
                                      </p:cBhvr>
                                      <p:to x="100000" y="100000"/>
                                    </p:animScale>
                                    <p:animScale>
                                      <p:cBhvr>
                                        <p:cTn id="40" dur="26">
                                          <p:stCondLst>
                                            <p:cond delay="1808"/>
                                          </p:stCondLst>
                                        </p:cTn>
                                        <p:tgtEl>
                                          <p:spTgt spid="72"/>
                                        </p:tgtEl>
                                      </p:cBhvr>
                                      <p:to x="100000" y="95000"/>
                                    </p:animScale>
                                    <p:animScale>
                                      <p:cBhvr>
                                        <p:cTn id="41" dur="166" decel="50000">
                                          <p:stCondLst>
                                            <p:cond delay="1834"/>
                                          </p:stCondLst>
                                        </p:cTn>
                                        <p:tgtEl>
                                          <p:spTgt spid="72"/>
                                        </p:tgtEl>
                                      </p:cBhvr>
                                      <p:to x="100000" y="100000"/>
                                    </p:animScale>
                                  </p:childTnLst>
                                </p:cTn>
                              </p:par>
                              <p:par>
                                <p:cTn id="42" presetID="26" presetClass="entr" presetSubtype="0"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down)">
                                      <p:cBhvr>
                                        <p:cTn id="44" dur="580">
                                          <p:stCondLst>
                                            <p:cond delay="0"/>
                                          </p:stCondLst>
                                        </p:cTn>
                                        <p:tgtEl>
                                          <p:spTgt spid="55"/>
                                        </p:tgtEl>
                                      </p:cBhvr>
                                    </p:animEffect>
                                    <p:anim calcmode="lin" valueType="num">
                                      <p:cBhvr>
                                        <p:cTn id="45" dur="1822"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55"/>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55"/>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55"/>
                                        </p:tgtEl>
                                        <p:attrNameLst>
                                          <p:attrName>ppt_y</p:attrName>
                                        </p:attrNameLst>
                                      </p:cBhvr>
                                      <p:tavLst>
                                        <p:tav tm="0" fmla="#ppt_y-sin(pi*$)/81">
                                          <p:val>
                                            <p:fltVal val="0"/>
                                          </p:val>
                                        </p:tav>
                                        <p:tav tm="100000">
                                          <p:val>
                                            <p:fltVal val="1"/>
                                          </p:val>
                                        </p:tav>
                                      </p:tavLst>
                                    </p:anim>
                                    <p:animScale>
                                      <p:cBhvr>
                                        <p:cTn id="50" dur="26">
                                          <p:stCondLst>
                                            <p:cond delay="650"/>
                                          </p:stCondLst>
                                        </p:cTn>
                                        <p:tgtEl>
                                          <p:spTgt spid="55"/>
                                        </p:tgtEl>
                                      </p:cBhvr>
                                      <p:to x="100000" y="60000"/>
                                    </p:animScale>
                                    <p:animScale>
                                      <p:cBhvr>
                                        <p:cTn id="51" dur="166" decel="50000">
                                          <p:stCondLst>
                                            <p:cond delay="676"/>
                                          </p:stCondLst>
                                        </p:cTn>
                                        <p:tgtEl>
                                          <p:spTgt spid="55"/>
                                        </p:tgtEl>
                                      </p:cBhvr>
                                      <p:to x="100000" y="100000"/>
                                    </p:animScale>
                                    <p:animScale>
                                      <p:cBhvr>
                                        <p:cTn id="52" dur="26">
                                          <p:stCondLst>
                                            <p:cond delay="1312"/>
                                          </p:stCondLst>
                                        </p:cTn>
                                        <p:tgtEl>
                                          <p:spTgt spid="55"/>
                                        </p:tgtEl>
                                      </p:cBhvr>
                                      <p:to x="100000" y="80000"/>
                                    </p:animScale>
                                    <p:animScale>
                                      <p:cBhvr>
                                        <p:cTn id="53" dur="166" decel="50000">
                                          <p:stCondLst>
                                            <p:cond delay="1338"/>
                                          </p:stCondLst>
                                        </p:cTn>
                                        <p:tgtEl>
                                          <p:spTgt spid="55"/>
                                        </p:tgtEl>
                                      </p:cBhvr>
                                      <p:to x="100000" y="100000"/>
                                    </p:animScale>
                                    <p:animScale>
                                      <p:cBhvr>
                                        <p:cTn id="54" dur="26">
                                          <p:stCondLst>
                                            <p:cond delay="1642"/>
                                          </p:stCondLst>
                                        </p:cTn>
                                        <p:tgtEl>
                                          <p:spTgt spid="55"/>
                                        </p:tgtEl>
                                      </p:cBhvr>
                                      <p:to x="100000" y="90000"/>
                                    </p:animScale>
                                    <p:animScale>
                                      <p:cBhvr>
                                        <p:cTn id="55" dur="166" decel="50000">
                                          <p:stCondLst>
                                            <p:cond delay="1668"/>
                                          </p:stCondLst>
                                        </p:cTn>
                                        <p:tgtEl>
                                          <p:spTgt spid="55"/>
                                        </p:tgtEl>
                                      </p:cBhvr>
                                      <p:to x="100000" y="100000"/>
                                    </p:animScale>
                                    <p:animScale>
                                      <p:cBhvr>
                                        <p:cTn id="56" dur="26">
                                          <p:stCondLst>
                                            <p:cond delay="1808"/>
                                          </p:stCondLst>
                                        </p:cTn>
                                        <p:tgtEl>
                                          <p:spTgt spid="55"/>
                                        </p:tgtEl>
                                      </p:cBhvr>
                                      <p:to x="100000" y="95000"/>
                                    </p:animScale>
                                    <p:animScale>
                                      <p:cBhvr>
                                        <p:cTn id="57" dur="166" decel="50000">
                                          <p:stCondLst>
                                            <p:cond delay="1834"/>
                                          </p:stCondLst>
                                        </p:cTn>
                                        <p:tgtEl>
                                          <p:spTgt spid="55"/>
                                        </p:tgtEl>
                                      </p:cBhvr>
                                      <p:to x="100000" y="100000"/>
                                    </p:animScale>
                                  </p:childTnLst>
                                </p:cTn>
                              </p:par>
                              <p:par>
                                <p:cTn id="58" presetID="26" presetClass="entr" presetSubtype="0" fill="hold" nodeType="with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down)">
                                      <p:cBhvr>
                                        <p:cTn id="60" dur="580">
                                          <p:stCondLst>
                                            <p:cond delay="0"/>
                                          </p:stCondLst>
                                        </p:cTn>
                                        <p:tgtEl>
                                          <p:spTgt spid="59"/>
                                        </p:tgtEl>
                                      </p:cBhvr>
                                    </p:animEffect>
                                    <p:anim calcmode="lin" valueType="num">
                                      <p:cBhvr>
                                        <p:cTn id="61" dur="1822" tmFilter="0,0; 0.14,0.36; 0.43,0.73; 0.71,0.91; 1.0,1.0">
                                          <p:stCondLst>
                                            <p:cond delay="0"/>
                                          </p:stCondLst>
                                        </p:cTn>
                                        <p:tgtEl>
                                          <p:spTgt spid="59"/>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59"/>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59"/>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59"/>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59"/>
                                        </p:tgtEl>
                                        <p:attrNameLst>
                                          <p:attrName>ppt_y</p:attrName>
                                        </p:attrNameLst>
                                      </p:cBhvr>
                                      <p:tavLst>
                                        <p:tav tm="0" fmla="#ppt_y-sin(pi*$)/81">
                                          <p:val>
                                            <p:fltVal val="0"/>
                                          </p:val>
                                        </p:tav>
                                        <p:tav tm="100000">
                                          <p:val>
                                            <p:fltVal val="1"/>
                                          </p:val>
                                        </p:tav>
                                      </p:tavLst>
                                    </p:anim>
                                    <p:animScale>
                                      <p:cBhvr>
                                        <p:cTn id="66" dur="26">
                                          <p:stCondLst>
                                            <p:cond delay="650"/>
                                          </p:stCondLst>
                                        </p:cTn>
                                        <p:tgtEl>
                                          <p:spTgt spid="59"/>
                                        </p:tgtEl>
                                      </p:cBhvr>
                                      <p:to x="100000" y="60000"/>
                                    </p:animScale>
                                    <p:animScale>
                                      <p:cBhvr>
                                        <p:cTn id="67" dur="166" decel="50000">
                                          <p:stCondLst>
                                            <p:cond delay="676"/>
                                          </p:stCondLst>
                                        </p:cTn>
                                        <p:tgtEl>
                                          <p:spTgt spid="59"/>
                                        </p:tgtEl>
                                      </p:cBhvr>
                                      <p:to x="100000" y="100000"/>
                                    </p:animScale>
                                    <p:animScale>
                                      <p:cBhvr>
                                        <p:cTn id="68" dur="26">
                                          <p:stCondLst>
                                            <p:cond delay="1312"/>
                                          </p:stCondLst>
                                        </p:cTn>
                                        <p:tgtEl>
                                          <p:spTgt spid="59"/>
                                        </p:tgtEl>
                                      </p:cBhvr>
                                      <p:to x="100000" y="80000"/>
                                    </p:animScale>
                                    <p:animScale>
                                      <p:cBhvr>
                                        <p:cTn id="69" dur="166" decel="50000">
                                          <p:stCondLst>
                                            <p:cond delay="1338"/>
                                          </p:stCondLst>
                                        </p:cTn>
                                        <p:tgtEl>
                                          <p:spTgt spid="59"/>
                                        </p:tgtEl>
                                      </p:cBhvr>
                                      <p:to x="100000" y="100000"/>
                                    </p:animScale>
                                    <p:animScale>
                                      <p:cBhvr>
                                        <p:cTn id="70" dur="26">
                                          <p:stCondLst>
                                            <p:cond delay="1642"/>
                                          </p:stCondLst>
                                        </p:cTn>
                                        <p:tgtEl>
                                          <p:spTgt spid="59"/>
                                        </p:tgtEl>
                                      </p:cBhvr>
                                      <p:to x="100000" y="90000"/>
                                    </p:animScale>
                                    <p:animScale>
                                      <p:cBhvr>
                                        <p:cTn id="71" dur="166" decel="50000">
                                          <p:stCondLst>
                                            <p:cond delay="1668"/>
                                          </p:stCondLst>
                                        </p:cTn>
                                        <p:tgtEl>
                                          <p:spTgt spid="59"/>
                                        </p:tgtEl>
                                      </p:cBhvr>
                                      <p:to x="100000" y="100000"/>
                                    </p:animScale>
                                    <p:animScale>
                                      <p:cBhvr>
                                        <p:cTn id="72" dur="26">
                                          <p:stCondLst>
                                            <p:cond delay="1808"/>
                                          </p:stCondLst>
                                        </p:cTn>
                                        <p:tgtEl>
                                          <p:spTgt spid="59"/>
                                        </p:tgtEl>
                                      </p:cBhvr>
                                      <p:to x="100000" y="95000"/>
                                    </p:animScale>
                                    <p:animScale>
                                      <p:cBhvr>
                                        <p:cTn id="73" dur="166" decel="50000">
                                          <p:stCondLst>
                                            <p:cond delay="1834"/>
                                          </p:stCondLst>
                                        </p:cTn>
                                        <p:tgtEl>
                                          <p:spTgt spid="59"/>
                                        </p:tgtEl>
                                      </p:cBhvr>
                                      <p:to x="100000" y="100000"/>
                                    </p:animScale>
                                  </p:childTnLst>
                                </p:cTn>
                              </p:par>
                            </p:childTnLst>
                          </p:cTn>
                        </p:par>
                      </p:childTnLst>
                    </p:cTn>
                  </p:par>
                  <p:par>
                    <p:cTn id="74" fill="hold">
                      <p:stCondLst>
                        <p:cond delay="indefinite"/>
                      </p:stCondLst>
                      <p:childTnLst>
                        <p:par>
                          <p:cTn id="75" fill="hold">
                            <p:stCondLst>
                              <p:cond delay="0"/>
                            </p:stCondLst>
                            <p:childTnLst>
                              <p:par>
                                <p:cTn id="76" presetID="22" presetClass="entr" presetSubtype="2" fill="hold" grpId="0" nodeType="click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wipe(right)">
                                      <p:cBhvr>
                                        <p:cTn id="78" dur="500"/>
                                        <p:tgtEl>
                                          <p:spTgt spid="4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wipe(right)">
                                      <p:cBhvr>
                                        <p:cTn id="81" dur="500"/>
                                        <p:tgtEl>
                                          <p:spTgt spid="46"/>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right)">
                                      <p:cBhvr>
                                        <p:cTn id="84" dur="500"/>
                                        <p:tgtEl>
                                          <p:spTgt spid="45"/>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89"/>
                                        </p:tgtEl>
                                        <p:attrNameLst>
                                          <p:attrName>style.visibility</p:attrName>
                                        </p:attrNameLst>
                                      </p:cBhvr>
                                      <p:to>
                                        <p:strVal val="visible"/>
                                      </p:to>
                                    </p:set>
                                    <p:anim calcmode="lin" valueType="num">
                                      <p:cBhvr>
                                        <p:cTn id="89" dur="500" fill="hold"/>
                                        <p:tgtEl>
                                          <p:spTgt spid="89"/>
                                        </p:tgtEl>
                                        <p:attrNameLst>
                                          <p:attrName>ppt_w</p:attrName>
                                        </p:attrNameLst>
                                      </p:cBhvr>
                                      <p:tavLst>
                                        <p:tav tm="0">
                                          <p:val>
                                            <p:fltVal val="0"/>
                                          </p:val>
                                        </p:tav>
                                        <p:tav tm="100000">
                                          <p:val>
                                            <p:strVal val="#ppt_w"/>
                                          </p:val>
                                        </p:tav>
                                      </p:tavLst>
                                    </p:anim>
                                    <p:anim calcmode="lin" valueType="num">
                                      <p:cBhvr>
                                        <p:cTn id="90" dur="500" fill="hold"/>
                                        <p:tgtEl>
                                          <p:spTgt spid="89"/>
                                        </p:tgtEl>
                                        <p:attrNameLst>
                                          <p:attrName>ppt_h</p:attrName>
                                        </p:attrNameLst>
                                      </p:cBhvr>
                                      <p:tavLst>
                                        <p:tav tm="0">
                                          <p:val>
                                            <p:fltVal val="0"/>
                                          </p:val>
                                        </p:tav>
                                        <p:tav tm="100000">
                                          <p:val>
                                            <p:strVal val="#ppt_h"/>
                                          </p:val>
                                        </p:tav>
                                      </p:tavLst>
                                    </p:anim>
                                    <p:animEffect transition="in" filter="fade">
                                      <p:cBhvr>
                                        <p:cTn id="91" dur="500"/>
                                        <p:tgtEl>
                                          <p:spTgt spid="89"/>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93"/>
                                        </p:tgtEl>
                                        <p:attrNameLst>
                                          <p:attrName>style.visibility</p:attrName>
                                        </p:attrNameLst>
                                      </p:cBhvr>
                                      <p:to>
                                        <p:strVal val="visible"/>
                                      </p:to>
                                    </p:set>
                                    <p:anim calcmode="lin" valueType="num">
                                      <p:cBhvr>
                                        <p:cTn id="94" dur="500" fill="hold"/>
                                        <p:tgtEl>
                                          <p:spTgt spid="93"/>
                                        </p:tgtEl>
                                        <p:attrNameLst>
                                          <p:attrName>ppt_w</p:attrName>
                                        </p:attrNameLst>
                                      </p:cBhvr>
                                      <p:tavLst>
                                        <p:tav tm="0">
                                          <p:val>
                                            <p:fltVal val="0"/>
                                          </p:val>
                                        </p:tav>
                                        <p:tav tm="100000">
                                          <p:val>
                                            <p:strVal val="#ppt_w"/>
                                          </p:val>
                                        </p:tav>
                                      </p:tavLst>
                                    </p:anim>
                                    <p:anim calcmode="lin" valueType="num">
                                      <p:cBhvr>
                                        <p:cTn id="95" dur="500" fill="hold"/>
                                        <p:tgtEl>
                                          <p:spTgt spid="93"/>
                                        </p:tgtEl>
                                        <p:attrNameLst>
                                          <p:attrName>ppt_h</p:attrName>
                                        </p:attrNameLst>
                                      </p:cBhvr>
                                      <p:tavLst>
                                        <p:tav tm="0">
                                          <p:val>
                                            <p:fltVal val="0"/>
                                          </p:val>
                                        </p:tav>
                                        <p:tav tm="100000">
                                          <p:val>
                                            <p:strVal val="#ppt_h"/>
                                          </p:val>
                                        </p:tav>
                                      </p:tavLst>
                                    </p:anim>
                                    <p:animEffect transition="in" filter="fade">
                                      <p:cBhvr>
                                        <p:cTn id="96" dur="500"/>
                                        <p:tgtEl>
                                          <p:spTgt spid="93"/>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Effect transition="in" filter="fade">
                                      <p:cBhvr>
                                        <p:cTn id="101" dur="500"/>
                                        <p:tgtEl>
                                          <p:spTgt spid="94"/>
                                        </p:tgtEl>
                                      </p:cBhvr>
                                    </p:animEffect>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grpId="0" nodeType="clickEffect">
                                  <p:stCondLst>
                                    <p:cond delay="0"/>
                                  </p:stCondLst>
                                  <p:childTnLst>
                                    <p:set>
                                      <p:cBhvr>
                                        <p:cTn id="105" dur="1" fill="hold">
                                          <p:stCondLst>
                                            <p:cond delay="0"/>
                                          </p:stCondLst>
                                        </p:cTn>
                                        <p:tgtEl>
                                          <p:spTgt spid="86"/>
                                        </p:tgtEl>
                                        <p:attrNameLst>
                                          <p:attrName>style.visibility</p:attrName>
                                        </p:attrNameLst>
                                      </p:cBhvr>
                                      <p:to>
                                        <p:strVal val="visible"/>
                                      </p:to>
                                    </p:set>
                                    <p:animEffect transition="in" filter="fade">
                                      <p:cBhvr>
                                        <p:cTn id="106" dur="1000"/>
                                        <p:tgtEl>
                                          <p:spTgt spid="86"/>
                                        </p:tgtEl>
                                      </p:cBhvr>
                                    </p:animEffect>
                                    <p:anim calcmode="lin" valueType="num">
                                      <p:cBhvr>
                                        <p:cTn id="107" dur="1000" fill="hold"/>
                                        <p:tgtEl>
                                          <p:spTgt spid="86"/>
                                        </p:tgtEl>
                                        <p:attrNameLst>
                                          <p:attrName>ppt_x</p:attrName>
                                        </p:attrNameLst>
                                      </p:cBhvr>
                                      <p:tavLst>
                                        <p:tav tm="0">
                                          <p:val>
                                            <p:strVal val="#ppt_x"/>
                                          </p:val>
                                        </p:tav>
                                        <p:tav tm="100000">
                                          <p:val>
                                            <p:strVal val="#ppt_x"/>
                                          </p:val>
                                        </p:tav>
                                      </p:tavLst>
                                    </p:anim>
                                    <p:anim calcmode="lin" valueType="num">
                                      <p:cBhvr>
                                        <p:cTn id="108" dur="1000" fill="hold"/>
                                        <p:tgtEl>
                                          <p:spTgt spid="8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91"/>
                                        </p:tgtEl>
                                        <p:attrNameLst>
                                          <p:attrName>style.visibility</p:attrName>
                                        </p:attrNameLst>
                                      </p:cBhvr>
                                      <p:to>
                                        <p:strVal val="visible"/>
                                      </p:to>
                                    </p:set>
                                    <p:animEffect transition="in" filter="fade">
                                      <p:cBhvr>
                                        <p:cTn id="111" dur="1000"/>
                                        <p:tgtEl>
                                          <p:spTgt spid="91"/>
                                        </p:tgtEl>
                                      </p:cBhvr>
                                    </p:animEffect>
                                    <p:anim calcmode="lin" valueType="num">
                                      <p:cBhvr>
                                        <p:cTn id="112" dur="1000" fill="hold"/>
                                        <p:tgtEl>
                                          <p:spTgt spid="91"/>
                                        </p:tgtEl>
                                        <p:attrNameLst>
                                          <p:attrName>ppt_x</p:attrName>
                                        </p:attrNameLst>
                                      </p:cBhvr>
                                      <p:tavLst>
                                        <p:tav tm="0">
                                          <p:val>
                                            <p:strVal val="#ppt_x"/>
                                          </p:val>
                                        </p:tav>
                                        <p:tav tm="100000">
                                          <p:val>
                                            <p:strVal val="#ppt_x"/>
                                          </p:val>
                                        </p:tav>
                                      </p:tavLst>
                                    </p:anim>
                                    <p:anim calcmode="lin" valueType="num">
                                      <p:cBhvr>
                                        <p:cTn id="113" dur="1000" fill="hold"/>
                                        <p:tgtEl>
                                          <p:spTgt spid="91"/>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92"/>
                                        </p:tgtEl>
                                        <p:attrNameLst>
                                          <p:attrName>style.visibility</p:attrName>
                                        </p:attrNameLst>
                                      </p:cBhvr>
                                      <p:to>
                                        <p:strVal val="visible"/>
                                      </p:to>
                                    </p:set>
                                    <p:animEffect transition="in" filter="fade">
                                      <p:cBhvr>
                                        <p:cTn id="116" dur="1000"/>
                                        <p:tgtEl>
                                          <p:spTgt spid="92"/>
                                        </p:tgtEl>
                                      </p:cBhvr>
                                    </p:animEffect>
                                    <p:anim calcmode="lin" valueType="num">
                                      <p:cBhvr>
                                        <p:cTn id="117" dur="1000" fill="hold"/>
                                        <p:tgtEl>
                                          <p:spTgt spid="92"/>
                                        </p:tgtEl>
                                        <p:attrNameLst>
                                          <p:attrName>ppt_x</p:attrName>
                                        </p:attrNameLst>
                                      </p:cBhvr>
                                      <p:tavLst>
                                        <p:tav tm="0">
                                          <p:val>
                                            <p:strVal val="#ppt_x"/>
                                          </p:val>
                                        </p:tav>
                                        <p:tav tm="100000">
                                          <p:val>
                                            <p:strVal val="#ppt_x"/>
                                          </p:val>
                                        </p:tav>
                                      </p:tavLst>
                                    </p:anim>
                                    <p:anim calcmode="lin" valueType="num">
                                      <p:cBhvr>
                                        <p:cTn id="118"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P spid="46" grpId="0" animBg="1"/>
      <p:bldP spid="47" grpId="0" animBg="1"/>
      <p:bldP spid="50" grpId="0" animBg="1"/>
      <p:bldP spid="52" grpId="0" animBg="1"/>
      <p:bldP spid="86" grpId="0"/>
      <p:bldP spid="89" grpId="0"/>
      <p:bldP spid="91" grpId="0"/>
      <p:bldP spid="92" grpId="0"/>
      <p:bldP spid="93" grpId="0"/>
      <p:bldP spid="94" grpId="0"/>
      <p:bldP spid="95" grpId="0"/>
      <p:bldP spid="9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074;p74">
            <a:extLst>
              <a:ext uri="{FF2B5EF4-FFF2-40B4-BE49-F238E27FC236}">
                <a16:creationId xmlns:a16="http://schemas.microsoft.com/office/drawing/2014/main" id="{79FCCED2-353F-B347-A263-C458DDC8E3AA}"/>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3" name="Google Shape;10075;p74">
              <a:extLst>
                <a:ext uri="{FF2B5EF4-FFF2-40B4-BE49-F238E27FC236}">
                  <a16:creationId xmlns:a16="http://schemas.microsoft.com/office/drawing/2014/main" id="{EF6C0AEE-14D0-DD2D-A22B-C47B2FF678A9}"/>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4" name="Google Shape;10076;p74">
              <a:extLst>
                <a:ext uri="{FF2B5EF4-FFF2-40B4-BE49-F238E27FC236}">
                  <a16:creationId xmlns:a16="http://schemas.microsoft.com/office/drawing/2014/main" id="{60F8B1B9-30ED-1885-263D-CB3ACF6E1619}"/>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7;p74">
              <a:extLst>
                <a:ext uri="{FF2B5EF4-FFF2-40B4-BE49-F238E27FC236}">
                  <a16:creationId xmlns:a16="http://schemas.microsoft.com/office/drawing/2014/main" id="{A3D181C6-52D2-098D-F2AF-FD515C0A6A51}"/>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6" name="Google Shape;6047;p67">
            <a:extLst>
              <a:ext uri="{FF2B5EF4-FFF2-40B4-BE49-F238E27FC236}">
                <a16:creationId xmlns:a16="http://schemas.microsoft.com/office/drawing/2014/main" id="{DE056A5F-48E6-CDF1-BEB1-E021009F42C6}"/>
              </a:ext>
            </a:extLst>
          </p:cNvPr>
          <p:cNvGrpSpPr/>
          <p:nvPr/>
        </p:nvGrpSpPr>
        <p:grpSpPr>
          <a:xfrm>
            <a:off x="11359800" y="2298817"/>
            <a:ext cx="311563" cy="283737"/>
            <a:chOff x="-40378075" y="3267450"/>
            <a:chExt cx="317425" cy="289075"/>
          </a:xfrm>
          <a:solidFill>
            <a:schemeClr val="tx1"/>
          </a:solidFill>
        </p:grpSpPr>
        <p:sp>
          <p:nvSpPr>
            <p:cNvPr id="7" name="Google Shape;6048;p67">
              <a:extLst>
                <a:ext uri="{FF2B5EF4-FFF2-40B4-BE49-F238E27FC236}">
                  <a16:creationId xmlns:a16="http://schemas.microsoft.com/office/drawing/2014/main" id="{64206A27-C500-8B3A-ABE3-050423AEBDD8}"/>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8" name="Google Shape;6049;p67">
              <a:extLst>
                <a:ext uri="{FF2B5EF4-FFF2-40B4-BE49-F238E27FC236}">
                  <a16:creationId xmlns:a16="http://schemas.microsoft.com/office/drawing/2014/main" id="{44D2EE79-42F5-8AFB-523A-5367DFC7FDCB}"/>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9" name="Google Shape;6050;p67">
              <a:extLst>
                <a:ext uri="{FF2B5EF4-FFF2-40B4-BE49-F238E27FC236}">
                  <a16:creationId xmlns:a16="http://schemas.microsoft.com/office/drawing/2014/main" id="{66394CA2-71BF-34CF-DF90-C50126C59E1D}"/>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0" name="Google Shape;6051;p67">
              <a:extLst>
                <a:ext uri="{FF2B5EF4-FFF2-40B4-BE49-F238E27FC236}">
                  <a16:creationId xmlns:a16="http://schemas.microsoft.com/office/drawing/2014/main" id="{4FA8BF6F-61C8-F3E0-A743-816022D303EE}"/>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1" name="Rectangle 7">
            <a:extLst>
              <a:ext uri="{FF2B5EF4-FFF2-40B4-BE49-F238E27FC236}">
                <a16:creationId xmlns:a16="http://schemas.microsoft.com/office/drawing/2014/main" id="{2FDC3753-6CD1-97CA-DBEC-7EE1158E64C8}"/>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2" name="Google Shape;6800;p88">
            <a:extLst>
              <a:ext uri="{FF2B5EF4-FFF2-40B4-BE49-F238E27FC236}">
                <a16:creationId xmlns:a16="http://schemas.microsoft.com/office/drawing/2014/main" id="{439F515C-1609-3BED-54AA-81A06B44CF1A}"/>
              </a:ext>
            </a:extLst>
          </p:cNvPr>
          <p:cNvGrpSpPr/>
          <p:nvPr/>
        </p:nvGrpSpPr>
        <p:grpSpPr>
          <a:xfrm flipH="1">
            <a:off x="11355769" y="3956671"/>
            <a:ext cx="319625" cy="318776"/>
            <a:chOff x="-30345326" y="3184750"/>
            <a:chExt cx="292225" cy="291450"/>
          </a:xfrm>
          <a:solidFill>
            <a:schemeClr val="tx1"/>
          </a:solidFill>
        </p:grpSpPr>
        <p:sp>
          <p:nvSpPr>
            <p:cNvPr id="13" name="Google Shape;6801;p88">
              <a:extLst>
                <a:ext uri="{FF2B5EF4-FFF2-40B4-BE49-F238E27FC236}">
                  <a16:creationId xmlns:a16="http://schemas.microsoft.com/office/drawing/2014/main" id="{602BA81D-694B-500E-0BD7-916AC3D951A6}"/>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4" name="Google Shape;6802;p88">
              <a:extLst>
                <a:ext uri="{FF2B5EF4-FFF2-40B4-BE49-F238E27FC236}">
                  <a16:creationId xmlns:a16="http://schemas.microsoft.com/office/drawing/2014/main" id="{C2171E04-B10E-7E80-0B6F-28B1D6BC400C}"/>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3;p88">
              <a:extLst>
                <a:ext uri="{FF2B5EF4-FFF2-40B4-BE49-F238E27FC236}">
                  <a16:creationId xmlns:a16="http://schemas.microsoft.com/office/drawing/2014/main" id="{7AC0FFDC-C9EC-1D66-C01B-BE097B097BEB}"/>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4;p88">
              <a:extLst>
                <a:ext uri="{FF2B5EF4-FFF2-40B4-BE49-F238E27FC236}">
                  <a16:creationId xmlns:a16="http://schemas.microsoft.com/office/drawing/2014/main" id="{1B3DD89D-1CD1-0259-F7F7-C6AA87A0EE17}"/>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5;p88">
              <a:extLst>
                <a:ext uri="{FF2B5EF4-FFF2-40B4-BE49-F238E27FC236}">
                  <a16:creationId xmlns:a16="http://schemas.microsoft.com/office/drawing/2014/main" id="{C7F6A63E-D469-2FD2-F410-9651A7E1B9DD}"/>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8" name="Google Shape;6957;p88">
            <a:extLst>
              <a:ext uri="{FF2B5EF4-FFF2-40B4-BE49-F238E27FC236}">
                <a16:creationId xmlns:a16="http://schemas.microsoft.com/office/drawing/2014/main" id="{EF333A8A-9DFD-71D2-DC13-FB6FF83DF86C}"/>
              </a:ext>
            </a:extLst>
          </p:cNvPr>
          <p:cNvGrpSpPr/>
          <p:nvPr/>
        </p:nvGrpSpPr>
        <p:grpSpPr>
          <a:xfrm>
            <a:off x="11358369" y="5622572"/>
            <a:ext cx="314425" cy="313806"/>
            <a:chOff x="-31094350" y="3194000"/>
            <a:chExt cx="292225" cy="291650"/>
          </a:xfrm>
          <a:solidFill>
            <a:schemeClr val="tx1"/>
          </a:solidFill>
        </p:grpSpPr>
        <p:sp>
          <p:nvSpPr>
            <p:cNvPr id="19" name="Google Shape;6958;p88">
              <a:extLst>
                <a:ext uri="{FF2B5EF4-FFF2-40B4-BE49-F238E27FC236}">
                  <a16:creationId xmlns:a16="http://schemas.microsoft.com/office/drawing/2014/main" id="{B20C9CA7-8131-297A-AE0F-11B13A5B1B14}"/>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959;p88">
              <a:extLst>
                <a:ext uri="{FF2B5EF4-FFF2-40B4-BE49-F238E27FC236}">
                  <a16:creationId xmlns:a16="http://schemas.microsoft.com/office/drawing/2014/main" id="{748EF6A8-0648-F2A0-84BB-58F8548A8D0B}"/>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1" name="Google Shape;6960;p88">
              <a:extLst>
                <a:ext uri="{FF2B5EF4-FFF2-40B4-BE49-F238E27FC236}">
                  <a16:creationId xmlns:a16="http://schemas.microsoft.com/office/drawing/2014/main" id="{5744A2C4-8D69-13DF-86D7-922FD63E9DD1}"/>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2" name="Google Shape;6961;p88">
              <a:extLst>
                <a:ext uri="{FF2B5EF4-FFF2-40B4-BE49-F238E27FC236}">
                  <a16:creationId xmlns:a16="http://schemas.microsoft.com/office/drawing/2014/main" id="{D4745377-A3FE-7F07-A338-BDDF00996A34}"/>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3" name="Google Shape;6962;p88">
              <a:extLst>
                <a:ext uri="{FF2B5EF4-FFF2-40B4-BE49-F238E27FC236}">
                  <a16:creationId xmlns:a16="http://schemas.microsoft.com/office/drawing/2014/main" id="{3DB65F5F-FEE3-55D1-7C0A-D3ACEFC2996F}"/>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63;p88">
              <a:extLst>
                <a:ext uri="{FF2B5EF4-FFF2-40B4-BE49-F238E27FC236}">
                  <a16:creationId xmlns:a16="http://schemas.microsoft.com/office/drawing/2014/main" id="{A4495FF2-3847-06B7-CA36-984E6B3514B6}"/>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4;p88">
              <a:extLst>
                <a:ext uri="{FF2B5EF4-FFF2-40B4-BE49-F238E27FC236}">
                  <a16:creationId xmlns:a16="http://schemas.microsoft.com/office/drawing/2014/main" id="{8D40C894-EAFD-6A21-894F-7D817F36348C}"/>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5;p88">
              <a:extLst>
                <a:ext uri="{FF2B5EF4-FFF2-40B4-BE49-F238E27FC236}">
                  <a16:creationId xmlns:a16="http://schemas.microsoft.com/office/drawing/2014/main" id="{93902F3F-4463-69C8-217C-79972F133668}"/>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27" name="Google Shape;10390;p74">
            <a:extLst>
              <a:ext uri="{FF2B5EF4-FFF2-40B4-BE49-F238E27FC236}">
                <a16:creationId xmlns:a16="http://schemas.microsoft.com/office/drawing/2014/main" id="{FB2BC98D-5ECE-B169-CC57-853D29332C2E}"/>
              </a:ext>
            </a:extLst>
          </p:cNvPr>
          <p:cNvGrpSpPr/>
          <p:nvPr/>
        </p:nvGrpSpPr>
        <p:grpSpPr>
          <a:xfrm rot="5422">
            <a:off x="11341966" y="4772971"/>
            <a:ext cx="347230" cy="370072"/>
            <a:chOff x="3497300" y="3227275"/>
            <a:chExt cx="296175" cy="296175"/>
          </a:xfrm>
          <a:solidFill>
            <a:schemeClr val="tx1"/>
          </a:solidFill>
        </p:grpSpPr>
        <p:sp>
          <p:nvSpPr>
            <p:cNvPr id="28" name="Google Shape;10391;p74">
              <a:extLst>
                <a:ext uri="{FF2B5EF4-FFF2-40B4-BE49-F238E27FC236}">
                  <a16:creationId xmlns:a16="http://schemas.microsoft.com/office/drawing/2014/main" id="{C936AD51-9D6A-8760-804D-ADF0F07E578F}"/>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29" name="Google Shape;10392;p74">
              <a:extLst>
                <a:ext uri="{FF2B5EF4-FFF2-40B4-BE49-F238E27FC236}">
                  <a16:creationId xmlns:a16="http://schemas.microsoft.com/office/drawing/2014/main" id="{64DBAB70-0781-531F-9D93-142BC6C38E43}"/>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0" name="Google Shape;10393;p74">
              <a:extLst>
                <a:ext uri="{FF2B5EF4-FFF2-40B4-BE49-F238E27FC236}">
                  <a16:creationId xmlns:a16="http://schemas.microsoft.com/office/drawing/2014/main" id="{BD67F989-7BC9-4F59-3465-212DCCE3162C}"/>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1" name="Google Shape;10394;p74">
              <a:extLst>
                <a:ext uri="{FF2B5EF4-FFF2-40B4-BE49-F238E27FC236}">
                  <a16:creationId xmlns:a16="http://schemas.microsoft.com/office/drawing/2014/main" id="{6684273F-7A82-B35C-20FB-E884B81D8BF8}"/>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2" name="Google Shape;10395;p74">
              <a:extLst>
                <a:ext uri="{FF2B5EF4-FFF2-40B4-BE49-F238E27FC236}">
                  <a16:creationId xmlns:a16="http://schemas.microsoft.com/office/drawing/2014/main" id="{8411199A-0EB2-3A67-6D8D-112150EA4199}"/>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6;p74">
              <a:extLst>
                <a:ext uri="{FF2B5EF4-FFF2-40B4-BE49-F238E27FC236}">
                  <a16:creationId xmlns:a16="http://schemas.microsoft.com/office/drawing/2014/main" id="{DAEEE801-3C5A-9535-996A-803575A84DB5}"/>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7;p74">
              <a:extLst>
                <a:ext uri="{FF2B5EF4-FFF2-40B4-BE49-F238E27FC236}">
                  <a16:creationId xmlns:a16="http://schemas.microsoft.com/office/drawing/2014/main" id="{DD066030-5C24-7726-2D6B-BB7F127605B7}"/>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8;p74">
              <a:extLst>
                <a:ext uri="{FF2B5EF4-FFF2-40B4-BE49-F238E27FC236}">
                  <a16:creationId xmlns:a16="http://schemas.microsoft.com/office/drawing/2014/main" id="{185779FE-5FC9-34C6-D878-2F50D2CFF3A6}"/>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36" name="TextBox 35">
            <a:extLst>
              <a:ext uri="{FF2B5EF4-FFF2-40B4-BE49-F238E27FC236}">
                <a16:creationId xmlns:a16="http://schemas.microsoft.com/office/drawing/2014/main" id="{4C2AC618-5E4C-C218-B140-897E8C03A574}"/>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7" name="TextBox 36">
            <a:extLst>
              <a:ext uri="{FF2B5EF4-FFF2-40B4-BE49-F238E27FC236}">
                <a16:creationId xmlns:a16="http://schemas.microsoft.com/office/drawing/2014/main" id="{B8101FD6-C9CA-7011-7067-DCFB3D94BDD7}"/>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8" name="TextBox 37">
            <a:extLst>
              <a:ext uri="{FF2B5EF4-FFF2-40B4-BE49-F238E27FC236}">
                <a16:creationId xmlns:a16="http://schemas.microsoft.com/office/drawing/2014/main" id="{0CD270A6-C7EA-7C8F-668B-4E4533B697F2}"/>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9" name="TextBox 38">
            <a:extLst>
              <a:ext uri="{FF2B5EF4-FFF2-40B4-BE49-F238E27FC236}">
                <a16:creationId xmlns:a16="http://schemas.microsoft.com/office/drawing/2014/main" id="{1B628D8B-702A-079F-D0D6-A27C38D3D842}"/>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40" name="TextBox 39">
            <a:extLst>
              <a:ext uri="{FF2B5EF4-FFF2-40B4-BE49-F238E27FC236}">
                <a16:creationId xmlns:a16="http://schemas.microsoft.com/office/drawing/2014/main" id="{316D6601-AA34-3C31-9D51-87FB7DECD878}"/>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EB720BE1-CE72-D3F1-7D4F-70C0184E7972}"/>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42" name="Straight Connector 41">
            <a:extLst>
              <a:ext uri="{FF2B5EF4-FFF2-40B4-BE49-F238E27FC236}">
                <a16:creationId xmlns:a16="http://schemas.microsoft.com/office/drawing/2014/main" id="{4E008F9C-BB1D-808E-7555-BF0937BC8CDB}"/>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54" name="Google Shape;1046;p29">
            <a:extLst>
              <a:ext uri="{FF2B5EF4-FFF2-40B4-BE49-F238E27FC236}">
                <a16:creationId xmlns:a16="http://schemas.microsoft.com/office/drawing/2014/main" id="{80F9F8E6-FD3C-F97C-E747-2C17A7B4C144}"/>
              </a:ext>
            </a:extLst>
          </p:cNvPr>
          <p:cNvSpPr/>
          <p:nvPr/>
        </p:nvSpPr>
        <p:spPr>
          <a:xfrm>
            <a:off x="10157985" y="4997145"/>
            <a:ext cx="101187" cy="101145"/>
          </a:xfrm>
          <a:custGeom>
            <a:avLst/>
            <a:gdLst/>
            <a:ahLst/>
            <a:cxnLst/>
            <a:rect l="l" t="t" r="r" b="b"/>
            <a:pathLst>
              <a:path w="2440" h="2439" extrusionOk="0">
                <a:moveTo>
                  <a:pt x="1236" y="1"/>
                </a:moveTo>
                <a:cubicBezTo>
                  <a:pt x="571" y="1"/>
                  <a:pt x="1" y="539"/>
                  <a:pt x="1" y="1204"/>
                </a:cubicBezTo>
                <a:cubicBezTo>
                  <a:pt x="1" y="1869"/>
                  <a:pt x="571" y="2439"/>
                  <a:pt x="1236" y="2439"/>
                </a:cubicBezTo>
                <a:cubicBezTo>
                  <a:pt x="1901" y="2439"/>
                  <a:pt x="2439" y="1869"/>
                  <a:pt x="2439" y="1204"/>
                </a:cubicBezTo>
                <a:cubicBezTo>
                  <a:pt x="2439" y="539"/>
                  <a:pt x="1901" y="1"/>
                  <a:pt x="1236" y="1"/>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95" name="TextBox 94">
            <a:extLst>
              <a:ext uri="{FF2B5EF4-FFF2-40B4-BE49-F238E27FC236}">
                <a16:creationId xmlns:a16="http://schemas.microsoft.com/office/drawing/2014/main" id="{FB8E79E1-CACC-2C6E-E989-ED48D3B5858A}"/>
              </a:ext>
            </a:extLst>
          </p:cNvPr>
          <p:cNvSpPr txBox="1"/>
          <p:nvPr/>
        </p:nvSpPr>
        <p:spPr>
          <a:xfrm>
            <a:off x="3869461" y="730293"/>
            <a:ext cx="2811838" cy="461665"/>
          </a:xfrm>
          <a:prstGeom prst="rect">
            <a:avLst/>
          </a:prstGeom>
          <a:noFill/>
        </p:spPr>
        <p:txBody>
          <a:bodyPr wrap="square" rtlCol="0">
            <a:spAutoFit/>
          </a:bodyPr>
          <a:lstStyle/>
          <a:p>
            <a:pPr algn="ctr"/>
            <a:r>
              <a:rPr lang="fa-IR" sz="2400" dirty="0">
                <a:cs typeface="B Titr" panose="00000700000000000000" pitchFamily="2" charset="-78"/>
              </a:rPr>
              <a:t>تیتر عنوان اصلی موضوع</a:t>
            </a:r>
            <a:endParaRPr lang="en-US" sz="7200" dirty="0">
              <a:cs typeface="B Titr" panose="00000700000000000000" pitchFamily="2" charset="-78"/>
            </a:endParaRPr>
          </a:p>
        </p:txBody>
      </p:sp>
      <p:graphicFrame>
        <p:nvGraphicFramePr>
          <p:cNvPr id="66" name="Chart 65">
            <a:extLst>
              <a:ext uri="{FF2B5EF4-FFF2-40B4-BE49-F238E27FC236}">
                <a16:creationId xmlns:a16="http://schemas.microsoft.com/office/drawing/2014/main" id="{DF09FDDA-4659-45B1-8F23-19439A496B2B}"/>
              </a:ext>
            </a:extLst>
          </p:cNvPr>
          <p:cNvGraphicFramePr/>
          <p:nvPr>
            <p:extLst>
              <p:ext uri="{D42A27DB-BD31-4B8C-83A1-F6EECF244321}">
                <p14:modId xmlns:p14="http://schemas.microsoft.com/office/powerpoint/2010/main" val="4169751017"/>
              </p:ext>
            </p:extLst>
          </p:nvPr>
        </p:nvGraphicFramePr>
        <p:xfrm>
          <a:off x="136526" y="1952611"/>
          <a:ext cx="2735262" cy="18235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7" name="Chart 66">
            <a:extLst>
              <a:ext uri="{FF2B5EF4-FFF2-40B4-BE49-F238E27FC236}">
                <a16:creationId xmlns:a16="http://schemas.microsoft.com/office/drawing/2014/main" id="{33F6ACDA-7923-B0FD-6A39-4D96A72B4598}"/>
              </a:ext>
            </a:extLst>
          </p:cNvPr>
          <p:cNvGraphicFramePr/>
          <p:nvPr>
            <p:extLst>
              <p:ext uri="{D42A27DB-BD31-4B8C-83A1-F6EECF244321}">
                <p14:modId xmlns:p14="http://schemas.microsoft.com/office/powerpoint/2010/main" val="3578121512"/>
              </p:ext>
            </p:extLst>
          </p:nvPr>
        </p:nvGraphicFramePr>
        <p:xfrm>
          <a:off x="2602703" y="1952611"/>
          <a:ext cx="2735262" cy="182350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8" name="Chart 67">
            <a:extLst>
              <a:ext uri="{FF2B5EF4-FFF2-40B4-BE49-F238E27FC236}">
                <a16:creationId xmlns:a16="http://schemas.microsoft.com/office/drawing/2014/main" id="{768609D5-7C08-E9DB-429A-1C773ABCCE58}"/>
              </a:ext>
            </a:extLst>
          </p:cNvPr>
          <p:cNvGraphicFramePr/>
          <p:nvPr>
            <p:extLst>
              <p:ext uri="{D42A27DB-BD31-4B8C-83A1-F6EECF244321}">
                <p14:modId xmlns:p14="http://schemas.microsoft.com/office/powerpoint/2010/main" val="3251753820"/>
              </p:ext>
            </p:extLst>
          </p:nvPr>
        </p:nvGraphicFramePr>
        <p:xfrm>
          <a:off x="5005297" y="1946433"/>
          <a:ext cx="2735262" cy="182350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9" name="Chart 68">
            <a:extLst>
              <a:ext uri="{FF2B5EF4-FFF2-40B4-BE49-F238E27FC236}">
                <a16:creationId xmlns:a16="http://schemas.microsoft.com/office/drawing/2014/main" id="{3CAABF36-B4FD-047E-224C-6064C1069B90}"/>
              </a:ext>
            </a:extLst>
          </p:cNvPr>
          <p:cNvGraphicFramePr/>
          <p:nvPr>
            <p:extLst>
              <p:ext uri="{D42A27DB-BD31-4B8C-83A1-F6EECF244321}">
                <p14:modId xmlns:p14="http://schemas.microsoft.com/office/powerpoint/2010/main" val="2024867568"/>
              </p:ext>
            </p:extLst>
          </p:nvPr>
        </p:nvGraphicFramePr>
        <p:xfrm>
          <a:off x="7471474" y="1946433"/>
          <a:ext cx="2735262" cy="1823508"/>
        </p:xfrm>
        <a:graphic>
          <a:graphicData uri="http://schemas.openxmlformats.org/drawingml/2006/chart">
            <c:chart xmlns:c="http://schemas.openxmlformats.org/drawingml/2006/chart" xmlns:r="http://schemas.openxmlformats.org/officeDocument/2006/relationships" r:id="rId6"/>
          </a:graphicData>
        </a:graphic>
      </p:graphicFrame>
      <p:sp>
        <p:nvSpPr>
          <p:cNvPr id="70" name="TextBox 69">
            <a:extLst>
              <a:ext uri="{FF2B5EF4-FFF2-40B4-BE49-F238E27FC236}">
                <a16:creationId xmlns:a16="http://schemas.microsoft.com/office/drawing/2014/main" id="{522F6042-DE95-E47C-0AC5-A70875DB46C2}"/>
              </a:ext>
            </a:extLst>
          </p:cNvPr>
          <p:cNvSpPr txBox="1"/>
          <p:nvPr/>
        </p:nvSpPr>
        <p:spPr>
          <a:xfrm>
            <a:off x="2821575" y="3820148"/>
            <a:ext cx="2300439" cy="2096728"/>
          </a:xfrm>
          <a:prstGeom prst="rect">
            <a:avLst/>
          </a:prstGeom>
          <a:noFill/>
        </p:spPr>
        <p:txBody>
          <a:bodyPr wrap="square">
            <a:spAutoFit/>
          </a:bodyPr>
          <a:lstStyle/>
          <a:p>
            <a:pPr algn="ctr" rtl="1">
              <a:lnSpc>
                <a:spcPct val="150000"/>
              </a:lnSpc>
            </a:pPr>
            <a:r>
              <a:rPr lang="fa-IR"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71" name="TextBox 70">
            <a:extLst>
              <a:ext uri="{FF2B5EF4-FFF2-40B4-BE49-F238E27FC236}">
                <a16:creationId xmlns:a16="http://schemas.microsoft.com/office/drawing/2014/main" id="{65C3F264-86F9-FD2F-324E-1D2223AD4808}"/>
              </a:ext>
            </a:extLst>
          </p:cNvPr>
          <p:cNvSpPr txBox="1"/>
          <p:nvPr/>
        </p:nvSpPr>
        <p:spPr>
          <a:xfrm>
            <a:off x="353937" y="3792590"/>
            <a:ext cx="2300439" cy="2096728"/>
          </a:xfrm>
          <a:prstGeom prst="rect">
            <a:avLst/>
          </a:prstGeom>
          <a:noFill/>
        </p:spPr>
        <p:txBody>
          <a:bodyPr wrap="square">
            <a:spAutoFit/>
          </a:bodyPr>
          <a:lstStyle/>
          <a:p>
            <a:pPr algn="ctr" rtl="1">
              <a:lnSpc>
                <a:spcPct val="150000"/>
              </a:lnSpc>
            </a:pPr>
            <a:r>
              <a:rPr lang="fa-IR"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87" name="TextBox 86">
            <a:extLst>
              <a:ext uri="{FF2B5EF4-FFF2-40B4-BE49-F238E27FC236}">
                <a16:creationId xmlns:a16="http://schemas.microsoft.com/office/drawing/2014/main" id="{9E261B84-877F-6713-611F-CDC39C886391}"/>
              </a:ext>
            </a:extLst>
          </p:cNvPr>
          <p:cNvSpPr txBox="1"/>
          <p:nvPr/>
        </p:nvSpPr>
        <p:spPr>
          <a:xfrm>
            <a:off x="5222708" y="3820148"/>
            <a:ext cx="2300439" cy="2096728"/>
          </a:xfrm>
          <a:prstGeom prst="rect">
            <a:avLst/>
          </a:prstGeom>
          <a:noFill/>
        </p:spPr>
        <p:txBody>
          <a:bodyPr wrap="square">
            <a:spAutoFit/>
          </a:bodyPr>
          <a:lstStyle/>
          <a:p>
            <a:pPr algn="ctr" rtl="1">
              <a:lnSpc>
                <a:spcPct val="150000"/>
              </a:lnSpc>
            </a:pPr>
            <a:r>
              <a:rPr lang="fa-IR"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
        <p:nvSpPr>
          <p:cNvPr id="88" name="TextBox 87">
            <a:extLst>
              <a:ext uri="{FF2B5EF4-FFF2-40B4-BE49-F238E27FC236}">
                <a16:creationId xmlns:a16="http://schemas.microsoft.com/office/drawing/2014/main" id="{2BDE92A6-B5B2-5638-76FB-E41CBAF5DBA7}"/>
              </a:ext>
            </a:extLst>
          </p:cNvPr>
          <p:cNvSpPr txBox="1"/>
          <p:nvPr/>
        </p:nvSpPr>
        <p:spPr>
          <a:xfrm>
            <a:off x="7690346" y="3792590"/>
            <a:ext cx="2300439" cy="2096728"/>
          </a:xfrm>
          <a:prstGeom prst="rect">
            <a:avLst/>
          </a:prstGeom>
          <a:noFill/>
        </p:spPr>
        <p:txBody>
          <a:bodyPr wrap="square">
            <a:spAutoFit/>
          </a:bodyPr>
          <a:lstStyle/>
          <a:p>
            <a:pPr algn="ctr" rtl="1">
              <a:lnSpc>
                <a:spcPct val="150000"/>
              </a:lnSpc>
            </a:pPr>
            <a:r>
              <a:rPr lang="fa-IR"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400" dirty="0"/>
          </a:p>
        </p:txBody>
      </p:sp>
    </p:spTree>
    <p:extLst>
      <p:ext uri="{BB962C8B-B14F-4D97-AF65-F5344CB8AC3E}">
        <p14:creationId xmlns:p14="http://schemas.microsoft.com/office/powerpoint/2010/main" val="266299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500"/>
                                        <p:tgtEl>
                                          <p:spTgt spid="9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66">
                                            <p:graphicEl>
                                              <a:chart seriesIdx="-3" categoryIdx="-3" bldStep="gridLegend"/>
                                            </p:graphicEl>
                                          </p:spTgt>
                                        </p:tgtEl>
                                        <p:attrNameLst>
                                          <p:attrName>style.visibility</p:attrName>
                                        </p:attrNameLst>
                                      </p:cBhvr>
                                      <p:to>
                                        <p:strVal val="visible"/>
                                      </p:to>
                                    </p:set>
                                    <p:anim calcmode="lin" valueType="num">
                                      <p:cBhvr>
                                        <p:cTn id="12" dur="1000" fill="hold"/>
                                        <p:tgtEl>
                                          <p:spTgt spid="66">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13" dur="1000" fill="hold"/>
                                        <p:tgtEl>
                                          <p:spTgt spid="66">
                                            <p:graphicEl>
                                              <a:chart seriesIdx="-3" categoryIdx="-3" bldStep="gridLegend"/>
                                            </p:graphicEl>
                                          </p:spTgt>
                                        </p:tgtEl>
                                        <p:attrNameLst>
                                          <p:attrName>ppt_h</p:attrName>
                                        </p:attrNameLst>
                                      </p:cBhvr>
                                      <p:tavLst>
                                        <p:tav tm="0">
                                          <p:val>
                                            <p:fltVal val="0"/>
                                          </p:val>
                                        </p:tav>
                                        <p:tav tm="100000">
                                          <p:val>
                                            <p:strVal val="#ppt_h"/>
                                          </p:val>
                                        </p:tav>
                                      </p:tavLst>
                                    </p:anim>
                                    <p:anim calcmode="lin" valueType="num">
                                      <p:cBhvr>
                                        <p:cTn id="14" dur="1000" fill="hold"/>
                                        <p:tgtEl>
                                          <p:spTgt spid="66">
                                            <p:graphicEl>
                                              <a:chart seriesIdx="-3" categoryIdx="-3" bldStep="gridLegend"/>
                                            </p:graphicEl>
                                          </p:spTgt>
                                        </p:tgtEl>
                                        <p:attrNameLst>
                                          <p:attrName>style.rotation</p:attrName>
                                        </p:attrNameLst>
                                      </p:cBhvr>
                                      <p:tavLst>
                                        <p:tav tm="0">
                                          <p:val>
                                            <p:fltVal val="90"/>
                                          </p:val>
                                        </p:tav>
                                        <p:tav tm="100000">
                                          <p:val>
                                            <p:fltVal val="0"/>
                                          </p:val>
                                        </p:tav>
                                      </p:tavLst>
                                    </p:anim>
                                    <p:animEffect transition="in" filter="fade">
                                      <p:cBhvr>
                                        <p:cTn id="15" dur="1000"/>
                                        <p:tgtEl>
                                          <p:spTgt spid="66">
                                            <p:graphicEl>
                                              <a:chart seriesIdx="-3" categoryIdx="-3" bldStep="gridLegend"/>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66">
                                            <p:graphicEl>
                                              <a:chart seriesIdx="-4" categoryIdx="0" bldStep="category"/>
                                            </p:graphicEl>
                                          </p:spTgt>
                                        </p:tgtEl>
                                        <p:attrNameLst>
                                          <p:attrName>style.visibility</p:attrName>
                                        </p:attrNameLst>
                                      </p:cBhvr>
                                      <p:to>
                                        <p:strVal val="visible"/>
                                      </p:to>
                                    </p:set>
                                    <p:anim calcmode="lin" valueType="num">
                                      <p:cBhvr>
                                        <p:cTn id="20" dur="1000" fill="hold"/>
                                        <p:tgtEl>
                                          <p:spTgt spid="66">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21" dur="1000" fill="hold"/>
                                        <p:tgtEl>
                                          <p:spTgt spid="66">
                                            <p:graphicEl>
                                              <a:chart seriesIdx="-4" categoryIdx="0" bldStep="category"/>
                                            </p:graphicEl>
                                          </p:spTgt>
                                        </p:tgtEl>
                                        <p:attrNameLst>
                                          <p:attrName>ppt_h</p:attrName>
                                        </p:attrNameLst>
                                      </p:cBhvr>
                                      <p:tavLst>
                                        <p:tav tm="0">
                                          <p:val>
                                            <p:fltVal val="0"/>
                                          </p:val>
                                        </p:tav>
                                        <p:tav tm="100000">
                                          <p:val>
                                            <p:strVal val="#ppt_h"/>
                                          </p:val>
                                        </p:tav>
                                      </p:tavLst>
                                    </p:anim>
                                    <p:anim calcmode="lin" valueType="num">
                                      <p:cBhvr>
                                        <p:cTn id="22" dur="1000" fill="hold"/>
                                        <p:tgtEl>
                                          <p:spTgt spid="66">
                                            <p:graphicEl>
                                              <a:chart seriesIdx="-4" categoryIdx="0" bldStep="category"/>
                                            </p:graphicEl>
                                          </p:spTgt>
                                        </p:tgtEl>
                                        <p:attrNameLst>
                                          <p:attrName>style.rotation</p:attrName>
                                        </p:attrNameLst>
                                      </p:cBhvr>
                                      <p:tavLst>
                                        <p:tav tm="0">
                                          <p:val>
                                            <p:fltVal val="90"/>
                                          </p:val>
                                        </p:tav>
                                        <p:tav tm="100000">
                                          <p:val>
                                            <p:fltVal val="0"/>
                                          </p:val>
                                        </p:tav>
                                      </p:tavLst>
                                    </p:anim>
                                    <p:animEffect transition="in" filter="fade">
                                      <p:cBhvr>
                                        <p:cTn id="23" dur="1000"/>
                                        <p:tgtEl>
                                          <p:spTgt spid="66">
                                            <p:graphicEl>
                                              <a:chart seriesIdx="-4" categoryIdx="0" bldStep="category"/>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66">
                                            <p:graphicEl>
                                              <a:chart seriesIdx="-4" categoryIdx="1" bldStep="category"/>
                                            </p:graphicEl>
                                          </p:spTgt>
                                        </p:tgtEl>
                                        <p:attrNameLst>
                                          <p:attrName>style.visibility</p:attrName>
                                        </p:attrNameLst>
                                      </p:cBhvr>
                                      <p:to>
                                        <p:strVal val="visible"/>
                                      </p:to>
                                    </p:set>
                                    <p:anim calcmode="lin" valueType="num">
                                      <p:cBhvr>
                                        <p:cTn id="28" dur="1000" fill="hold"/>
                                        <p:tgtEl>
                                          <p:spTgt spid="66">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29" dur="1000" fill="hold"/>
                                        <p:tgtEl>
                                          <p:spTgt spid="66">
                                            <p:graphicEl>
                                              <a:chart seriesIdx="-4" categoryIdx="1" bldStep="category"/>
                                            </p:graphicEl>
                                          </p:spTgt>
                                        </p:tgtEl>
                                        <p:attrNameLst>
                                          <p:attrName>ppt_h</p:attrName>
                                        </p:attrNameLst>
                                      </p:cBhvr>
                                      <p:tavLst>
                                        <p:tav tm="0">
                                          <p:val>
                                            <p:fltVal val="0"/>
                                          </p:val>
                                        </p:tav>
                                        <p:tav tm="100000">
                                          <p:val>
                                            <p:strVal val="#ppt_h"/>
                                          </p:val>
                                        </p:tav>
                                      </p:tavLst>
                                    </p:anim>
                                    <p:anim calcmode="lin" valueType="num">
                                      <p:cBhvr>
                                        <p:cTn id="30" dur="1000" fill="hold"/>
                                        <p:tgtEl>
                                          <p:spTgt spid="66">
                                            <p:graphicEl>
                                              <a:chart seriesIdx="-4" categoryIdx="1" bldStep="category"/>
                                            </p:graphicEl>
                                          </p:spTgt>
                                        </p:tgtEl>
                                        <p:attrNameLst>
                                          <p:attrName>style.rotation</p:attrName>
                                        </p:attrNameLst>
                                      </p:cBhvr>
                                      <p:tavLst>
                                        <p:tav tm="0">
                                          <p:val>
                                            <p:fltVal val="90"/>
                                          </p:val>
                                        </p:tav>
                                        <p:tav tm="100000">
                                          <p:val>
                                            <p:fltVal val="0"/>
                                          </p:val>
                                        </p:tav>
                                      </p:tavLst>
                                    </p:anim>
                                    <p:animEffect transition="in" filter="fade">
                                      <p:cBhvr>
                                        <p:cTn id="31" dur="1000"/>
                                        <p:tgtEl>
                                          <p:spTgt spid="66">
                                            <p:graphicEl>
                                              <a:chart seriesIdx="-4" categoryIdx="1" bldStep="category"/>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66">
                                            <p:graphicEl>
                                              <a:chart seriesIdx="-4" categoryIdx="2" bldStep="category"/>
                                            </p:graphicEl>
                                          </p:spTgt>
                                        </p:tgtEl>
                                        <p:attrNameLst>
                                          <p:attrName>style.visibility</p:attrName>
                                        </p:attrNameLst>
                                      </p:cBhvr>
                                      <p:to>
                                        <p:strVal val="visible"/>
                                      </p:to>
                                    </p:set>
                                    <p:anim calcmode="lin" valueType="num">
                                      <p:cBhvr>
                                        <p:cTn id="36" dur="1000" fill="hold"/>
                                        <p:tgtEl>
                                          <p:spTgt spid="66">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37" dur="1000" fill="hold"/>
                                        <p:tgtEl>
                                          <p:spTgt spid="66">
                                            <p:graphicEl>
                                              <a:chart seriesIdx="-4" categoryIdx="2" bldStep="category"/>
                                            </p:graphicEl>
                                          </p:spTgt>
                                        </p:tgtEl>
                                        <p:attrNameLst>
                                          <p:attrName>ppt_h</p:attrName>
                                        </p:attrNameLst>
                                      </p:cBhvr>
                                      <p:tavLst>
                                        <p:tav tm="0">
                                          <p:val>
                                            <p:fltVal val="0"/>
                                          </p:val>
                                        </p:tav>
                                        <p:tav tm="100000">
                                          <p:val>
                                            <p:strVal val="#ppt_h"/>
                                          </p:val>
                                        </p:tav>
                                      </p:tavLst>
                                    </p:anim>
                                    <p:anim calcmode="lin" valueType="num">
                                      <p:cBhvr>
                                        <p:cTn id="38" dur="1000" fill="hold"/>
                                        <p:tgtEl>
                                          <p:spTgt spid="66">
                                            <p:graphicEl>
                                              <a:chart seriesIdx="-4" categoryIdx="2" bldStep="category"/>
                                            </p:graphicEl>
                                          </p:spTgt>
                                        </p:tgtEl>
                                        <p:attrNameLst>
                                          <p:attrName>style.rotation</p:attrName>
                                        </p:attrNameLst>
                                      </p:cBhvr>
                                      <p:tavLst>
                                        <p:tav tm="0">
                                          <p:val>
                                            <p:fltVal val="90"/>
                                          </p:val>
                                        </p:tav>
                                        <p:tav tm="100000">
                                          <p:val>
                                            <p:fltVal val="0"/>
                                          </p:val>
                                        </p:tav>
                                      </p:tavLst>
                                    </p:anim>
                                    <p:animEffect transition="in" filter="fade">
                                      <p:cBhvr>
                                        <p:cTn id="39" dur="1000"/>
                                        <p:tgtEl>
                                          <p:spTgt spid="66">
                                            <p:graphicEl>
                                              <a:chart seriesIdx="-4" categoryIdx="2" bldStep="category"/>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66">
                                            <p:graphicEl>
                                              <a:chart seriesIdx="-4" categoryIdx="3" bldStep="category"/>
                                            </p:graphicEl>
                                          </p:spTgt>
                                        </p:tgtEl>
                                        <p:attrNameLst>
                                          <p:attrName>style.visibility</p:attrName>
                                        </p:attrNameLst>
                                      </p:cBhvr>
                                      <p:to>
                                        <p:strVal val="visible"/>
                                      </p:to>
                                    </p:set>
                                    <p:anim calcmode="lin" valueType="num">
                                      <p:cBhvr>
                                        <p:cTn id="44" dur="1000" fill="hold"/>
                                        <p:tgtEl>
                                          <p:spTgt spid="66">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45" dur="1000" fill="hold"/>
                                        <p:tgtEl>
                                          <p:spTgt spid="66">
                                            <p:graphicEl>
                                              <a:chart seriesIdx="-4" categoryIdx="3" bldStep="category"/>
                                            </p:graphicEl>
                                          </p:spTgt>
                                        </p:tgtEl>
                                        <p:attrNameLst>
                                          <p:attrName>ppt_h</p:attrName>
                                        </p:attrNameLst>
                                      </p:cBhvr>
                                      <p:tavLst>
                                        <p:tav tm="0">
                                          <p:val>
                                            <p:fltVal val="0"/>
                                          </p:val>
                                        </p:tav>
                                        <p:tav tm="100000">
                                          <p:val>
                                            <p:strVal val="#ppt_h"/>
                                          </p:val>
                                        </p:tav>
                                      </p:tavLst>
                                    </p:anim>
                                    <p:anim calcmode="lin" valueType="num">
                                      <p:cBhvr>
                                        <p:cTn id="46" dur="1000" fill="hold"/>
                                        <p:tgtEl>
                                          <p:spTgt spid="66">
                                            <p:graphicEl>
                                              <a:chart seriesIdx="-4" categoryIdx="3" bldStep="category"/>
                                            </p:graphicEl>
                                          </p:spTgt>
                                        </p:tgtEl>
                                        <p:attrNameLst>
                                          <p:attrName>style.rotation</p:attrName>
                                        </p:attrNameLst>
                                      </p:cBhvr>
                                      <p:tavLst>
                                        <p:tav tm="0">
                                          <p:val>
                                            <p:fltVal val="90"/>
                                          </p:val>
                                        </p:tav>
                                        <p:tav tm="100000">
                                          <p:val>
                                            <p:fltVal val="0"/>
                                          </p:val>
                                        </p:tav>
                                      </p:tavLst>
                                    </p:anim>
                                    <p:animEffect transition="in" filter="fade">
                                      <p:cBhvr>
                                        <p:cTn id="47" dur="1000"/>
                                        <p:tgtEl>
                                          <p:spTgt spid="66">
                                            <p:graphicEl>
                                              <a:chart seriesIdx="-4" categoryIdx="3" bldStep="category"/>
                                            </p:graphicEl>
                                          </p:spTgt>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67">
                                            <p:graphicEl>
                                              <a:chart seriesIdx="-3" categoryIdx="-3" bldStep="gridLegend"/>
                                            </p:graphicEl>
                                          </p:spTgt>
                                        </p:tgtEl>
                                        <p:attrNameLst>
                                          <p:attrName>style.visibility</p:attrName>
                                        </p:attrNameLst>
                                      </p:cBhvr>
                                      <p:to>
                                        <p:strVal val="visible"/>
                                      </p:to>
                                    </p:set>
                                    <p:anim calcmode="lin" valueType="num">
                                      <p:cBhvr>
                                        <p:cTn id="50" dur="1000" fill="hold"/>
                                        <p:tgtEl>
                                          <p:spTgt spid="67">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51" dur="1000" fill="hold"/>
                                        <p:tgtEl>
                                          <p:spTgt spid="67">
                                            <p:graphicEl>
                                              <a:chart seriesIdx="-3" categoryIdx="-3" bldStep="gridLegend"/>
                                            </p:graphicEl>
                                          </p:spTgt>
                                        </p:tgtEl>
                                        <p:attrNameLst>
                                          <p:attrName>ppt_h</p:attrName>
                                        </p:attrNameLst>
                                      </p:cBhvr>
                                      <p:tavLst>
                                        <p:tav tm="0">
                                          <p:val>
                                            <p:fltVal val="0"/>
                                          </p:val>
                                        </p:tav>
                                        <p:tav tm="100000">
                                          <p:val>
                                            <p:strVal val="#ppt_h"/>
                                          </p:val>
                                        </p:tav>
                                      </p:tavLst>
                                    </p:anim>
                                    <p:anim calcmode="lin" valueType="num">
                                      <p:cBhvr>
                                        <p:cTn id="52" dur="1000" fill="hold"/>
                                        <p:tgtEl>
                                          <p:spTgt spid="67">
                                            <p:graphicEl>
                                              <a:chart seriesIdx="-3" categoryIdx="-3" bldStep="gridLegend"/>
                                            </p:graphicEl>
                                          </p:spTgt>
                                        </p:tgtEl>
                                        <p:attrNameLst>
                                          <p:attrName>style.rotation</p:attrName>
                                        </p:attrNameLst>
                                      </p:cBhvr>
                                      <p:tavLst>
                                        <p:tav tm="0">
                                          <p:val>
                                            <p:fltVal val="90"/>
                                          </p:val>
                                        </p:tav>
                                        <p:tav tm="100000">
                                          <p:val>
                                            <p:fltVal val="0"/>
                                          </p:val>
                                        </p:tav>
                                      </p:tavLst>
                                    </p:anim>
                                    <p:animEffect transition="in" filter="fade">
                                      <p:cBhvr>
                                        <p:cTn id="53" dur="1000"/>
                                        <p:tgtEl>
                                          <p:spTgt spid="67">
                                            <p:graphicEl>
                                              <a:chart seriesIdx="-3" categoryIdx="-3" bldStep="gridLegend"/>
                                            </p:graphicEl>
                                          </p:spTgt>
                                        </p:tgtEl>
                                      </p:cBhvr>
                                    </p:animEffect>
                                  </p:childTnLst>
                                </p:cTn>
                              </p:par>
                            </p:childTnLst>
                          </p:cTn>
                        </p:par>
                      </p:childTnLst>
                    </p:cTn>
                  </p:par>
                  <p:par>
                    <p:cTn id="54" fill="hold">
                      <p:stCondLst>
                        <p:cond delay="indefinite"/>
                      </p:stCondLst>
                      <p:childTnLst>
                        <p:par>
                          <p:cTn id="55" fill="hold">
                            <p:stCondLst>
                              <p:cond delay="0"/>
                            </p:stCondLst>
                            <p:childTnLst>
                              <p:par>
                                <p:cTn id="56" presetID="31" presetClass="entr" presetSubtype="0" fill="hold" grpId="0" nodeType="clickEffect">
                                  <p:stCondLst>
                                    <p:cond delay="0"/>
                                  </p:stCondLst>
                                  <p:childTnLst>
                                    <p:set>
                                      <p:cBhvr>
                                        <p:cTn id="57" dur="1" fill="hold">
                                          <p:stCondLst>
                                            <p:cond delay="0"/>
                                          </p:stCondLst>
                                        </p:cTn>
                                        <p:tgtEl>
                                          <p:spTgt spid="67">
                                            <p:graphicEl>
                                              <a:chart seriesIdx="-4" categoryIdx="0" bldStep="category"/>
                                            </p:graphicEl>
                                          </p:spTgt>
                                        </p:tgtEl>
                                        <p:attrNameLst>
                                          <p:attrName>style.visibility</p:attrName>
                                        </p:attrNameLst>
                                      </p:cBhvr>
                                      <p:to>
                                        <p:strVal val="visible"/>
                                      </p:to>
                                    </p:set>
                                    <p:anim calcmode="lin" valueType="num">
                                      <p:cBhvr>
                                        <p:cTn id="58" dur="1000" fill="hold"/>
                                        <p:tgtEl>
                                          <p:spTgt spid="67">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59" dur="1000" fill="hold"/>
                                        <p:tgtEl>
                                          <p:spTgt spid="67">
                                            <p:graphicEl>
                                              <a:chart seriesIdx="-4" categoryIdx="0" bldStep="category"/>
                                            </p:graphicEl>
                                          </p:spTgt>
                                        </p:tgtEl>
                                        <p:attrNameLst>
                                          <p:attrName>ppt_h</p:attrName>
                                        </p:attrNameLst>
                                      </p:cBhvr>
                                      <p:tavLst>
                                        <p:tav tm="0">
                                          <p:val>
                                            <p:fltVal val="0"/>
                                          </p:val>
                                        </p:tav>
                                        <p:tav tm="100000">
                                          <p:val>
                                            <p:strVal val="#ppt_h"/>
                                          </p:val>
                                        </p:tav>
                                      </p:tavLst>
                                    </p:anim>
                                    <p:anim calcmode="lin" valueType="num">
                                      <p:cBhvr>
                                        <p:cTn id="60" dur="1000" fill="hold"/>
                                        <p:tgtEl>
                                          <p:spTgt spid="67">
                                            <p:graphicEl>
                                              <a:chart seriesIdx="-4" categoryIdx="0" bldStep="category"/>
                                            </p:graphicEl>
                                          </p:spTgt>
                                        </p:tgtEl>
                                        <p:attrNameLst>
                                          <p:attrName>style.rotation</p:attrName>
                                        </p:attrNameLst>
                                      </p:cBhvr>
                                      <p:tavLst>
                                        <p:tav tm="0">
                                          <p:val>
                                            <p:fltVal val="90"/>
                                          </p:val>
                                        </p:tav>
                                        <p:tav tm="100000">
                                          <p:val>
                                            <p:fltVal val="0"/>
                                          </p:val>
                                        </p:tav>
                                      </p:tavLst>
                                    </p:anim>
                                    <p:animEffect transition="in" filter="fade">
                                      <p:cBhvr>
                                        <p:cTn id="61" dur="1000"/>
                                        <p:tgtEl>
                                          <p:spTgt spid="67">
                                            <p:graphicEl>
                                              <a:chart seriesIdx="-4" categoryIdx="0" bldStep="category"/>
                                            </p:graphicEl>
                                          </p:spTgt>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67">
                                            <p:graphicEl>
                                              <a:chart seriesIdx="-4" categoryIdx="1" bldStep="category"/>
                                            </p:graphicEl>
                                          </p:spTgt>
                                        </p:tgtEl>
                                        <p:attrNameLst>
                                          <p:attrName>style.visibility</p:attrName>
                                        </p:attrNameLst>
                                      </p:cBhvr>
                                      <p:to>
                                        <p:strVal val="visible"/>
                                      </p:to>
                                    </p:set>
                                    <p:anim calcmode="lin" valueType="num">
                                      <p:cBhvr>
                                        <p:cTn id="66" dur="1000" fill="hold"/>
                                        <p:tgtEl>
                                          <p:spTgt spid="67">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67" dur="1000" fill="hold"/>
                                        <p:tgtEl>
                                          <p:spTgt spid="67">
                                            <p:graphicEl>
                                              <a:chart seriesIdx="-4" categoryIdx="1" bldStep="category"/>
                                            </p:graphicEl>
                                          </p:spTgt>
                                        </p:tgtEl>
                                        <p:attrNameLst>
                                          <p:attrName>ppt_h</p:attrName>
                                        </p:attrNameLst>
                                      </p:cBhvr>
                                      <p:tavLst>
                                        <p:tav tm="0">
                                          <p:val>
                                            <p:fltVal val="0"/>
                                          </p:val>
                                        </p:tav>
                                        <p:tav tm="100000">
                                          <p:val>
                                            <p:strVal val="#ppt_h"/>
                                          </p:val>
                                        </p:tav>
                                      </p:tavLst>
                                    </p:anim>
                                    <p:anim calcmode="lin" valueType="num">
                                      <p:cBhvr>
                                        <p:cTn id="68" dur="1000" fill="hold"/>
                                        <p:tgtEl>
                                          <p:spTgt spid="67">
                                            <p:graphicEl>
                                              <a:chart seriesIdx="-4" categoryIdx="1" bldStep="category"/>
                                            </p:graphicEl>
                                          </p:spTgt>
                                        </p:tgtEl>
                                        <p:attrNameLst>
                                          <p:attrName>style.rotation</p:attrName>
                                        </p:attrNameLst>
                                      </p:cBhvr>
                                      <p:tavLst>
                                        <p:tav tm="0">
                                          <p:val>
                                            <p:fltVal val="90"/>
                                          </p:val>
                                        </p:tav>
                                        <p:tav tm="100000">
                                          <p:val>
                                            <p:fltVal val="0"/>
                                          </p:val>
                                        </p:tav>
                                      </p:tavLst>
                                    </p:anim>
                                    <p:animEffect transition="in" filter="fade">
                                      <p:cBhvr>
                                        <p:cTn id="69" dur="1000"/>
                                        <p:tgtEl>
                                          <p:spTgt spid="67">
                                            <p:graphicEl>
                                              <a:chart seriesIdx="-4" categoryIdx="1" bldStep="category"/>
                                            </p:graphicEl>
                                          </p:spTgt>
                                        </p:tgtEl>
                                      </p:cBhvr>
                                    </p:animEffect>
                                  </p:childTnLst>
                                </p:cTn>
                              </p:par>
                            </p:childTnLst>
                          </p:cTn>
                        </p:par>
                      </p:childTnLst>
                    </p:cTn>
                  </p:par>
                  <p:par>
                    <p:cTn id="70" fill="hold">
                      <p:stCondLst>
                        <p:cond delay="indefinite"/>
                      </p:stCondLst>
                      <p:childTnLst>
                        <p:par>
                          <p:cTn id="71" fill="hold">
                            <p:stCondLst>
                              <p:cond delay="0"/>
                            </p:stCondLst>
                            <p:childTnLst>
                              <p:par>
                                <p:cTn id="72" presetID="31" presetClass="entr" presetSubtype="0" fill="hold" grpId="0" nodeType="clickEffect">
                                  <p:stCondLst>
                                    <p:cond delay="0"/>
                                  </p:stCondLst>
                                  <p:childTnLst>
                                    <p:set>
                                      <p:cBhvr>
                                        <p:cTn id="73" dur="1" fill="hold">
                                          <p:stCondLst>
                                            <p:cond delay="0"/>
                                          </p:stCondLst>
                                        </p:cTn>
                                        <p:tgtEl>
                                          <p:spTgt spid="67">
                                            <p:graphicEl>
                                              <a:chart seriesIdx="-4" categoryIdx="2" bldStep="category"/>
                                            </p:graphicEl>
                                          </p:spTgt>
                                        </p:tgtEl>
                                        <p:attrNameLst>
                                          <p:attrName>style.visibility</p:attrName>
                                        </p:attrNameLst>
                                      </p:cBhvr>
                                      <p:to>
                                        <p:strVal val="visible"/>
                                      </p:to>
                                    </p:set>
                                    <p:anim calcmode="lin" valueType="num">
                                      <p:cBhvr>
                                        <p:cTn id="74" dur="1000" fill="hold"/>
                                        <p:tgtEl>
                                          <p:spTgt spid="67">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75" dur="1000" fill="hold"/>
                                        <p:tgtEl>
                                          <p:spTgt spid="67">
                                            <p:graphicEl>
                                              <a:chart seriesIdx="-4" categoryIdx="2" bldStep="category"/>
                                            </p:graphicEl>
                                          </p:spTgt>
                                        </p:tgtEl>
                                        <p:attrNameLst>
                                          <p:attrName>ppt_h</p:attrName>
                                        </p:attrNameLst>
                                      </p:cBhvr>
                                      <p:tavLst>
                                        <p:tav tm="0">
                                          <p:val>
                                            <p:fltVal val="0"/>
                                          </p:val>
                                        </p:tav>
                                        <p:tav tm="100000">
                                          <p:val>
                                            <p:strVal val="#ppt_h"/>
                                          </p:val>
                                        </p:tav>
                                      </p:tavLst>
                                    </p:anim>
                                    <p:anim calcmode="lin" valueType="num">
                                      <p:cBhvr>
                                        <p:cTn id="76" dur="1000" fill="hold"/>
                                        <p:tgtEl>
                                          <p:spTgt spid="67">
                                            <p:graphicEl>
                                              <a:chart seriesIdx="-4" categoryIdx="2" bldStep="category"/>
                                            </p:graphicEl>
                                          </p:spTgt>
                                        </p:tgtEl>
                                        <p:attrNameLst>
                                          <p:attrName>style.rotation</p:attrName>
                                        </p:attrNameLst>
                                      </p:cBhvr>
                                      <p:tavLst>
                                        <p:tav tm="0">
                                          <p:val>
                                            <p:fltVal val="90"/>
                                          </p:val>
                                        </p:tav>
                                        <p:tav tm="100000">
                                          <p:val>
                                            <p:fltVal val="0"/>
                                          </p:val>
                                        </p:tav>
                                      </p:tavLst>
                                    </p:anim>
                                    <p:animEffect transition="in" filter="fade">
                                      <p:cBhvr>
                                        <p:cTn id="77" dur="1000"/>
                                        <p:tgtEl>
                                          <p:spTgt spid="67">
                                            <p:graphicEl>
                                              <a:chart seriesIdx="-4" categoryIdx="2" bldStep="category"/>
                                            </p:graphicEl>
                                          </p:spTgt>
                                        </p:tgtEl>
                                      </p:cBhvr>
                                    </p:animEffect>
                                  </p:childTnLst>
                                </p:cTn>
                              </p:par>
                            </p:childTnLst>
                          </p:cTn>
                        </p:par>
                      </p:childTnLst>
                    </p:cTn>
                  </p:par>
                  <p:par>
                    <p:cTn id="78" fill="hold">
                      <p:stCondLst>
                        <p:cond delay="indefinite"/>
                      </p:stCondLst>
                      <p:childTnLst>
                        <p:par>
                          <p:cTn id="79" fill="hold">
                            <p:stCondLst>
                              <p:cond delay="0"/>
                            </p:stCondLst>
                            <p:childTnLst>
                              <p:par>
                                <p:cTn id="80" presetID="31" presetClass="entr" presetSubtype="0" fill="hold" grpId="0" nodeType="clickEffect">
                                  <p:stCondLst>
                                    <p:cond delay="0"/>
                                  </p:stCondLst>
                                  <p:childTnLst>
                                    <p:set>
                                      <p:cBhvr>
                                        <p:cTn id="81" dur="1" fill="hold">
                                          <p:stCondLst>
                                            <p:cond delay="0"/>
                                          </p:stCondLst>
                                        </p:cTn>
                                        <p:tgtEl>
                                          <p:spTgt spid="67">
                                            <p:graphicEl>
                                              <a:chart seriesIdx="-4" categoryIdx="3" bldStep="category"/>
                                            </p:graphicEl>
                                          </p:spTgt>
                                        </p:tgtEl>
                                        <p:attrNameLst>
                                          <p:attrName>style.visibility</p:attrName>
                                        </p:attrNameLst>
                                      </p:cBhvr>
                                      <p:to>
                                        <p:strVal val="visible"/>
                                      </p:to>
                                    </p:set>
                                    <p:anim calcmode="lin" valueType="num">
                                      <p:cBhvr>
                                        <p:cTn id="82" dur="1000" fill="hold"/>
                                        <p:tgtEl>
                                          <p:spTgt spid="67">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83" dur="1000" fill="hold"/>
                                        <p:tgtEl>
                                          <p:spTgt spid="67">
                                            <p:graphicEl>
                                              <a:chart seriesIdx="-4" categoryIdx="3" bldStep="category"/>
                                            </p:graphicEl>
                                          </p:spTgt>
                                        </p:tgtEl>
                                        <p:attrNameLst>
                                          <p:attrName>ppt_h</p:attrName>
                                        </p:attrNameLst>
                                      </p:cBhvr>
                                      <p:tavLst>
                                        <p:tav tm="0">
                                          <p:val>
                                            <p:fltVal val="0"/>
                                          </p:val>
                                        </p:tav>
                                        <p:tav tm="100000">
                                          <p:val>
                                            <p:strVal val="#ppt_h"/>
                                          </p:val>
                                        </p:tav>
                                      </p:tavLst>
                                    </p:anim>
                                    <p:anim calcmode="lin" valueType="num">
                                      <p:cBhvr>
                                        <p:cTn id="84" dur="1000" fill="hold"/>
                                        <p:tgtEl>
                                          <p:spTgt spid="67">
                                            <p:graphicEl>
                                              <a:chart seriesIdx="-4" categoryIdx="3" bldStep="category"/>
                                            </p:graphicEl>
                                          </p:spTgt>
                                        </p:tgtEl>
                                        <p:attrNameLst>
                                          <p:attrName>style.rotation</p:attrName>
                                        </p:attrNameLst>
                                      </p:cBhvr>
                                      <p:tavLst>
                                        <p:tav tm="0">
                                          <p:val>
                                            <p:fltVal val="90"/>
                                          </p:val>
                                        </p:tav>
                                        <p:tav tm="100000">
                                          <p:val>
                                            <p:fltVal val="0"/>
                                          </p:val>
                                        </p:tav>
                                      </p:tavLst>
                                    </p:anim>
                                    <p:animEffect transition="in" filter="fade">
                                      <p:cBhvr>
                                        <p:cTn id="85" dur="1000"/>
                                        <p:tgtEl>
                                          <p:spTgt spid="67">
                                            <p:graphicEl>
                                              <a:chart seriesIdx="-4" categoryIdx="3" bldStep="category"/>
                                            </p:graphicEl>
                                          </p:spTgt>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68">
                                            <p:graphicEl>
                                              <a:chart seriesIdx="-3" categoryIdx="-3" bldStep="gridLegend"/>
                                            </p:graphicEl>
                                          </p:spTgt>
                                        </p:tgtEl>
                                        <p:attrNameLst>
                                          <p:attrName>style.visibility</p:attrName>
                                        </p:attrNameLst>
                                      </p:cBhvr>
                                      <p:to>
                                        <p:strVal val="visible"/>
                                      </p:to>
                                    </p:set>
                                    <p:anim calcmode="lin" valueType="num">
                                      <p:cBhvr>
                                        <p:cTn id="88" dur="1000" fill="hold"/>
                                        <p:tgtEl>
                                          <p:spTgt spid="68">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89" dur="1000" fill="hold"/>
                                        <p:tgtEl>
                                          <p:spTgt spid="68">
                                            <p:graphicEl>
                                              <a:chart seriesIdx="-3" categoryIdx="-3" bldStep="gridLegend"/>
                                            </p:graphicEl>
                                          </p:spTgt>
                                        </p:tgtEl>
                                        <p:attrNameLst>
                                          <p:attrName>ppt_h</p:attrName>
                                        </p:attrNameLst>
                                      </p:cBhvr>
                                      <p:tavLst>
                                        <p:tav tm="0">
                                          <p:val>
                                            <p:fltVal val="0"/>
                                          </p:val>
                                        </p:tav>
                                        <p:tav tm="100000">
                                          <p:val>
                                            <p:strVal val="#ppt_h"/>
                                          </p:val>
                                        </p:tav>
                                      </p:tavLst>
                                    </p:anim>
                                    <p:anim calcmode="lin" valueType="num">
                                      <p:cBhvr>
                                        <p:cTn id="90" dur="1000" fill="hold"/>
                                        <p:tgtEl>
                                          <p:spTgt spid="68">
                                            <p:graphicEl>
                                              <a:chart seriesIdx="-3" categoryIdx="-3" bldStep="gridLegend"/>
                                            </p:graphicEl>
                                          </p:spTgt>
                                        </p:tgtEl>
                                        <p:attrNameLst>
                                          <p:attrName>style.rotation</p:attrName>
                                        </p:attrNameLst>
                                      </p:cBhvr>
                                      <p:tavLst>
                                        <p:tav tm="0">
                                          <p:val>
                                            <p:fltVal val="90"/>
                                          </p:val>
                                        </p:tav>
                                        <p:tav tm="100000">
                                          <p:val>
                                            <p:fltVal val="0"/>
                                          </p:val>
                                        </p:tav>
                                      </p:tavLst>
                                    </p:anim>
                                    <p:animEffect transition="in" filter="fade">
                                      <p:cBhvr>
                                        <p:cTn id="91" dur="1000"/>
                                        <p:tgtEl>
                                          <p:spTgt spid="68">
                                            <p:graphicEl>
                                              <a:chart seriesIdx="-3" categoryIdx="-3" bldStep="gridLegend"/>
                                            </p:graphicEl>
                                          </p:spTgt>
                                        </p:tgtEl>
                                      </p:cBhvr>
                                    </p:animEffect>
                                  </p:childTnLst>
                                </p:cTn>
                              </p:par>
                            </p:childTnLst>
                          </p:cTn>
                        </p:par>
                      </p:childTnLst>
                    </p:cTn>
                  </p:par>
                  <p:par>
                    <p:cTn id="92" fill="hold">
                      <p:stCondLst>
                        <p:cond delay="indefinite"/>
                      </p:stCondLst>
                      <p:childTnLst>
                        <p:par>
                          <p:cTn id="93" fill="hold">
                            <p:stCondLst>
                              <p:cond delay="0"/>
                            </p:stCondLst>
                            <p:childTnLst>
                              <p:par>
                                <p:cTn id="94" presetID="31" presetClass="entr" presetSubtype="0" fill="hold" grpId="0" nodeType="clickEffect">
                                  <p:stCondLst>
                                    <p:cond delay="0"/>
                                  </p:stCondLst>
                                  <p:childTnLst>
                                    <p:set>
                                      <p:cBhvr>
                                        <p:cTn id="95" dur="1" fill="hold">
                                          <p:stCondLst>
                                            <p:cond delay="0"/>
                                          </p:stCondLst>
                                        </p:cTn>
                                        <p:tgtEl>
                                          <p:spTgt spid="68">
                                            <p:graphicEl>
                                              <a:chart seriesIdx="-4" categoryIdx="0" bldStep="category"/>
                                            </p:graphicEl>
                                          </p:spTgt>
                                        </p:tgtEl>
                                        <p:attrNameLst>
                                          <p:attrName>style.visibility</p:attrName>
                                        </p:attrNameLst>
                                      </p:cBhvr>
                                      <p:to>
                                        <p:strVal val="visible"/>
                                      </p:to>
                                    </p:set>
                                    <p:anim calcmode="lin" valueType="num">
                                      <p:cBhvr>
                                        <p:cTn id="96" dur="1000" fill="hold"/>
                                        <p:tgtEl>
                                          <p:spTgt spid="68">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97" dur="1000" fill="hold"/>
                                        <p:tgtEl>
                                          <p:spTgt spid="68">
                                            <p:graphicEl>
                                              <a:chart seriesIdx="-4" categoryIdx="0" bldStep="category"/>
                                            </p:graphicEl>
                                          </p:spTgt>
                                        </p:tgtEl>
                                        <p:attrNameLst>
                                          <p:attrName>ppt_h</p:attrName>
                                        </p:attrNameLst>
                                      </p:cBhvr>
                                      <p:tavLst>
                                        <p:tav tm="0">
                                          <p:val>
                                            <p:fltVal val="0"/>
                                          </p:val>
                                        </p:tav>
                                        <p:tav tm="100000">
                                          <p:val>
                                            <p:strVal val="#ppt_h"/>
                                          </p:val>
                                        </p:tav>
                                      </p:tavLst>
                                    </p:anim>
                                    <p:anim calcmode="lin" valueType="num">
                                      <p:cBhvr>
                                        <p:cTn id="98" dur="1000" fill="hold"/>
                                        <p:tgtEl>
                                          <p:spTgt spid="68">
                                            <p:graphicEl>
                                              <a:chart seriesIdx="-4" categoryIdx="0" bldStep="category"/>
                                            </p:graphicEl>
                                          </p:spTgt>
                                        </p:tgtEl>
                                        <p:attrNameLst>
                                          <p:attrName>style.rotation</p:attrName>
                                        </p:attrNameLst>
                                      </p:cBhvr>
                                      <p:tavLst>
                                        <p:tav tm="0">
                                          <p:val>
                                            <p:fltVal val="90"/>
                                          </p:val>
                                        </p:tav>
                                        <p:tav tm="100000">
                                          <p:val>
                                            <p:fltVal val="0"/>
                                          </p:val>
                                        </p:tav>
                                      </p:tavLst>
                                    </p:anim>
                                    <p:animEffect transition="in" filter="fade">
                                      <p:cBhvr>
                                        <p:cTn id="99" dur="1000"/>
                                        <p:tgtEl>
                                          <p:spTgt spid="68">
                                            <p:graphicEl>
                                              <a:chart seriesIdx="-4" categoryIdx="0" bldStep="category"/>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31" presetClass="entr" presetSubtype="0" fill="hold" grpId="0" nodeType="clickEffect">
                                  <p:stCondLst>
                                    <p:cond delay="0"/>
                                  </p:stCondLst>
                                  <p:childTnLst>
                                    <p:set>
                                      <p:cBhvr>
                                        <p:cTn id="103" dur="1" fill="hold">
                                          <p:stCondLst>
                                            <p:cond delay="0"/>
                                          </p:stCondLst>
                                        </p:cTn>
                                        <p:tgtEl>
                                          <p:spTgt spid="68">
                                            <p:graphicEl>
                                              <a:chart seriesIdx="-4" categoryIdx="1" bldStep="category"/>
                                            </p:graphicEl>
                                          </p:spTgt>
                                        </p:tgtEl>
                                        <p:attrNameLst>
                                          <p:attrName>style.visibility</p:attrName>
                                        </p:attrNameLst>
                                      </p:cBhvr>
                                      <p:to>
                                        <p:strVal val="visible"/>
                                      </p:to>
                                    </p:set>
                                    <p:anim calcmode="lin" valueType="num">
                                      <p:cBhvr>
                                        <p:cTn id="104" dur="1000" fill="hold"/>
                                        <p:tgtEl>
                                          <p:spTgt spid="68">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105" dur="1000" fill="hold"/>
                                        <p:tgtEl>
                                          <p:spTgt spid="68">
                                            <p:graphicEl>
                                              <a:chart seriesIdx="-4" categoryIdx="1" bldStep="category"/>
                                            </p:graphicEl>
                                          </p:spTgt>
                                        </p:tgtEl>
                                        <p:attrNameLst>
                                          <p:attrName>ppt_h</p:attrName>
                                        </p:attrNameLst>
                                      </p:cBhvr>
                                      <p:tavLst>
                                        <p:tav tm="0">
                                          <p:val>
                                            <p:fltVal val="0"/>
                                          </p:val>
                                        </p:tav>
                                        <p:tav tm="100000">
                                          <p:val>
                                            <p:strVal val="#ppt_h"/>
                                          </p:val>
                                        </p:tav>
                                      </p:tavLst>
                                    </p:anim>
                                    <p:anim calcmode="lin" valueType="num">
                                      <p:cBhvr>
                                        <p:cTn id="106" dur="1000" fill="hold"/>
                                        <p:tgtEl>
                                          <p:spTgt spid="68">
                                            <p:graphicEl>
                                              <a:chart seriesIdx="-4" categoryIdx="1" bldStep="category"/>
                                            </p:graphicEl>
                                          </p:spTgt>
                                        </p:tgtEl>
                                        <p:attrNameLst>
                                          <p:attrName>style.rotation</p:attrName>
                                        </p:attrNameLst>
                                      </p:cBhvr>
                                      <p:tavLst>
                                        <p:tav tm="0">
                                          <p:val>
                                            <p:fltVal val="90"/>
                                          </p:val>
                                        </p:tav>
                                        <p:tav tm="100000">
                                          <p:val>
                                            <p:fltVal val="0"/>
                                          </p:val>
                                        </p:tav>
                                      </p:tavLst>
                                    </p:anim>
                                    <p:animEffect transition="in" filter="fade">
                                      <p:cBhvr>
                                        <p:cTn id="107" dur="1000"/>
                                        <p:tgtEl>
                                          <p:spTgt spid="68">
                                            <p:graphicEl>
                                              <a:chart seriesIdx="-4" categoryIdx="1" bldStep="category"/>
                                            </p:graphicEl>
                                          </p:spTgt>
                                        </p:tgtEl>
                                      </p:cBhvr>
                                    </p:animEffect>
                                  </p:childTnLst>
                                </p:cTn>
                              </p:par>
                            </p:childTnLst>
                          </p:cTn>
                        </p:par>
                      </p:childTnLst>
                    </p:cTn>
                  </p:par>
                  <p:par>
                    <p:cTn id="108" fill="hold">
                      <p:stCondLst>
                        <p:cond delay="indefinite"/>
                      </p:stCondLst>
                      <p:childTnLst>
                        <p:par>
                          <p:cTn id="109" fill="hold">
                            <p:stCondLst>
                              <p:cond delay="0"/>
                            </p:stCondLst>
                            <p:childTnLst>
                              <p:par>
                                <p:cTn id="110" presetID="31" presetClass="entr" presetSubtype="0" fill="hold" grpId="0" nodeType="clickEffect">
                                  <p:stCondLst>
                                    <p:cond delay="0"/>
                                  </p:stCondLst>
                                  <p:childTnLst>
                                    <p:set>
                                      <p:cBhvr>
                                        <p:cTn id="111" dur="1" fill="hold">
                                          <p:stCondLst>
                                            <p:cond delay="0"/>
                                          </p:stCondLst>
                                        </p:cTn>
                                        <p:tgtEl>
                                          <p:spTgt spid="68">
                                            <p:graphicEl>
                                              <a:chart seriesIdx="-4" categoryIdx="2" bldStep="category"/>
                                            </p:graphicEl>
                                          </p:spTgt>
                                        </p:tgtEl>
                                        <p:attrNameLst>
                                          <p:attrName>style.visibility</p:attrName>
                                        </p:attrNameLst>
                                      </p:cBhvr>
                                      <p:to>
                                        <p:strVal val="visible"/>
                                      </p:to>
                                    </p:set>
                                    <p:anim calcmode="lin" valueType="num">
                                      <p:cBhvr>
                                        <p:cTn id="112" dur="1000" fill="hold"/>
                                        <p:tgtEl>
                                          <p:spTgt spid="68">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113" dur="1000" fill="hold"/>
                                        <p:tgtEl>
                                          <p:spTgt spid="68">
                                            <p:graphicEl>
                                              <a:chart seriesIdx="-4" categoryIdx="2" bldStep="category"/>
                                            </p:graphicEl>
                                          </p:spTgt>
                                        </p:tgtEl>
                                        <p:attrNameLst>
                                          <p:attrName>ppt_h</p:attrName>
                                        </p:attrNameLst>
                                      </p:cBhvr>
                                      <p:tavLst>
                                        <p:tav tm="0">
                                          <p:val>
                                            <p:fltVal val="0"/>
                                          </p:val>
                                        </p:tav>
                                        <p:tav tm="100000">
                                          <p:val>
                                            <p:strVal val="#ppt_h"/>
                                          </p:val>
                                        </p:tav>
                                      </p:tavLst>
                                    </p:anim>
                                    <p:anim calcmode="lin" valueType="num">
                                      <p:cBhvr>
                                        <p:cTn id="114" dur="1000" fill="hold"/>
                                        <p:tgtEl>
                                          <p:spTgt spid="68">
                                            <p:graphicEl>
                                              <a:chart seriesIdx="-4" categoryIdx="2" bldStep="category"/>
                                            </p:graphicEl>
                                          </p:spTgt>
                                        </p:tgtEl>
                                        <p:attrNameLst>
                                          <p:attrName>style.rotation</p:attrName>
                                        </p:attrNameLst>
                                      </p:cBhvr>
                                      <p:tavLst>
                                        <p:tav tm="0">
                                          <p:val>
                                            <p:fltVal val="90"/>
                                          </p:val>
                                        </p:tav>
                                        <p:tav tm="100000">
                                          <p:val>
                                            <p:fltVal val="0"/>
                                          </p:val>
                                        </p:tav>
                                      </p:tavLst>
                                    </p:anim>
                                    <p:animEffect transition="in" filter="fade">
                                      <p:cBhvr>
                                        <p:cTn id="115" dur="1000"/>
                                        <p:tgtEl>
                                          <p:spTgt spid="68">
                                            <p:graphicEl>
                                              <a:chart seriesIdx="-4" categoryIdx="2" bldStep="category"/>
                                            </p:graphicEl>
                                          </p:spTgt>
                                        </p:tgtEl>
                                      </p:cBhvr>
                                    </p:animEffect>
                                  </p:childTnLst>
                                </p:cTn>
                              </p:par>
                            </p:childTnLst>
                          </p:cTn>
                        </p:par>
                      </p:childTnLst>
                    </p:cTn>
                  </p:par>
                  <p:par>
                    <p:cTn id="116" fill="hold">
                      <p:stCondLst>
                        <p:cond delay="indefinite"/>
                      </p:stCondLst>
                      <p:childTnLst>
                        <p:par>
                          <p:cTn id="117" fill="hold">
                            <p:stCondLst>
                              <p:cond delay="0"/>
                            </p:stCondLst>
                            <p:childTnLst>
                              <p:par>
                                <p:cTn id="118" presetID="31" presetClass="entr" presetSubtype="0" fill="hold" grpId="0" nodeType="clickEffect">
                                  <p:stCondLst>
                                    <p:cond delay="0"/>
                                  </p:stCondLst>
                                  <p:childTnLst>
                                    <p:set>
                                      <p:cBhvr>
                                        <p:cTn id="119" dur="1" fill="hold">
                                          <p:stCondLst>
                                            <p:cond delay="0"/>
                                          </p:stCondLst>
                                        </p:cTn>
                                        <p:tgtEl>
                                          <p:spTgt spid="68">
                                            <p:graphicEl>
                                              <a:chart seriesIdx="-4" categoryIdx="3" bldStep="category"/>
                                            </p:graphicEl>
                                          </p:spTgt>
                                        </p:tgtEl>
                                        <p:attrNameLst>
                                          <p:attrName>style.visibility</p:attrName>
                                        </p:attrNameLst>
                                      </p:cBhvr>
                                      <p:to>
                                        <p:strVal val="visible"/>
                                      </p:to>
                                    </p:set>
                                    <p:anim calcmode="lin" valueType="num">
                                      <p:cBhvr>
                                        <p:cTn id="120" dur="1000" fill="hold"/>
                                        <p:tgtEl>
                                          <p:spTgt spid="68">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121" dur="1000" fill="hold"/>
                                        <p:tgtEl>
                                          <p:spTgt spid="68">
                                            <p:graphicEl>
                                              <a:chart seriesIdx="-4" categoryIdx="3" bldStep="category"/>
                                            </p:graphicEl>
                                          </p:spTgt>
                                        </p:tgtEl>
                                        <p:attrNameLst>
                                          <p:attrName>ppt_h</p:attrName>
                                        </p:attrNameLst>
                                      </p:cBhvr>
                                      <p:tavLst>
                                        <p:tav tm="0">
                                          <p:val>
                                            <p:fltVal val="0"/>
                                          </p:val>
                                        </p:tav>
                                        <p:tav tm="100000">
                                          <p:val>
                                            <p:strVal val="#ppt_h"/>
                                          </p:val>
                                        </p:tav>
                                      </p:tavLst>
                                    </p:anim>
                                    <p:anim calcmode="lin" valueType="num">
                                      <p:cBhvr>
                                        <p:cTn id="122" dur="1000" fill="hold"/>
                                        <p:tgtEl>
                                          <p:spTgt spid="68">
                                            <p:graphicEl>
                                              <a:chart seriesIdx="-4" categoryIdx="3" bldStep="category"/>
                                            </p:graphicEl>
                                          </p:spTgt>
                                        </p:tgtEl>
                                        <p:attrNameLst>
                                          <p:attrName>style.rotation</p:attrName>
                                        </p:attrNameLst>
                                      </p:cBhvr>
                                      <p:tavLst>
                                        <p:tav tm="0">
                                          <p:val>
                                            <p:fltVal val="90"/>
                                          </p:val>
                                        </p:tav>
                                        <p:tav tm="100000">
                                          <p:val>
                                            <p:fltVal val="0"/>
                                          </p:val>
                                        </p:tav>
                                      </p:tavLst>
                                    </p:anim>
                                    <p:animEffect transition="in" filter="fade">
                                      <p:cBhvr>
                                        <p:cTn id="123" dur="1000"/>
                                        <p:tgtEl>
                                          <p:spTgt spid="68">
                                            <p:graphicEl>
                                              <a:chart seriesIdx="-4" categoryIdx="3" bldStep="category"/>
                                            </p:graphicEl>
                                          </p:spTgt>
                                        </p:tgtEl>
                                      </p:cBhvr>
                                    </p:animEffect>
                                  </p:childTnLst>
                                </p:cTn>
                              </p:par>
                              <p:par>
                                <p:cTn id="124" presetID="31" presetClass="entr" presetSubtype="0" fill="hold" grpId="0" nodeType="withEffect">
                                  <p:stCondLst>
                                    <p:cond delay="0"/>
                                  </p:stCondLst>
                                  <p:childTnLst>
                                    <p:set>
                                      <p:cBhvr>
                                        <p:cTn id="125" dur="1" fill="hold">
                                          <p:stCondLst>
                                            <p:cond delay="0"/>
                                          </p:stCondLst>
                                        </p:cTn>
                                        <p:tgtEl>
                                          <p:spTgt spid="69">
                                            <p:graphicEl>
                                              <a:chart seriesIdx="-3" categoryIdx="-3" bldStep="gridLegend"/>
                                            </p:graphicEl>
                                          </p:spTgt>
                                        </p:tgtEl>
                                        <p:attrNameLst>
                                          <p:attrName>style.visibility</p:attrName>
                                        </p:attrNameLst>
                                      </p:cBhvr>
                                      <p:to>
                                        <p:strVal val="visible"/>
                                      </p:to>
                                    </p:set>
                                    <p:anim calcmode="lin" valueType="num">
                                      <p:cBhvr>
                                        <p:cTn id="126" dur="1000" fill="hold"/>
                                        <p:tgtEl>
                                          <p:spTgt spid="69">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127" dur="1000" fill="hold"/>
                                        <p:tgtEl>
                                          <p:spTgt spid="69">
                                            <p:graphicEl>
                                              <a:chart seriesIdx="-3" categoryIdx="-3" bldStep="gridLegend"/>
                                            </p:graphicEl>
                                          </p:spTgt>
                                        </p:tgtEl>
                                        <p:attrNameLst>
                                          <p:attrName>ppt_h</p:attrName>
                                        </p:attrNameLst>
                                      </p:cBhvr>
                                      <p:tavLst>
                                        <p:tav tm="0">
                                          <p:val>
                                            <p:fltVal val="0"/>
                                          </p:val>
                                        </p:tav>
                                        <p:tav tm="100000">
                                          <p:val>
                                            <p:strVal val="#ppt_h"/>
                                          </p:val>
                                        </p:tav>
                                      </p:tavLst>
                                    </p:anim>
                                    <p:anim calcmode="lin" valueType="num">
                                      <p:cBhvr>
                                        <p:cTn id="128" dur="1000" fill="hold"/>
                                        <p:tgtEl>
                                          <p:spTgt spid="69">
                                            <p:graphicEl>
                                              <a:chart seriesIdx="-3" categoryIdx="-3" bldStep="gridLegend"/>
                                            </p:graphicEl>
                                          </p:spTgt>
                                        </p:tgtEl>
                                        <p:attrNameLst>
                                          <p:attrName>style.rotation</p:attrName>
                                        </p:attrNameLst>
                                      </p:cBhvr>
                                      <p:tavLst>
                                        <p:tav tm="0">
                                          <p:val>
                                            <p:fltVal val="90"/>
                                          </p:val>
                                        </p:tav>
                                        <p:tav tm="100000">
                                          <p:val>
                                            <p:fltVal val="0"/>
                                          </p:val>
                                        </p:tav>
                                      </p:tavLst>
                                    </p:anim>
                                    <p:animEffect transition="in" filter="fade">
                                      <p:cBhvr>
                                        <p:cTn id="129" dur="1000"/>
                                        <p:tgtEl>
                                          <p:spTgt spid="69">
                                            <p:graphicEl>
                                              <a:chart seriesIdx="-3" categoryIdx="-3" bldStep="gridLegend"/>
                                            </p:graphicEl>
                                          </p:spTgt>
                                        </p:tgtEl>
                                      </p:cBhvr>
                                    </p:animEffect>
                                  </p:childTnLst>
                                </p:cTn>
                              </p:par>
                            </p:childTnLst>
                          </p:cTn>
                        </p:par>
                      </p:childTnLst>
                    </p:cTn>
                  </p:par>
                  <p:par>
                    <p:cTn id="130" fill="hold">
                      <p:stCondLst>
                        <p:cond delay="indefinite"/>
                      </p:stCondLst>
                      <p:childTnLst>
                        <p:par>
                          <p:cTn id="131" fill="hold">
                            <p:stCondLst>
                              <p:cond delay="0"/>
                            </p:stCondLst>
                            <p:childTnLst>
                              <p:par>
                                <p:cTn id="132" presetID="31" presetClass="entr" presetSubtype="0" fill="hold" grpId="0" nodeType="clickEffect">
                                  <p:stCondLst>
                                    <p:cond delay="0"/>
                                  </p:stCondLst>
                                  <p:childTnLst>
                                    <p:set>
                                      <p:cBhvr>
                                        <p:cTn id="133" dur="1" fill="hold">
                                          <p:stCondLst>
                                            <p:cond delay="0"/>
                                          </p:stCondLst>
                                        </p:cTn>
                                        <p:tgtEl>
                                          <p:spTgt spid="69">
                                            <p:graphicEl>
                                              <a:chart seriesIdx="-4" categoryIdx="0" bldStep="category"/>
                                            </p:graphicEl>
                                          </p:spTgt>
                                        </p:tgtEl>
                                        <p:attrNameLst>
                                          <p:attrName>style.visibility</p:attrName>
                                        </p:attrNameLst>
                                      </p:cBhvr>
                                      <p:to>
                                        <p:strVal val="visible"/>
                                      </p:to>
                                    </p:set>
                                    <p:anim calcmode="lin" valueType="num">
                                      <p:cBhvr>
                                        <p:cTn id="134" dur="1000" fill="hold"/>
                                        <p:tgtEl>
                                          <p:spTgt spid="69">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135" dur="1000" fill="hold"/>
                                        <p:tgtEl>
                                          <p:spTgt spid="69">
                                            <p:graphicEl>
                                              <a:chart seriesIdx="-4" categoryIdx="0" bldStep="category"/>
                                            </p:graphicEl>
                                          </p:spTgt>
                                        </p:tgtEl>
                                        <p:attrNameLst>
                                          <p:attrName>ppt_h</p:attrName>
                                        </p:attrNameLst>
                                      </p:cBhvr>
                                      <p:tavLst>
                                        <p:tav tm="0">
                                          <p:val>
                                            <p:fltVal val="0"/>
                                          </p:val>
                                        </p:tav>
                                        <p:tav tm="100000">
                                          <p:val>
                                            <p:strVal val="#ppt_h"/>
                                          </p:val>
                                        </p:tav>
                                      </p:tavLst>
                                    </p:anim>
                                    <p:anim calcmode="lin" valueType="num">
                                      <p:cBhvr>
                                        <p:cTn id="136" dur="1000" fill="hold"/>
                                        <p:tgtEl>
                                          <p:spTgt spid="69">
                                            <p:graphicEl>
                                              <a:chart seriesIdx="-4" categoryIdx="0" bldStep="category"/>
                                            </p:graphicEl>
                                          </p:spTgt>
                                        </p:tgtEl>
                                        <p:attrNameLst>
                                          <p:attrName>style.rotation</p:attrName>
                                        </p:attrNameLst>
                                      </p:cBhvr>
                                      <p:tavLst>
                                        <p:tav tm="0">
                                          <p:val>
                                            <p:fltVal val="90"/>
                                          </p:val>
                                        </p:tav>
                                        <p:tav tm="100000">
                                          <p:val>
                                            <p:fltVal val="0"/>
                                          </p:val>
                                        </p:tav>
                                      </p:tavLst>
                                    </p:anim>
                                    <p:animEffect transition="in" filter="fade">
                                      <p:cBhvr>
                                        <p:cTn id="137" dur="1000"/>
                                        <p:tgtEl>
                                          <p:spTgt spid="69">
                                            <p:graphicEl>
                                              <a:chart seriesIdx="-4" categoryIdx="0" bldStep="category"/>
                                            </p:graphicEl>
                                          </p:spTgt>
                                        </p:tgtEl>
                                      </p:cBhvr>
                                    </p:animEffect>
                                  </p:childTnLst>
                                </p:cTn>
                              </p:par>
                            </p:childTnLst>
                          </p:cTn>
                        </p:par>
                      </p:childTnLst>
                    </p:cTn>
                  </p:par>
                  <p:par>
                    <p:cTn id="138" fill="hold">
                      <p:stCondLst>
                        <p:cond delay="indefinite"/>
                      </p:stCondLst>
                      <p:childTnLst>
                        <p:par>
                          <p:cTn id="139" fill="hold">
                            <p:stCondLst>
                              <p:cond delay="0"/>
                            </p:stCondLst>
                            <p:childTnLst>
                              <p:par>
                                <p:cTn id="140" presetID="31" presetClass="entr" presetSubtype="0" fill="hold" grpId="0" nodeType="clickEffect">
                                  <p:stCondLst>
                                    <p:cond delay="0"/>
                                  </p:stCondLst>
                                  <p:childTnLst>
                                    <p:set>
                                      <p:cBhvr>
                                        <p:cTn id="141" dur="1" fill="hold">
                                          <p:stCondLst>
                                            <p:cond delay="0"/>
                                          </p:stCondLst>
                                        </p:cTn>
                                        <p:tgtEl>
                                          <p:spTgt spid="69">
                                            <p:graphicEl>
                                              <a:chart seriesIdx="-4" categoryIdx="1" bldStep="category"/>
                                            </p:graphicEl>
                                          </p:spTgt>
                                        </p:tgtEl>
                                        <p:attrNameLst>
                                          <p:attrName>style.visibility</p:attrName>
                                        </p:attrNameLst>
                                      </p:cBhvr>
                                      <p:to>
                                        <p:strVal val="visible"/>
                                      </p:to>
                                    </p:set>
                                    <p:anim calcmode="lin" valueType="num">
                                      <p:cBhvr>
                                        <p:cTn id="142" dur="1000" fill="hold"/>
                                        <p:tgtEl>
                                          <p:spTgt spid="69">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143" dur="1000" fill="hold"/>
                                        <p:tgtEl>
                                          <p:spTgt spid="69">
                                            <p:graphicEl>
                                              <a:chart seriesIdx="-4" categoryIdx="1" bldStep="category"/>
                                            </p:graphicEl>
                                          </p:spTgt>
                                        </p:tgtEl>
                                        <p:attrNameLst>
                                          <p:attrName>ppt_h</p:attrName>
                                        </p:attrNameLst>
                                      </p:cBhvr>
                                      <p:tavLst>
                                        <p:tav tm="0">
                                          <p:val>
                                            <p:fltVal val="0"/>
                                          </p:val>
                                        </p:tav>
                                        <p:tav tm="100000">
                                          <p:val>
                                            <p:strVal val="#ppt_h"/>
                                          </p:val>
                                        </p:tav>
                                      </p:tavLst>
                                    </p:anim>
                                    <p:anim calcmode="lin" valueType="num">
                                      <p:cBhvr>
                                        <p:cTn id="144" dur="1000" fill="hold"/>
                                        <p:tgtEl>
                                          <p:spTgt spid="69">
                                            <p:graphicEl>
                                              <a:chart seriesIdx="-4" categoryIdx="1" bldStep="category"/>
                                            </p:graphicEl>
                                          </p:spTgt>
                                        </p:tgtEl>
                                        <p:attrNameLst>
                                          <p:attrName>style.rotation</p:attrName>
                                        </p:attrNameLst>
                                      </p:cBhvr>
                                      <p:tavLst>
                                        <p:tav tm="0">
                                          <p:val>
                                            <p:fltVal val="90"/>
                                          </p:val>
                                        </p:tav>
                                        <p:tav tm="100000">
                                          <p:val>
                                            <p:fltVal val="0"/>
                                          </p:val>
                                        </p:tav>
                                      </p:tavLst>
                                    </p:anim>
                                    <p:animEffect transition="in" filter="fade">
                                      <p:cBhvr>
                                        <p:cTn id="145" dur="1000"/>
                                        <p:tgtEl>
                                          <p:spTgt spid="69">
                                            <p:graphicEl>
                                              <a:chart seriesIdx="-4" categoryIdx="1" bldStep="category"/>
                                            </p:graphicEl>
                                          </p:spTgt>
                                        </p:tgtEl>
                                      </p:cBhvr>
                                    </p:animEffect>
                                  </p:childTnLst>
                                </p:cTn>
                              </p:par>
                            </p:childTnLst>
                          </p:cTn>
                        </p:par>
                      </p:childTnLst>
                    </p:cTn>
                  </p:par>
                  <p:par>
                    <p:cTn id="146" fill="hold">
                      <p:stCondLst>
                        <p:cond delay="indefinite"/>
                      </p:stCondLst>
                      <p:childTnLst>
                        <p:par>
                          <p:cTn id="147" fill="hold">
                            <p:stCondLst>
                              <p:cond delay="0"/>
                            </p:stCondLst>
                            <p:childTnLst>
                              <p:par>
                                <p:cTn id="148" presetID="31" presetClass="entr" presetSubtype="0" fill="hold" grpId="0" nodeType="clickEffect">
                                  <p:stCondLst>
                                    <p:cond delay="0"/>
                                  </p:stCondLst>
                                  <p:childTnLst>
                                    <p:set>
                                      <p:cBhvr>
                                        <p:cTn id="149" dur="1" fill="hold">
                                          <p:stCondLst>
                                            <p:cond delay="0"/>
                                          </p:stCondLst>
                                        </p:cTn>
                                        <p:tgtEl>
                                          <p:spTgt spid="69">
                                            <p:graphicEl>
                                              <a:chart seriesIdx="-4" categoryIdx="2" bldStep="category"/>
                                            </p:graphicEl>
                                          </p:spTgt>
                                        </p:tgtEl>
                                        <p:attrNameLst>
                                          <p:attrName>style.visibility</p:attrName>
                                        </p:attrNameLst>
                                      </p:cBhvr>
                                      <p:to>
                                        <p:strVal val="visible"/>
                                      </p:to>
                                    </p:set>
                                    <p:anim calcmode="lin" valueType="num">
                                      <p:cBhvr>
                                        <p:cTn id="150" dur="1000" fill="hold"/>
                                        <p:tgtEl>
                                          <p:spTgt spid="69">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151" dur="1000" fill="hold"/>
                                        <p:tgtEl>
                                          <p:spTgt spid="69">
                                            <p:graphicEl>
                                              <a:chart seriesIdx="-4" categoryIdx="2" bldStep="category"/>
                                            </p:graphicEl>
                                          </p:spTgt>
                                        </p:tgtEl>
                                        <p:attrNameLst>
                                          <p:attrName>ppt_h</p:attrName>
                                        </p:attrNameLst>
                                      </p:cBhvr>
                                      <p:tavLst>
                                        <p:tav tm="0">
                                          <p:val>
                                            <p:fltVal val="0"/>
                                          </p:val>
                                        </p:tav>
                                        <p:tav tm="100000">
                                          <p:val>
                                            <p:strVal val="#ppt_h"/>
                                          </p:val>
                                        </p:tav>
                                      </p:tavLst>
                                    </p:anim>
                                    <p:anim calcmode="lin" valueType="num">
                                      <p:cBhvr>
                                        <p:cTn id="152" dur="1000" fill="hold"/>
                                        <p:tgtEl>
                                          <p:spTgt spid="69">
                                            <p:graphicEl>
                                              <a:chart seriesIdx="-4" categoryIdx="2" bldStep="category"/>
                                            </p:graphicEl>
                                          </p:spTgt>
                                        </p:tgtEl>
                                        <p:attrNameLst>
                                          <p:attrName>style.rotation</p:attrName>
                                        </p:attrNameLst>
                                      </p:cBhvr>
                                      <p:tavLst>
                                        <p:tav tm="0">
                                          <p:val>
                                            <p:fltVal val="90"/>
                                          </p:val>
                                        </p:tav>
                                        <p:tav tm="100000">
                                          <p:val>
                                            <p:fltVal val="0"/>
                                          </p:val>
                                        </p:tav>
                                      </p:tavLst>
                                    </p:anim>
                                    <p:animEffect transition="in" filter="fade">
                                      <p:cBhvr>
                                        <p:cTn id="153" dur="1000"/>
                                        <p:tgtEl>
                                          <p:spTgt spid="69">
                                            <p:graphicEl>
                                              <a:chart seriesIdx="-4" categoryIdx="2" bldStep="category"/>
                                            </p:graphicEl>
                                          </p:spTgt>
                                        </p:tgtEl>
                                      </p:cBhvr>
                                    </p:animEffect>
                                  </p:childTnLst>
                                </p:cTn>
                              </p:par>
                            </p:childTnLst>
                          </p:cTn>
                        </p:par>
                      </p:childTnLst>
                    </p:cTn>
                  </p:par>
                  <p:par>
                    <p:cTn id="154" fill="hold">
                      <p:stCondLst>
                        <p:cond delay="indefinite"/>
                      </p:stCondLst>
                      <p:childTnLst>
                        <p:par>
                          <p:cTn id="155" fill="hold">
                            <p:stCondLst>
                              <p:cond delay="0"/>
                            </p:stCondLst>
                            <p:childTnLst>
                              <p:par>
                                <p:cTn id="156" presetID="31" presetClass="entr" presetSubtype="0" fill="hold" grpId="0" nodeType="clickEffect">
                                  <p:stCondLst>
                                    <p:cond delay="0"/>
                                  </p:stCondLst>
                                  <p:childTnLst>
                                    <p:set>
                                      <p:cBhvr>
                                        <p:cTn id="157" dur="1" fill="hold">
                                          <p:stCondLst>
                                            <p:cond delay="0"/>
                                          </p:stCondLst>
                                        </p:cTn>
                                        <p:tgtEl>
                                          <p:spTgt spid="69">
                                            <p:graphicEl>
                                              <a:chart seriesIdx="-4" categoryIdx="3" bldStep="category"/>
                                            </p:graphicEl>
                                          </p:spTgt>
                                        </p:tgtEl>
                                        <p:attrNameLst>
                                          <p:attrName>style.visibility</p:attrName>
                                        </p:attrNameLst>
                                      </p:cBhvr>
                                      <p:to>
                                        <p:strVal val="visible"/>
                                      </p:to>
                                    </p:set>
                                    <p:anim calcmode="lin" valueType="num">
                                      <p:cBhvr>
                                        <p:cTn id="158" dur="1000" fill="hold"/>
                                        <p:tgtEl>
                                          <p:spTgt spid="69">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159" dur="1000" fill="hold"/>
                                        <p:tgtEl>
                                          <p:spTgt spid="69">
                                            <p:graphicEl>
                                              <a:chart seriesIdx="-4" categoryIdx="3" bldStep="category"/>
                                            </p:graphicEl>
                                          </p:spTgt>
                                        </p:tgtEl>
                                        <p:attrNameLst>
                                          <p:attrName>ppt_h</p:attrName>
                                        </p:attrNameLst>
                                      </p:cBhvr>
                                      <p:tavLst>
                                        <p:tav tm="0">
                                          <p:val>
                                            <p:fltVal val="0"/>
                                          </p:val>
                                        </p:tav>
                                        <p:tav tm="100000">
                                          <p:val>
                                            <p:strVal val="#ppt_h"/>
                                          </p:val>
                                        </p:tav>
                                      </p:tavLst>
                                    </p:anim>
                                    <p:anim calcmode="lin" valueType="num">
                                      <p:cBhvr>
                                        <p:cTn id="160" dur="1000" fill="hold"/>
                                        <p:tgtEl>
                                          <p:spTgt spid="69">
                                            <p:graphicEl>
                                              <a:chart seriesIdx="-4" categoryIdx="3" bldStep="category"/>
                                            </p:graphicEl>
                                          </p:spTgt>
                                        </p:tgtEl>
                                        <p:attrNameLst>
                                          <p:attrName>style.rotation</p:attrName>
                                        </p:attrNameLst>
                                      </p:cBhvr>
                                      <p:tavLst>
                                        <p:tav tm="0">
                                          <p:val>
                                            <p:fltVal val="90"/>
                                          </p:val>
                                        </p:tav>
                                        <p:tav tm="100000">
                                          <p:val>
                                            <p:fltVal val="0"/>
                                          </p:val>
                                        </p:tav>
                                      </p:tavLst>
                                    </p:anim>
                                    <p:animEffect transition="in" filter="fade">
                                      <p:cBhvr>
                                        <p:cTn id="161" dur="1000"/>
                                        <p:tgtEl>
                                          <p:spTgt spid="69">
                                            <p:graphicEl>
                                              <a:chart seriesIdx="-4" categoryIdx="3" bldStep="category"/>
                                            </p:graphicEl>
                                          </p:spTgt>
                                        </p:tgtEl>
                                      </p:cBhvr>
                                    </p:animEffect>
                                  </p:childTnLst>
                                </p:cTn>
                              </p:par>
                            </p:childTnLst>
                          </p:cTn>
                        </p:par>
                      </p:childTnLst>
                    </p:cTn>
                  </p:par>
                  <p:par>
                    <p:cTn id="162" fill="hold">
                      <p:stCondLst>
                        <p:cond delay="indefinite"/>
                      </p:stCondLst>
                      <p:childTnLst>
                        <p:par>
                          <p:cTn id="163" fill="hold">
                            <p:stCondLst>
                              <p:cond delay="0"/>
                            </p:stCondLst>
                            <p:childTnLst>
                              <p:par>
                                <p:cTn id="164" presetID="42" presetClass="entr" presetSubtype="0" fill="hold" grpId="0" nodeType="clickEffect">
                                  <p:stCondLst>
                                    <p:cond delay="0"/>
                                  </p:stCondLst>
                                  <p:childTnLst>
                                    <p:set>
                                      <p:cBhvr>
                                        <p:cTn id="165" dur="1" fill="hold">
                                          <p:stCondLst>
                                            <p:cond delay="0"/>
                                          </p:stCondLst>
                                        </p:cTn>
                                        <p:tgtEl>
                                          <p:spTgt spid="71"/>
                                        </p:tgtEl>
                                        <p:attrNameLst>
                                          <p:attrName>style.visibility</p:attrName>
                                        </p:attrNameLst>
                                      </p:cBhvr>
                                      <p:to>
                                        <p:strVal val="visible"/>
                                      </p:to>
                                    </p:set>
                                    <p:animEffect transition="in" filter="fade">
                                      <p:cBhvr>
                                        <p:cTn id="166" dur="1000"/>
                                        <p:tgtEl>
                                          <p:spTgt spid="71"/>
                                        </p:tgtEl>
                                      </p:cBhvr>
                                    </p:animEffect>
                                    <p:anim calcmode="lin" valueType="num">
                                      <p:cBhvr>
                                        <p:cTn id="167" dur="1000" fill="hold"/>
                                        <p:tgtEl>
                                          <p:spTgt spid="71"/>
                                        </p:tgtEl>
                                        <p:attrNameLst>
                                          <p:attrName>ppt_x</p:attrName>
                                        </p:attrNameLst>
                                      </p:cBhvr>
                                      <p:tavLst>
                                        <p:tav tm="0">
                                          <p:val>
                                            <p:strVal val="#ppt_x"/>
                                          </p:val>
                                        </p:tav>
                                        <p:tav tm="100000">
                                          <p:val>
                                            <p:strVal val="#ppt_x"/>
                                          </p:val>
                                        </p:tav>
                                      </p:tavLst>
                                    </p:anim>
                                    <p:anim calcmode="lin" valueType="num">
                                      <p:cBhvr>
                                        <p:cTn id="168"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169" fill="hold">
                      <p:stCondLst>
                        <p:cond delay="indefinite"/>
                      </p:stCondLst>
                      <p:childTnLst>
                        <p:par>
                          <p:cTn id="170" fill="hold">
                            <p:stCondLst>
                              <p:cond delay="0"/>
                            </p:stCondLst>
                            <p:childTnLst>
                              <p:par>
                                <p:cTn id="171" presetID="42" presetClass="entr" presetSubtype="0" fill="hold" grpId="0" nodeType="clickEffect">
                                  <p:stCondLst>
                                    <p:cond delay="0"/>
                                  </p:stCondLst>
                                  <p:childTnLst>
                                    <p:set>
                                      <p:cBhvr>
                                        <p:cTn id="172" dur="1" fill="hold">
                                          <p:stCondLst>
                                            <p:cond delay="0"/>
                                          </p:stCondLst>
                                        </p:cTn>
                                        <p:tgtEl>
                                          <p:spTgt spid="70"/>
                                        </p:tgtEl>
                                        <p:attrNameLst>
                                          <p:attrName>style.visibility</p:attrName>
                                        </p:attrNameLst>
                                      </p:cBhvr>
                                      <p:to>
                                        <p:strVal val="visible"/>
                                      </p:to>
                                    </p:set>
                                    <p:animEffect transition="in" filter="fade">
                                      <p:cBhvr>
                                        <p:cTn id="173" dur="1000"/>
                                        <p:tgtEl>
                                          <p:spTgt spid="70"/>
                                        </p:tgtEl>
                                      </p:cBhvr>
                                    </p:animEffect>
                                    <p:anim calcmode="lin" valueType="num">
                                      <p:cBhvr>
                                        <p:cTn id="174" dur="1000" fill="hold"/>
                                        <p:tgtEl>
                                          <p:spTgt spid="70"/>
                                        </p:tgtEl>
                                        <p:attrNameLst>
                                          <p:attrName>ppt_x</p:attrName>
                                        </p:attrNameLst>
                                      </p:cBhvr>
                                      <p:tavLst>
                                        <p:tav tm="0">
                                          <p:val>
                                            <p:strVal val="#ppt_x"/>
                                          </p:val>
                                        </p:tav>
                                        <p:tav tm="100000">
                                          <p:val>
                                            <p:strVal val="#ppt_x"/>
                                          </p:val>
                                        </p:tav>
                                      </p:tavLst>
                                    </p:anim>
                                    <p:anim calcmode="lin" valueType="num">
                                      <p:cBhvr>
                                        <p:cTn id="175"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176" fill="hold">
                      <p:stCondLst>
                        <p:cond delay="indefinite"/>
                      </p:stCondLst>
                      <p:childTnLst>
                        <p:par>
                          <p:cTn id="177" fill="hold">
                            <p:stCondLst>
                              <p:cond delay="0"/>
                            </p:stCondLst>
                            <p:childTnLst>
                              <p:par>
                                <p:cTn id="178" presetID="42" presetClass="entr" presetSubtype="0" fill="hold" grpId="0" nodeType="clickEffect">
                                  <p:stCondLst>
                                    <p:cond delay="0"/>
                                  </p:stCondLst>
                                  <p:childTnLst>
                                    <p:set>
                                      <p:cBhvr>
                                        <p:cTn id="179" dur="1" fill="hold">
                                          <p:stCondLst>
                                            <p:cond delay="0"/>
                                          </p:stCondLst>
                                        </p:cTn>
                                        <p:tgtEl>
                                          <p:spTgt spid="87"/>
                                        </p:tgtEl>
                                        <p:attrNameLst>
                                          <p:attrName>style.visibility</p:attrName>
                                        </p:attrNameLst>
                                      </p:cBhvr>
                                      <p:to>
                                        <p:strVal val="visible"/>
                                      </p:to>
                                    </p:set>
                                    <p:animEffect transition="in" filter="fade">
                                      <p:cBhvr>
                                        <p:cTn id="180" dur="1000"/>
                                        <p:tgtEl>
                                          <p:spTgt spid="87"/>
                                        </p:tgtEl>
                                      </p:cBhvr>
                                    </p:animEffect>
                                    <p:anim calcmode="lin" valueType="num">
                                      <p:cBhvr>
                                        <p:cTn id="181" dur="1000" fill="hold"/>
                                        <p:tgtEl>
                                          <p:spTgt spid="87"/>
                                        </p:tgtEl>
                                        <p:attrNameLst>
                                          <p:attrName>ppt_x</p:attrName>
                                        </p:attrNameLst>
                                      </p:cBhvr>
                                      <p:tavLst>
                                        <p:tav tm="0">
                                          <p:val>
                                            <p:strVal val="#ppt_x"/>
                                          </p:val>
                                        </p:tav>
                                        <p:tav tm="100000">
                                          <p:val>
                                            <p:strVal val="#ppt_x"/>
                                          </p:val>
                                        </p:tav>
                                      </p:tavLst>
                                    </p:anim>
                                    <p:anim calcmode="lin" valueType="num">
                                      <p:cBhvr>
                                        <p:cTn id="182"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42" presetClass="entr" presetSubtype="0" fill="hold" grpId="0" nodeType="clickEffect">
                                  <p:stCondLst>
                                    <p:cond delay="0"/>
                                  </p:stCondLst>
                                  <p:childTnLst>
                                    <p:set>
                                      <p:cBhvr>
                                        <p:cTn id="186" dur="1" fill="hold">
                                          <p:stCondLst>
                                            <p:cond delay="0"/>
                                          </p:stCondLst>
                                        </p:cTn>
                                        <p:tgtEl>
                                          <p:spTgt spid="88"/>
                                        </p:tgtEl>
                                        <p:attrNameLst>
                                          <p:attrName>style.visibility</p:attrName>
                                        </p:attrNameLst>
                                      </p:cBhvr>
                                      <p:to>
                                        <p:strVal val="visible"/>
                                      </p:to>
                                    </p:set>
                                    <p:animEffect transition="in" filter="fade">
                                      <p:cBhvr>
                                        <p:cTn id="187" dur="1000"/>
                                        <p:tgtEl>
                                          <p:spTgt spid="88"/>
                                        </p:tgtEl>
                                      </p:cBhvr>
                                    </p:animEffect>
                                    <p:anim calcmode="lin" valueType="num">
                                      <p:cBhvr>
                                        <p:cTn id="188" dur="1000" fill="hold"/>
                                        <p:tgtEl>
                                          <p:spTgt spid="88"/>
                                        </p:tgtEl>
                                        <p:attrNameLst>
                                          <p:attrName>ppt_x</p:attrName>
                                        </p:attrNameLst>
                                      </p:cBhvr>
                                      <p:tavLst>
                                        <p:tav tm="0">
                                          <p:val>
                                            <p:strVal val="#ppt_x"/>
                                          </p:val>
                                        </p:tav>
                                        <p:tav tm="100000">
                                          <p:val>
                                            <p:strVal val="#ppt_x"/>
                                          </p:val>
                                        </p:tav>
                                      </p:tavLst>
                                    </p:anim>
                                    <p:anim calcmode="lin" valueType="num">
                                      <p:cBhvr>
                                        <p:cTn id="189"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Graphic spid="66" grpId="0">
        <p:bldSub>
          <a:bldChart bld="category"/>
        </p:bldSub>
      </p:bldGraphic>
      <p:bldGraphic spid="67" grpId="0">
        <p:bldSub>
          <a:bldChart bld="category"/>
        </p:bldSub>
      </p:bldGraphic>
      <p:bldGraphic spid="68" grpId="0">
        <p:bldSub>
          <a:bldChart bld="category"/>
        </p:bldSub>
      </p:bldGraphic>
      <p:bldGraphic spid="69" grpId="0">
        <p:bldSub>
          <a:bldChart bld="category"/>
        </p:bldSub>
      </p:bldGraphic>
      <p:bldP spid="70" grpId="0"/>
      <p:bldP spid="71" grpId="0"/>
      <p:bldP spid="87" grpId="0"/>
      <p:bldP spid="8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24FD6B-4E22-8206-8A31-C587D258FEF2}"/>
              </a:ext>
            </a:extLst>
          </p:cNvPr>
          <p:cNvSpPr txBox="1"/>
          <p:nvPr/>
        </p:nvSpPr>
        <p:spPr>
          <a:xfrm>
            <a:off x="6700953" y="2897034"/>
            <a:ext cx="5119659"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نتیجه گیری</a:t>
            </a:r>
            <a:endParaRPr lang="fa-IR" altLang="en-US" sz="4400" b="1" dirty="0">
              <a:latin typeface="Damavand ExtraBold" panose="00000900000000000000" pitchFamily="2" charset="-78"/>
              <a:cs typeface="B Titr" panose="00000700000000000000" pitchFamily="2" charset="-78"/>
            </a:endParaRPr>
          </a:p>
        </p:txBody>
      </p:sp>
      <p:grpSp>
        <p:nvGrpSpPr>
          <p:cNvPr id="3" name="Google Shape;10390;p74">
            <a:extLst>
              <a:ext uri="{FF2B5EF4-FFF2-40B4-BE49-F238E27FC236}">
                <a16:creationId xmlns:a16="http://schemas.microsoft.com/office/drawing/2014/main" id="{B46AAB1E-050E-6B28-CAA6-8FB9354CD543}"/>
              </a:ext>
            </a:extLst>
          </p:cNvPr>
          <p:cNvGrpSpPr/>
          <p:nvPr/>
        </p:nvGrpSpPr>
        <p:grpSpPr>
          <a:xfrm>
            <a:off x="8112130" y="345883"/>
            <a:ext cx="2297305" cy="2448432"/>
            <a:chOff x="3497300" y="3227275"/>
            <a:chExt cx="296175" cy="296175"/>
          </a:xfrm>
          <a:solidFill>
            <a:schemeClr val="tx1"/>
          </a:solidFill>
        </p:grpSpPr>
        <p:sp>
          <p:nvSpPr>
            <p:cNvPr id="4" name="Google Shape;10391;p74">
              <a:extLst>
                <a:ext uri="{FF2B5EF4-FFF2-40B4-BE49-F238E27FC236}">
                  <a16:creationId xmlns:a16="http://schemas.microsoft.com/office/drawing/2014/main" id="{2535B205-7553-EE8E-477C-3467192036F4}"/>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5" name="Google Shape;10392;p74">
              <a:extLst>
                <a:ext uri="{FF2B5EF4-FFF2-40B4-BE49-F238E27FC236}">
                  <a16:creationId xmlns:a16="http://schemas.microsoft.com/office/drawing/2014/main" id="{F695CF71-DC3C-F00A-86C9-02B724358C3C}"/>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6" name="Google Shape;10393;p74">
              <a:extLst>
                <a:ext uri="{FF2B5EF4-FFF2-40B4-BE49-F238E27FC236}">
                  <a16:creationId xmlns:a16="http://schemas.microsoft.com/office/drawing/2014/main" id="{4E768841-C4CA-A4A9-7C45-B47259986B93}"/>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7" name="Google Shape;10394;p74">
              <a:extLst>
                <a:ext uri="{FF2B5EF4-FFF2-40B4-BE49-F238E27FC236}">
                  <a16:creationId xmlns:a16="http://schemas.microsoft.com/office/drawing/2014/main" id="{ECFB47E4-81E4-EC3F-B393-BB85028CC573}"/>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8" name="Google Shape;10395;p74">
              <a:extLst>
                <a:ext uri="{FF2B5EF4-FFF2-40B4-BE49-F238E27FC236}">
                  <a16:creationId xmlns:a16="http://schemas.microsoft.com/office/drawing/2014/main" id="{221D2558-C946-4B07-80D8-C316A84B9053}"/>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9" name="Google Shape;10396;p74">
              <a:extLst>
                <a:ext uri="{FF2B5EF4-FFF2-40B4-BE49-F238E27FC236}">
                  <a16:creationId xmlns:a16="http://schemas.microsoft.com/office/drawing/2014/main" id="{910CC557-5515-B6E7-FBA6-0014FBD5FF3C}"/>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10" name="Google Shape;10397;p74">
              <a:extLst>
                <a:ext uri="{FF2B5EF4-FFF2-40B4-BE49-F238E27FC236}">
                  <a16:creationId xmlns:a16="http://schemas.microsoft.com/office/drawing/2014/main" id="{587C3984-577F-FAE9-BAA1-4BE633373B8D}"/>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11" name="Google Shape;10398;p74">
              <a:extLst>
                <a:ext uri="{FF2B5EF4-FFF2-40B4-BE49-F238E27FC236}">
                  <a16:creationId xmlns:a16="http://schemas.microsoft.com/office/drawing/2014/main" id="{61AA105D-032A-1C14-42F0-DDA8E92CBF43}"/>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14" name="TextBox 13">
            <a:extLst>
              <a:ext uri="{FF2B5EF4-FFF2-40B4-BE49-F238E27FC236}">
                <a16:creationId xmlns:a16="http://schemas.microsoft.com/office/drawing/2014/main" id="{E2D622E9-EEAC-2F65-7199-AADD2E19784C}"/>
              </a:ext>
            </a:extLst>
          </p:cNvPr>
          <p:cNvSpPr txBox="1"/>
          <p:nvPr/>
        </p:nvSpPr>
        <p:spPr>
          <a:xfrm>
            <a:off x="5207788" y="4168605"/>
            <a:ext cx="6849979" cy="2492990"/>
          </a:xfrm>
          <a:prstGeom prst="rect">
            <a:avLst/>
          </a:prstGeom>
          <a:noFill/>
        </p:spPr>
        <p:txBody>
          <a:bodyPr wrap="square">
            <a:spAutoFit/>
          </a:bodyPr>
          <a:lstStyle/>
          <a:p>
            <a:pPr algn="ctr"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Tree>
    <p:extLst>
      <p:ext uri="{BB962C8B-B14F-4D97-AF65-F5344CB8AC3E}">
        <p14:creationId xmlns:p14="http://schemas.microsoft.com/office/powerpoint/2010/main" val="1888457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074;p74">
            <a:extLst>
              <a:ext uri="{FF2B5EF4-FFF2-40B4-BE49-F238E27FC236}">
                <a16:creationId xmlns:a16="http://schemas.microsoft.com/office/drawing/2014/main" id="{FE666FF8-3B69-ACDF-E19C-B69F3DD896DF}"/>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3" name="Google Shape;10075;p74">
              <a:extLst>
                <a:ext uri="{FF2B5EF4-FFF2-40B4-BE49-F238E27FC236}">
                  <a16:creationId xmlns:a16="http://schemas.microsoft.com/office/drawing/2014/main" id="{575B36F7-A042-7689-BAFE-502FB8546A9D}"/>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4" name="Google Shape;10076;p74">
              <a:extLst>
                <a:ext uri="{FF2B5EF4-FFF2-40B4-BE49-F238E27FC236}">
                  <a16:creationId xmlns:a16="http://schemas.microsoft.com/office/drawing/2014/main" id="{6C0D7F0E-3C33-40BE-EB9F-93B0506EF7F1}"/>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7;p74">
              <a:extLst>
                <a:ext uri="{FF2B5EF4-FFF2-40B4-BE49-F238E27FC236}">
                  <a16:creationId xmlns:a16="http://schemas.microsoft.com/office/drawing/2014/main" id="{016CC6EA-278E-3307-D56D-47C2174BC4F7}"/>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6" name="Google Shape;6047;p67">
            <a:extLst>
              <a:ext uri="{FF2B5EF4-FFF2-40B4-BE49-F238E27FC236}">
                <a16:creationId xmlns:a16="http://schemas.microsoft.com/office/drawing/2014/main" id="{A52F8097-3387-2EA6-CBF6-4960FCD3DC49}"/>
              </a:ext>
            </a:extLst>
          </p:cNvPr>
          <p:cNvGrpSpPr/>
          <p:nvPr/>
        </p:nvGrpSpPr>
        <p:grpSpPr>
          <a:xfrm>
            <a:off x="11359800" y="2298817"/>
            <a:ext cx="311563" cy="283737"/>
            <a:chOff x="-40378075" y="3267450"/>
            <a:chExt cx="317425" cy="289075"/>
          </a:xfrm>
          <a:solidFill>
            <a:schemeClr val="tx1"/>
          </a:solidFill>
        </p:grpSpPr>
        <p:sp>
          <p:nvSpPr>
            <p:cNvPr id="7" name="Google Shape;6048;p67">
              <a:extLst>
                <a:ext uri="{FF2B5EF4-FFF2-40B4-BE49-F238E27FC236}">
                  <a16:creationId xmlns:a16="http://schemas.microsoft.com/office/drawing/2014/main" id="{98030C5B-367F-D9D2-EB22-7999A0CC0AE0}"/>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8" name="Google Shape;6049;p67">
              <a:extLst>
                <a:ext uri="{FF2B5EF4-FFF2-40B4-BE49-F238E27FC236}">
                  <a16:creationId xmlns:a16="http://schemas.microsoft.com/office/drawing/2014/main" id="{EBD5DA20-C218-DDBF-CC75-F44C14A0BCB8}"/>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9" name="Google Shape;6050;p67">
              <a:extLst>
                <a:ext uri="{FF2B5EF4-FFF2-40B4-BE49-F238E27FC236}">
                  <a16:creationId xmlns:a16="http://schemas.microsoft.com/office/drawing/2014/main" id="{9739F2EE-5616-2D2B-2470-AD830178037B}"/>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0" name="Google Shape;6051;p67">
              <a:extLst>
                <a:ext uri="{FF2B5EF4-FFF2-40B4-BE49-F238E27FC236}">
                  <a16:creationId xmlns:a16="http://schemas.microsoft.com/office/drawing/2014/main" id="{27E22796-1723-3C1B-62D5-4FC642218355}"/>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1" name="Rectangle 7">
            <a:extLst>
              <a:ext uri="{FF2B5EF4-FFF2-40B4-BE49-F238E27FC236}">
                <a16:creationId xmlns:a16="http://schemas.microsoft.com/office/drawing/2014/main" id="{072F5ACE-CE2D-1FA8-C45C-15F704C17E90}"/>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2" name="Google Shape;6800;p88">
            <a:extLst>
              <a:ext uri="{FF2B5EF4-FFF2-40B4-BE49-F238E27FC236}">
                <a16:creationId xmlns:a16="http://schemas.microsoft.com/office/drawing/2014/main" id="{A566E158-BC1F-B7D0-02F0-ADE0EF9AD5F8}"/>
              </a:ext>
            </a:extLst>
          </p:cNvPr>
          <p:cNvGrpSpPr/>
          <p:nvPr/>
        </p:nvGrpSpPr>
        <p:grpSpPr>
          <a:xfrm flipH="1">
            <a:off x="11355769" y="3956671"/>
            <a:ext cx="319625" cy="318776"/>
            <a:chOff x="-30345326" y="3184750"/>
            <a:chExt cx="292225" cy="291450"/>
          </a:xfrm>
          <a:solidFill>
            <a:schemeClr val="tx1"/>
          </a:solidFill>
        </p:grpSpPr>
        <p:sp>
          <p:nvSpPr>
            <p:cNvPr id="13" name="Google Shape;6801;p88">
              <a:extLst>
                <a:ext uri="{FF2B5EF4-FFF2-40B4-BE49-F238E27FC236}">
                  <a16:creationId xmlns:a16="http://schemas.microsoft.com/office/drawing/2014/main" id="{DDB1FCFD-96FF-DE26-9ADB-2FD36CB7DBFA}"/>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4" name="Google Shape;6802;p88">
              <a:extLst>
                <a:ext uri="{FF2B5EF4-FFF2-40B4-BE49-F238E27FC236}">
                  <a16:creationId xmlns:a16="http://schemas.microsoft.com/office/drawing/2014/main" id="{1DAD4BAA-D026-FA0B-B140-5D57401FA081}"/>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3;p88">
              <a:extLst>
                <a:ext uri="{FF2B5EF4-FFF2-40B4-BE49-F238E27FC236}">
                  <a16:creationId xmlns:a16="http://schemas.microsoft.com/office/drawing/2014/main" id="{ECC8BD37-5CAE-4879-CC88-B4330D32F5D0}"/>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4;p88">
              <a:extLst>
                <a:ext uri="{FF2B5EF4-FFF2-40B4-BE49-F238E27FC236}">
                  <a16:creationId xmlns:a16="http://schemas.microsoft.com/office/drawing/2014/main" id="{46083AAF-34C1-EDAD-F19D-DF953AC81BB9}"/>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5;p88">
              <a:extLst>
                <a:ext uri="{FF2B5EF4-FFF2-40B4-BE49-F238E27FC236}">
                  <a16:creationId xmlns:a16="http://schemas.microsoft.com/office/drawing/2014/main" id="{5B33A29A-CA4C-A9A7-8EE7-8A1C7F46D3C2}"/>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8" name="Google Shape;6957;p88">
            <a:extLst>
              <a:ext uri="{FF2B5EF4-FFF2-40B4-BE49-F238E27FC236}">
                <a16:creationId xmlns:a16="http://schemas.microsoft.com/office/drawing/2014/main" id="{5CA4C4F1-D212-ECB5-3559-BDA7CBF2ECE6}"/>
              </a:ext>
            </a:extLst>
          </p:cNvPr>
          <p:cNvGrpSpPr/>
          <p:nvPr/>
        </p:nvGrpSpPr>
        <p:grpSpPr>
          <a:xfrm>
            <a:off x="11358369" y="5622572"/>
            <a:ext cx="314425" cy="313806"/>
            <a:chOff x="-31094350" y="3194000"/>
            <a:chExt cx="292225" cy="291650"/>
          </a:xfrm>
          <a:solidFill>
            <a:schemeClr val="tx1"/>
          </a:solidFill>
        </p:grpSpPr>
        <p:sp>
          <p:nvSpPr>
            <p:cNvPr id="19" name="Google Shape;6958;p88">
              <a:extLst>
                <a:ext uri="{FF2B5EF4-FFF2-40B4-BE49-F238E27FC236}">
                  <a16:creationId xmlns:a16="http://schemas.microsoft.com/office/drawing/2014/main" id="{AE2E2135-CC81-17AD-8285-C7EE60A1CE1E}"/>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959;p88">
              <a:extLst>
                <a:ext uri="{FF2B5EF4-FFF2-40B4-BE49-F238E27FC236}">
                  <a16:creationId xmlns:a16="http://schemas.microsoft.com/office/drawing/2014/main" id="{02E9AD32-DA9E-62A6-A4D6-94EFC39394FD}"/>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1" name="Google Shape;6960;p88">
              <a:extLst>
                <a:ext uri="{FF2B5EF4-FFF2-40B4-BE49-F238E27FC236}">
                  <a16:creationId xmlns:a16="http://schemas.microsoft.com/office/drawing/2014/main" id="{9587E5AC-78D3-9CBE-E2BF-290BDE132DBD}"/>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2" name="Google Shape;6961;p88">
              <a:extLst>
                <a:ext uri="{FF2B5EF4-FFF2-40B4-BE49-F238E27FC236}">
                  <a16:creationId xmlns:a16="http://schemas.microsoft.com/office/drawing/2014/main" id="{9748EF32-471D-08BD-F17F-CF300CA553E4}"/>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3" name="Google Shape;6962;p88">
              <a:extLst>
                <a:ext uri="{FF2B5EF4-FFF2-40B4-BE49-F238E27FC236}">
                  <a16:creationId xmlns:a16="http://schemas.microsoft.com/office/drawing/2014/main" id="{C019223F-6495-667D-87D1-DB46B356E3F7}"/>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63;p88">
              <a:extLst>
                <a:ext uri="{FF2B5EF4-FFF2-40B4-BE49-F238E27FC236}">
                  <a16:creationId xmlns:a16="http://schemas.microsoft.com/office/drawing/2014/main" id="{8FE2E50E-533C-B773-1158-6AC12D49DF46}"/>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4;p88">
              <a:extLst>
                <a:ext uri="{FF2B5EF4-FFF2-40B4-BE49-F238E27FC236}">
                  <a16:creationId xmlns:a16="http://schemas.microsoft.com/office/drawing/2014/main" id="{42394D9D-9B16-1D56-98CA-328FF6FAFF61}"/>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5;p88">
              <a:extLst>
                <a:ext uri="{FF2B5EF4-FFF2-40B4-BE49-F238E27FC236}">
                  <a16:creationId xmlns:a16="http://schemas.microsoft.com/office/drawing/2014/main" id="{5C4CF081-15FC-392B-E3AD-38D7B7F58B4D}"/>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27" name="Google Shape;10390;p74">
            <a:extLst>
              <a:ext uri="{FF2B5EF4-FFF2-40B4-BE49-F238E27FC236}">
                <a16:creationId xmlns:a16="http://schemas.microsoft.com/office/drawing/2014/main" id="{A341237F-9EFD-85ED-5E41-B6EC765BF742}"/>
              </a:ext>
            </a:extLst>
          </p:cNvPr>
          <p:cNvGrpSpPr/>
          <p:nvPr/>
        </p:nvGrpSpPr>
        <p:grpSpPr>
          <a:xfrm rot="5422">
            <a:off x="11341966" y="4772971"/>
            <a:ext cx="347230" cy="370072"/>
            <a:chOff x="3497300" y="3227275"/>
            <a:chExt cx="296175" cy="296175"/>
          </a:xfrm>
          <a:solidFill>
            <a:schemeClr val="tx1"/>
          </a:solidFill>
        </p:grpSpPr>
        <p:sp>
          <p:nvSpPr>
            <p:cNvPr id="28" name="Google Shape;10391;p74">
              <a:extLst>
                <a:ext uri="{FF2B5EF4-FFF2-40B4-BE49-F238E27FC236}">
                  <a16:creationId xmlns:a16="http://schemas.microsoft.com/office/drawing/2014/main" id="{A61DFDC4-97EE-E018-1B0A-D4FA6FB8540E}"/>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29" name="Google Shape;10392;p74">
              <a:extLst>
                <a:ext uri="{FF2B5EF4-FFF2-40B4-BE49-F238E27FC236}">
                  <a16:creationId xmlns:a16="http://schemas.microsoft.com/office/drawing/2014/main" id="{F74ABBA9-44BB-F116-B0AC-51713B2D3E01}"/>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0" name="Google Shape;10393;p74">
              <a:extLst>
                <a:ext uri="{FF2B5EF4-FFF2-40B4-BE49-F238E27FC236}">
                  <a16:creationId xmlns:a16="http://schemas.microsoft.com/office/drawing/2014/main" id="{4E51FF07-101A-035C-4C83-4671755EC045}"/>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1" name="Google Shape;10394;p74">
              <a:extLst>
                <a:ext uri="{FF2B5EF4-FFF2-40B4-BE49-F238E27FC236}">
                  <a16:creationId xmlns:a16="http://schemas.microsoft.com/office/drawing/2014/main" id="{1383692D-B7DA-D370-54C8-3A441A6C15F4}"/>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2" name="Google Shape;10395;p74">
              <a:extLst>
                <a:ext uri="{FF2B5EF4-FFF2-40B4-BE49-F238E27FC236}">
                  <a16:creationId xmlns:a16="http://schemas.microsoft.com/office/drawing/2014/main" id="{97A0E25C-22B0-FD5A-92EA-F98FAC25A39C}"/>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6;p74">
              <a:extLst>
                <a:ext uri="{FF2B5EF4-FFF2-40B4-BE49-F238E27FC236}">
                  <a16:creationId xmlns:a16="http://schemas.microsoft.com/office/drawing/2014/main" id="{F6180F3F-8D77-92D8-2B6D-91F7E3F74A5D}"/>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7;p74">
              <a:extLst>
                <a:ext uri="{FF2B5EF4-FFF2-40B4-BE49-F238E27FC236}">
                  <a16:creationId xmlns:a16="http://schemas.microsoft.com/office/drawing/2014/main" id="{7A048B49-E181-CE11-A0B6-16939EFF9432}"/>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8;p74">
              <a:extLst>
                <a:ext uri="{FF2B5EF4-FFF2-40B4-BE49-F238E27FC236}">
                  <a16:creationId xmlns:a16="http://schemas.microsoft.com/office/drawing/2014/main" id="{9AE25F56-66E8-4CC6-FAAA-212E9A54BC00}"/>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36" name="TextBox 35">
            <a:extLst>
              <a:ext uri="{FF2B5EF4-FFF2-40B4-BE49-F238E27FC236}">
                <a16:creationId xmlns:a16="http://schemas.microsoft.com/office/drawing/2014/main" id="{1D1BD8A8-389E-2498-8CCA-F48F7C9D3105}"/>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7" name="TextBox 36">
            <a:extLst>
              <a:ext uri="{FF2B5EF4-FFF2-40B4-BE49-F238E27FC236}">
                <a16:creationId xmlns:a16="http://schemas.microsoft.com/office/drawing/2014/main" id="{07BFE113-ADD7-6FD3-27AB-F78004E7880A}"/>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8" name="TextBox 37">
            <a:extLst>
              <a:ext uri="{FF2B5EF4-FFF2-40B4-BE49-F238E27FC236}">
                <a16:creationId xmlns:a16="http://schemas.microsoft.com/office/drawing/2014/main" id="{B35743D7-9552-4EDF-971A-B503FEB9D1D2}"/>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9" name="TextBox 38">
            <a:extLst>
              <a:ext uri="{FF2B5EF4-FFF2-40B4-BE49-F238E27FC236}">
                <a16:creationId xmlns:a16="http://schemas.microsoft.com/office/drawing/2014/main" id="{F84FF89B-B959-359F-3E0F-304BF6DABA53}"/>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0" name="TextBox 39">
            <a:extLst>
              <a:ext uri="{FF2B5EF4-FFF2-40B4-BE49-F238E27FC236}">
                <a16:creationId xmlns:a16="http://schemas.microsoft.com/office/drawing/2014/main" id="{492CAE35-C1E8-2106-6D77-B99A2815C46A}"/>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CD16D386-27C4-4FBD-0455-789DD49CB7D8}"/>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cxnSp>
        <p:nvCxnSpPr>
          <p:cNvPr id="42" name="Straight Connector 41">
            <a:extLst>
              <a:ext uri="{FF2B5EF4-FFF2-40B4-BE49-F238E27FC236}">
                <a16:creationId xmlns:a16="http://schemas.microsoft.com/office/drawing/2014/main" id="{37FAE9F2-833A-1035-6911-2D517FA232E5}"/>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grpSp>
        <p:nvGrpSpPr>
          <p:cNvPr id="171" name="Group 170">
            <a:extLst>
              <a:ext uri="{FF2B5EF4-FFF2-40B4-BE49-F238E27FC236}">
                <a16:creationId xmlns:a16="http://schemas.microsoft.com/office/drawing/2014/main" id="{F9F9F2D3-AD8C-D48B-FA9A-5BEAD430B4A6}"/>
              </a:ext>
            </a:extLst>
          </p:cNvPr>
          <p:cNvGrpSpPr/>
          <p:nvPr/>
        </p:nvGrpSpPr>
        <p:grpSpPr>
          <a:xfrm>
            <a:off x="585070" y="3770390"/>
            <a:ext cx="9141542" cy="2874934"/>
            <a:chOff x="-99142" y="2291572"/>
            <a:chExt cx="10653848" cy="3350541"/>
          </a:xfrm>
        </p:grpSpPr>
        <p:grpSp>
          <p:nvGrpSpPr>
            <p:cNvPr id="43" name="Google Shape;1815;p38">
              <a:extLst>
                <a:ext uri="{FF2B5EF4-FFF2-40B4-BE49-F238E27FC236}">
                  <a16:creationId xmlns:a16="http://schemas.microsoft.com/office/drawing/2014/main" id="{F007EC9D-9DEE-69B4-F664-3E608F9B34E3}"/>
                </a:ext>
              </a:extLst>
            </p:cNvPr>
            <p:cNvGrpSpPr/>
            <p:nvPr/>
          </p:nvGrpSpPr>
          <p:grpSpPr>
            <a:xfrm>
              <a:off x="-99142" y="3614907"/>
              <a:ext cx="1388817" cy="1369172"/>
              <a:chOff x="576807" y="3135144"/>
              <a:chExt cx="1041613" cy="1026879"/>
            </a:xfrm>
          </p:grpSpPr>
          <p:sp>
            <p:nvSpPr>
              <p:cNvPr id="44" name="Google Shape;1816;p38">
                <a:extLst>
                  <a:ext uri="{FF2B5EF4-FFF2-40B4-BE49-F238E27FC236}">
                    <a16:creationId xmlns:a16="http://schemas.microsoft.com/office/drawing/2014/main" id="{1A5E18C9-A8FF-DFC8-7E4F-C708D664AD58}"/>
                  </a:ext>
                </a:extLst>
              </p:cNvPr>
              <p:cNvSpPr/>
              <p:nvPr/>
            </p:nvSpPr>
            <p:spPr>
              <a:xfrm>
                <a:off x="576807" y="3135144"/>
                <a:ext cx="1041613" cy="1026879"/>
              </a:xfrm>
              <a:custGeom>
                <a:avLst/>
                <a:gdLst/>
                <a:ahLst/>
                <a:cxnLst/>
                <a:rect l="l" t="t" r="r" b="b"/>
                <a:pathLst>
                  <a:path w="32874" h="32409" extrusionOk="0">
                    <a:moveTo>
                      <a:pt x="16434" y="1"/>
                    </a:moveTo>
                    <a:cubicBezTo>
                      <a:pt x="16298" y="1"/>
                      <a:pt x="16162" y="2"/>
                      <a:pt x="16025" y="6"/>
                    </a:cubicBezTo>
                    <a:cubicBezTo>
                      <a:pt x="7063" y="227"/>
                      <a:pt x="1" y="7670"/>
                      <a:pt x="254" y="16600"/>
                    </a:cubicBezTo>
                    <a:cubicBezTo>
                      <a:pt x="472" y="25425"/>
                      <a:pt x="7692" y="32408"/>
                      <a:pt x="16440" y="32408"/>
                    </a:cubicBezTo>
                    <a:cubicBezTo>
                      <a:pt x="16576" y="32408"/>
                      <a:pt x="16712" y="32406"/>
                      <a:pt x="16849" y="32403"/>
                    </a:cubicBezTo>
                    <a:cubicBezTo>
                      <a:pt x="25811" y="32150"/>
                      <a:pt x="32873" y="24739"/>
                      <a:pt x="32620" y="15777"/>
                    </a:cubicBezTo>
                    <a:cubicBezTo>
                      <a:pt x="32401" y="6983"/>
                      <a:pt x="25182" y="1"/>
                      <a:pt x="16434"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grpSp>
            <p:nvGrpSpPr>
              <p:cNvPr id="45" name="Google Shape;1817;p38">
                <a:extLst>
                  <a:ext uri="{FF2B5EF4-FFF2-40B4-BE49-F238E27FC236}">
                    <a16:creationId xmlns:a16="http://schemas.microsoft.com/office/drawing/2014/main" id="{B7CA1825-1002-6974-3EF3-DA173D36E1C5}"/>
                  </a:ext>
                </a:extLst>
              </p:cNvPr>
              <p:cNvGrpSpPr/>
              <p:nvPr/>
            </p:nvGrpSpPr>
            <p:grpSpPr>
              <a:xfrm>
                <a:off x="672147" y="3251808"/>
                <a:ext cx="851946" cy="792790"/>
                <a:chOff x="672147" y="3251808"/>
                <a:chExt cx="851946" cy="792790"/>
              </a:xfrm>
            </p:grpSpPr>
            <p:sp>
              <p:nvSpPr>
                <p:cNvPr id="46" name="Google Shape;1818;p38">
                  <a:extLst>
                    <a:ext uri="{FF2B5EF4-FFF2-40B4-BE49-F238E27FC236}">
                      <a16:creationId xmlns:a16="http://schemas.microsoft.com/office/drawing/2014/main" id="{55DD61C6-CE5F-CB7F-0C16-CEB02F4FA501}"/>
                    </a:ext>
                  </a:extLst>
                </p:cNvPr>
                <p:cNvSpPr/>
                <p:nvPr/>
              </p:nvSpPr>
              <p:spPr>
                <a:xfrm>
                  <a:off x="672147" y="3251808"/>
                  <a:ext cx="851946" cy="792790"/>
                </a:xfrm>
                <a:custGeom>
                  <a:avLst/>
                  <a:gdLst/>
                  <a:ahLst/>
                  <a:cxnLst/>
                  <a:rect l="l" t="t" r="r" b="b"/>
                  <a:pathLst>
                    <a:path w="26888" h="25021" extrusionOk="0">
                      <a:moveTo>
                        <a:pt x="13435" y="1"/>
                      </a:moveTo>
                      <a:cubicBezTo>
                        <a:pt x="12785" y="1"/>
                        <a:pt x="12127" y="51"/>
                        <a:pt x="11464" y="156"/>
                      </a:cubicBezTo>
                      <a:cubicBezTo>
                        <a:pt x="4656" y="1232"/>
                        <a:pt x="0" y="7661"/>
                        <a:pt x="1077" y="14470"/>
                      </a:cubicBezTo>
                      <a:cubicBezTo>
                        <a:pt x="2047" y="20632"/>
                        <a:pt x="7360" y="25021"/>
                        <a:pt x="13381" y="25021"/>
                      </a:cubicBezTo>
                      <a:cubicBezTo>
                        <a:pt x="14044" y="25021"/>
                        <a:pt x="14716" y="24967"/>
                        <a:pt x="15391" y="24857"/>
                      </a:cubicBezTo>
                      <a:cubicBezTo>
                        <a:pt x="22232" y="23781"/>
                        <a:pt x="26887" y="17384"/>
                        <a:pt x="25779" y="10543"/>
                      </a:cubicBezTo>
                      <a:cubicBezTo>
                        <a:pt x="24806" y="4394"/>
                        <a:pt x="19494" y="1"/>
                        <a:pt x="13435"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47" name="Google Shape;1819;p38">
                  <a:extLst>
                    <a:ext uri="{FF2B5EF4-FFF2-40B4-BE49-F238E27FC236}">
                      <a16:creationId xmlns:a16="http://schemas.microsoft.com/office/drawing/2014/main" id="{BF95DDDA-D897-24DF-8B8E-6E844DDE420F}"/>
                    </a:ext>
                  </a:extLst>
                </p:cNvPr>
                <p:cNvGrpSpPr/>
                <p:nvPr/>
              </p:nvGrpSpPr>
              <p:grpSpPr>
                <a:xfrm>
                  <a:off x="870812" y="3392173"/>
                  <a:ext cx="453602" cy="511808"/>
                  <a:chOff x="870812" y="3392173"/>
                  <a:chExt cx="453602" cy="511808"/>
                </a:xfrm>
              </p:grpSpPr>
              <p:sp>
                <p:nvSpPr>
                  <p:cNvPr id="48" name="Google Shape;1820;p38">
                    <a:extLst>
                      <a:ext uri="{FF2B5EF4-FFF2-40B4-BE49-F238E27FC236}">
                        <a16:creationId xmlns:a16="http://schemas.microsoft.com/office/drawing/2014/main" id="{E4E479D3-D667-9692-A136-F2BADAE50377}"/>
                      </a:ext>
                    </a:extLst>
                  </p:cNvPr>
                  <p:cNvSpPr/>
                  <p:nvPr/>
                </p:nvSpPr>
                <p:spPr>
                  <a:xfrm>
                    <a:off x="1182877" y="3639031"/>
                    <a:ext cx="18092" cy="18092"/>
                  </a:xfrm>
                  <a:custGeom>
                    <a:avLst/>
                    <a:gdLst/>
                    <a:ahLst/>
                    <a:cxnLst/>
                    <a:rect l="l" t="t" r="r" b="b"/>
                    <a:pathLst>
                      <a:path w="571" h="571" extrusionOk="0">
                        <a:moveTo>
                          <a:pt x="1" y="1"/>
                        </a:moveTo>
                        <a:lnTo>
                          <a:pt x="1" y="571"/>
                        </a:lnTo>
                        <a:lnTo>
                          <a:pt x="571" y="571"/>
                        </a:lnTo>
                        <a:lnTo>
                          <a:pt x="571" y="1"/>
                        </a:ln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49" name="Google Shape;1821;p38">
                    <a:extLst>
                      <a:ext uri="{FF2B5EF4-FFF2-40B4-BE49-F238E27FC236}">
                        <a16:creationId xmlns:a16="http://schemas.microsoft.com/office/drawing/2014/main" id="{82D2609F-1CFB-F3A7-389F-781DFDAC9513}"/>
                      </a:ext>
                    </a:extLst>
                  </p:cNvPr>
                  <p:cNvSpPr/>
                  <p:nvPr/>
                </p:nvSpPr>
                <p:spPr>
                  <a:xfrm>
                    <a:off x="1130692" y="3462418"/>
                    <a:ext cx="128483" cy="159597"/>
                  </a:xfrm>
                  <a:custGeom>
                    <a:avLst/>
                    <a:gdLst/>
                    <a:ahLst/>
                    <a:cxnLst/>
                    <a:rect l="l" t="t" r="r" b="b"/>
                    <a:pathLst>
                      <a:path w="4055" h="5037" extrusionOk="0">
                        <a:moveTo>
                          <a:pt x="1933" y="571"/>
                        </a:moveTo>
                        <a:cubicBezTo>
                          <a:pt x="2693" y="571"/>
                          <a:pt x="3326" y="1204"/>
                          <a:pt x="3326" y="1964"/>
                        </a:cubicBezTo>
                        <a:cubicBezTo>
                          <a:pt x="3326" y="2123"/>
                          <a:pt x="3199" y="2249"/>
                          <a:pt x="3041" y="2249"/>
                        </a:cubicBezTo>
                        <a:cubicBezTo>
                          <a:pt x="2914" y="2249"/>
                          <a:pt x="2788" y="2123"/>
                          <a:pt x="2788" y="1964"/>
                        </a:cubicBezTo>
                        <a:cubicBezTo>
                          <a:pt x="2788" y="1489"/>
                          <a:pt x="2408" y="1141"/>
                          <a:pt x="1933" y="1141"/>
                        </a:cubicBezTo>
                        <a:cubicBezTo>
                          <a:pt x="1774" y="1141"/>
                          <a:pt x="1648" y="1014"/>
                          <a:pt x="1648" y="856"/>
                        </a:cubicBezTo>
                        <a:cubicBezTo>
                          <a:pt x="1648" y="698"/>
                          <a:pt x="1774" y="571"/>
                          <a:pt x="1933" y="571"/>
                        </a:cubicBezTo>
                        <a:close/>
                        <a:moveTo>
                          <a:pt x="1933" y="1"/>
                        </a:moveTo>
                        <a:cubicBezTo>
                          <a:pt x="856" y="1"/>
                          <a:pt x="1" y="888"/>
                          <a:pt x="1" y="1964"/>
                        </a:cubicBezTo>
                        <a:cubicBezTo>
                          <a:pt x="1" y="2598"/>
                          <a:pt x="286" y="3199"/>
                          <a:pt x="793" y="3548"/>
                        </a:cubicBezTo>
                        <a:cubicBezTo>
                          <a:pt x="1173" y="3801"/>
                          <a:pt x="1394" y="4244"/>
                          <a:pt x="1394" y="4688"/>
                        </a:cubicBezTo>
                        <a:lnTo>
                          <a:pt x="1394" y="4751"/>
                        </a:lnTo>
                        <a:cubicBezTo>
                          <a:pt x="1394" y="4909"/>
                          <a:pt x="1521" y="5036"/>
                          <a:pt x="1648" y="5036"/>
                        </a:cubicBezTo>
                        <a:lnTo>
                          <a:pt x="2218" y="5036"/>
                        </a:lnTo>
                        <a:cubicBezTo>
                          <a:pt x="2376" y="5036"/>
                          <a:pt x="2503" y="4909"/>
                          <a:pt x="2503" y="4751"/>
                        </a:cubicBezTo>
                        <a:lnTo>
                          <a:pt x="2503" y="4688"/>
                        </a:lnTo>
                        <a:cubicBezTo>
                          <a:pt x="2503" y="4244"/>
                          <a:pt x="2693" y="3801"/>
                          <a:pt x="3073" y="3548"/>
                        </a:cubicBezTo>
                        <a:cubicBezTo>
                          <a:pt x="3738" y="3073"/>
                          <a:pt x="4055" y="2218"/>
                          <a:pt x="3801" y="1426"/>
                        </a:cubicBezTo>
                        <a:cubicBezTo>
                          <a:pt x="3580" y="634"/>
                          <a:pt x="2851" y="64"/>
                          <a:pt x="2028" y="32"/>
                        </a:cubicBezTo>
                        <a:cubicBezTo>
                          <a:pt x="1996" y="32"/>
                          <a:pt x="1964" y="1"/>
                          <a:pt x="1933"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0" name="Google Shape;1822;p38">
                    <a:extLst>
                      <a:ext uri="{FF2B5EF4-FFF2-40B4-BE49-F238E27FC236}">
                        <a16:creationId xmlns:a16="http://schemas.microsoft.com/office/drawing/2014/main" id="{ACE4966C-3997-445B-80F3-380F16CFE62E}"/>
                      </a:ext>
                    </a:extLst>
                  </p:cNvPr>
                  <p:cNvSpPr/>
                  <p:nvPr/>
                </p:nvSpPr>
                <p:spPr>
                  <a:xfrm>
                    <a:off x="870812" y="3497557"/>
                    <a:ext cx="363269" cy="406423"/>
                  </a:xfrm>
                  <a:custGeom>
                    <a:avLst/>
                    <a:gdLst/>
                    <a:ahLst/>
                    <a:cxnLst/>
                    <a:rect l="l" t="t" r="r" b="b"/>
                    <a:pathLst>
                      <a:path w="11465" h="12827" extrusionOk="0">
                        <a:moveTo>
                          <a:pt x="6809" y="570"/>
                        </a:moveTo>
                        <a:cubicBezTo>
                          <a:pt x="6968" y="570"/>
                          <a:pt x="7063" y="697"/>
                          <a:pt x="7063" y="855"/>
                        </a:cubicBezTo>
                        <a:cubicBezTo>
                          <a:pt x="7063" y="1014"/>
                          <a:pt x="6936" y="1140"/>
                          <a:pt x="6809" y="1140"/>
                        </a:cubicBezTo>
                        <a:lnTo>
                          <a:pt x="6239" y="1140"/>
                        </a:lnTo>
                        <a:cubicBezTo>
                          <a:pt x="6081" y="1140"/>
                          <a:pt x="5954" y="1014"/>
                          <a:pt x="5954" y="855"/>
                        </a:cubicBezTo>
                        <a:cubicBezTo>
                          <a:pt x="5954" y="697"/>
                          <a:pt x="6081" y="570"/>
                          <a:pt x="6239" y="570"/>
                        </a:cubicBezTo>
                        <a:close/>
                        <a:moveTo>
                          <a:pt x="6239" y="0"/>
                        </a:moveTo>
                        <a:cubicBezTo>
                          <a:pt x="3389" y="0"/>
                          <a:pt x="1362" y="1520"/>
                          <a:pt x="1109" y="3800"/>
                        </a:cubicBezTo>
                        <a:cubicBezTo>
                          <a:pt x="1109" y="3927"/>
                          <a:pt x="1109" y="4054"/>
                          <a:pt x="1141" y="4181"/>
                        </a:cubicBezTo>
                        <a:lnTo>
                          <a:pt x="1426" y="4972"/>
                        </a:lnTo>
                        <a:cubicBezTo>
                          <a:pt x="1489" y="5194"/>
                          <a:pt x="1457" y="5479"/>
                          <a:pt x="1299" y="5701"/>
                        </a:cubicBezTo>
                        <a:lnTo>
                          <a:pt x="1" y="7632"/>
                        </a:lnTo>
                        <a:lnTo>
                          <a:pt x="729" y="7822"/>
                        </a:lnTo>
                        <a:cubicBezTo>
                          <a:pt x="856" y="7854"/>
                          <a:pt x="951" y="7981"/>
                          <a:pt x="951" y="8107"/>
                        </a:cubicBezTo>
                        <a:lnTo>
                          <a:pt x="951" y="9944"/>
                        </a:lnTo>
                        <a:cubicBezTo>
                          <a:pt x="951" y="10356"/>
                          <a:pt x="1236" y="10704"/>
                          <a:pt x="1647" y="10768"/>
                        </a:cubicBezTo>
                        <a:lnTo>
                          <a:pt x="3136" y="11021"/>
                        </a:lnTo>
                        <a:cubicBezTo>
                          <a:pt x="3801" y="11116"/>
                          <a:pt x="4276" y="11686"/>
                          <a:pt x="4276" y="12383"/>
                        </a:cubicBezTo>
                        <a:lnTo>
                          <a:pt x="4276" y="12826"/>
                        </a:lnTo>
                        <a:lnTo>
                          <a:pt x="8963" y="12826"/>
                        </a:lnTo>
                        <a:cubicBezTo>
                          <a:pt x="8456" y="10546"/>
                          <a:pt x="8583" y="10324"/>
                          <a:pt x="10736" y="7094"/>
                        </a:cubicBezTo>
                        <a:cubicBezTo>
                          <a:pt x="11180" y="6461"/>
                          <a:pt x="11401" y="5732"/>
                          <a:pt x="11433" y="5004"/>
                        </a:cubicBezTo>
                        <a:cubicBezTo>
                          <a:pt x="11465" y="4529"/>
                          <a:pt x="11401" y="4054"/>
                          <a:pt x="11243" y="3610"/>
                        </a:cubicBezTo>
                        <a:lnTo>
                          <a:pt x="11243" y="3642"/>
                        </a:lnTo>
                        <a:cubicBezTo>
                          <a:pt x="11243" y="3864"/>
                          <a:pt x="11148" y="4086"/>
                          <a:pt x="10958" y="4244"/>
                        </a:cubicBezTo>
                        <a:lnTo>
                          <a:pt x="10958" y="5289"/>
                        </a:lnTo>
                        <a:cubicBezTo>
                          <a:pt x="10958" y="5447"/>
                          <a:pt x="10863" y="5574"/>
                          <a:pt x="10705" y="5574"/>
                        </a:cubicBezTo>
                        <a:lnTo>
                          <a:pt x="10420" y="5574"/>
                        </a:lnTo>
                        <a:lnTo>
                          <a:pt x="10420" y="6429"/>
                        </a:lnTo>
                        <a:cubicBezTo>
                          <a:pt x="10420" y="6556"/>
                          <a:pt x="10293" y="6682"/>
                          <a:pt x="10135" y="6682"/>
                        </a:cubicBezTo>
                        <a:lnTo>
                          <a:pt x="8203" y="6682"/>
                        </a:lnTo>
                        <a:cubicBezTo>
                          <a:pt x="8076" y="6682"/>
                          <a:pt x="7981" y="6619"/>
                          <a:pt x="7950" y="6524"/>
                        </a:cubicBezTo>
                        <a:lnTo>
                          <a:pt x="7253" y="5036"/>
                        </a:lnTo>
                        <a:lnTo>
                          <a:pt x="5638" y="5036"/>
                        </a:lnTo>
                        <a:cubicBezTo>
                          <a:pt x="5525" y="5372"/>
                          <a:pt x="5190" y="5585"/>
                          <a:pt x="4828" y="5585"/>
                        </a:cubicBezTo>
                        <a:cubicBezTo>
                          <a:pt x="4782" y="5585"/>
                          <a:pt x="4735" y="5581"/>
                          <a:pt x="4688" y="5574"/>
                        </a:cubicBezTo>
                        <a:cubicBezTo>
                          <a:pt x="4308" y="5511"/>
                          <a:pt x="4023" y="5162"/>
                          <a:pt x="4023" y="4751"/>
                        </a:cubicBezTo>
                        <a:cubicBezTo>
                          <a:pt x="4023" y="4339"/>
                          <a:pt x="4308" y="3991"/>
                          <a:pt x="4688" y="3927"/>
                        </a:cubicBezTo>
                        <a:cubicBezTo>
                          <a:pt x="4735" y="3920"/>
                          <a:pt x="4781" y="3916"/>
                          <a:pt x="4827" y="3916"/>
                        </a:cubicBezTo>
                        <a:cubicBezTo>
                          <a:pt x="5183" y="3916"/>
                          <a:pt x="5497" y="4129"/>
                          <a:pt x="5638" y="4466"/>
                        </a:cubicBezTo>
                        <a:lnTo>
                          <a:pt x="6999" y="4466"/>
                        </a:lnTo>
                        <a:lnTo>
                          <a:pt x="6334" y="3072"/>
                        </a:lnTo>
                        <a:lnTo>
                          <a:pt x="4814" y="3072"/>
                        </a:lnTo>
                        <a:cubicBezTo>
                          <a:pt x="4674" y="3409"/>
                          <a:pt x="4360" y="3621"/>
                          <a:pt x="4004" y="3621"/>
                        </a:cubicBezTo>
                        <a:cubicBezTo>
                          <a:pt x="3958" y="3621"/>
                          <a:pt x="3911" y="3618"/>
                          <a:pt x="3864" y="3610"/>
                        </a:cubicBezTo>
                        <a:cubicBezTo>
                          <a:pt x="3484" y="3547"/>
                          <a:pt x="3168" y="3199"/>
                          <a:pt x="3168" y="2787"/>
                        </a:cubicBezTo>
                        <a:cubicBezTo>
                          <a:pt x="3168" y="2375"/>
                          <a:pt x="3484" y="2027"/>
                          <a:pt x="3864" y="1964"/>
                        </a:cubicBezTo>
                        <a:cubicBezTo>
                          <a:pt x="3907" y="1957"/>
                          <a:pt x="3949" y="1954"/>
                          <a:pt x="3990" y="1954"/>
                        </a:cubicBezTo>
                        <a:cubicBezTo>
                          <a:pt x="4352" y="1954"/>
                          <a:pt x="4672" y="2193"/>
                          <a:pt x="4814" y="2534"/>
                        </a:cubicBezTo>
                        <a:lnTo>
                          <a:pt x="6524" y="2534"/>
                        </a:lnTo>
                        <a:cubicBezTo>
                          <a:pt x="6619" y="2534"/>
                          <a:pt x="6714" y="2597"/>
                          <a:pt x="6778" y="2692"/>
                        </a:cubicBezTo>
                        <a:lnTo>
                          <a:pt x="8361" y="6144"/>
                        </a:lnTo>
                        <a:lnTo>
                          <a:pt x="9850" y="6144"/>
                        </a:lnTo>
                        <a:lnTo>
                          <a:pt x="9850" y="5574"/>
                        </a:lnTo>
                        <a:lnTo>
                          <a:pt x="9596" y="5574"/>
                        </a:lnTo>
                        <a:cubicBezTo>
                          <a:pt x="9438" y="5574"/>
                          <a:pt x="9311" y="5447"/>
                          <a:pt x="9311" y="5321"/>
                        </a:cubicBezTo>
                        <a:lnTo>
                          <a:pt x="9311" y="4276"/>
                        </a:lnTo>
                        <a:cubicBezTo>
                          <a:pt x="9121" y="4117"/>
                          <a:pt x="9026" y="3864"/>
                          <a:pt x="9026" y="3642"/>
                        </a:cubicBezTo>
                        <a:lnTo>
                          <a:pt x="9026" y="3579"/>
                        </a:lnTo>
                        <a:cubicBezTo>
                          <a:pt x="9026" y="3294"/>
                          <a:pt x="8900" y="3040"/>
                          <a:pt x="8678" y="2882"/>
                        </a:cubicBezTo>
                        <a:cubicBezTo>
                          <a:pt x="7855" y="2280"/>
                          <a:pt x="7443" y="1235"/>
                          <a:pt x="7728" y="222"/>
                        </a:cubicBezTo>
                        <a:cubicBezTo>
                          <a:pt x="7253" y="95"/>
                          <a:pt x="6746" y="0"/>
                          <a:pt x="6239"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1" name="Google Shape;1823;p38">
                    <a:extLst>
                      <a:ext uri="{FF2B5EF4-FFF2-40B4-BE49-F238E27FC236}">
                        <a16:creationId xmlns:a16="http://schemas.microsoft.com/office/drawing/2014/main" id="{237FB59B-1E3D-9314-13CD-991167CA8982}"/>
                      </a:ext>
                    </a:extLst>
                  </p:cNvPr>
                  <p:cNvSpPr/>
                  <p:nvPr/>
                </p:nvSpPr>
                <p:spPr>
                  <a:xfrm>
                    <a:off x="989219" y="3577815"/>
                    <a:ext cx="18092" cy="17110"/>
                  </a:xfrm>
                  <a:custGeom>
                    <a:avLst/>
                    <a:gdLst/>
                    <a:ahLst/>
                    <a:cxnLst/>
                    <a:rect l="l" t="t" r="r" b="b"/>
                    <a:pathLst>
                      <a:path w="571" h="540" extrusionOk="0">
                        <a:moveTo>
                          <a:pt x="286" y="1"/>
                        </a:moveTo>
                        <a:cubicBezTo>
                          <a:pt x="127" y="1"/>
                          <a:pt x="1" y="127"/>
                          <a:pt x="1" y="286"/>
                        </a:cubicBezTo>
                        <a:cubicBezTo>
                          <a:pt x="1" y="412"/>
                          <a:pt x="127" y="539"/>
                          <a:pt x="286" y="539"/>
                        </a:cubicBezTo>
                        <a:cubicBezTo>
                          <a:pt x="444" y="539"/>
                          <a:pt x="571" y="412"/>
                          <a:pt x="571" y="286"/>
                        </a:cubicBezTo>
                        <a:cubicBezTo>
                          <a:pt x="571" y="127"/>
                          <a:pt x="444" y="1"/>
                          <a:pt x="286"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2" name="Google Shape;1824;p38">
                    <a:extLst>
                      <a:ext uri="{FF2B5EF4-FFF2-40B4-BE49-F238E27FC236}">
                        <a16:creationId xmlns:a16="http://schemas.microsoft.com/office/drawing/2014/main" id="{72EA11CC-1F69-E2A9-CAD6-B11FC9F1A252}"/>
                      </a:ext>
                    </a:extLst>
                  </p:cNvPr>
                  <p:cNvSpPr/>
                  <p:nvPr/>
                </p:nvSpPr>
                <p:spPr>
                  <a:xfrm>
                    <a:off x="1015295" y="3639031"/>
                    <a:ext cx="18124" cy="18092"/>
                  </a:xfrm>
                  <a:custGeom>
                    <a:avLst/>
                    <a:gdLst/>
                    <a:ahLst/>
                    <a:cxnLst/>
                    <a:rect l="l" t="t" r="r" b="b"/>
                    <a:pathLst>
                      <a:path w="572" h="571" extrusionOk="0">
                        <a:moveTo>
                          <a:pt x="286" y="1"/>
                        </a:moveTo>
                        <a:cubicBezTo>
                          <a:pt x="128" y="1"/>
                          <a:pt x="1" y="127"/>
                          <a:pt x="1" y="286"/>
                        </a:cubicBezTo>
                        <a:cubicBezTo>
                          <a:pt x="1" y="444"/>
                          <a:pt x="128" y="571"/>
                          <a:pt x="286" y="571"/>
                        </a:cubicBezTo>
                        <a:cubicBezTo>
                          <a:pt x="444" y="571"/>
                          <a:pt x="571" y="444"/>
                          <a:pt x="571" y="286"/>
                        </a:cubicBezTo>
                        <a:cubicBezTo>
                          <a:pt x="571" y="127"/>
                          <a:pt x="444" y="1"/>
                          <a:pt x="286"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3" name="Google Shape;1825;p38">
                    <a:extLst>
                      <a:ext uri="{FF2B5EF4-FFF2-40B4-BE49-F238E27FC236}">
                        <a16:creationId xmlns:a16="http://schemas.microsoft.com/office/drawing/2014/main" id="{BEC829AF-604D-8DA8-3D78-0D139F883C95}"/>
                      </a:ext>
                    </a:extLst>
                  </p:cNvPr>
                  <p:cNvSpPr/>
                  <p:nvPr/>
                </p:nvSpPr>
                <p:spPr>
                  <a:xfrm>
                    <a:off x="1182877" y="3392173"/>
                    <a:ext cx="18092" cy="35170"/>
                  </a:xfrm>
                  <a:custGeom>
                    <a:avLst/>
                    <a:gdLst/>
                    <a:ahLst/>
                    <a:cxnLst/>
                    <a:rect l="l" t="t" r="r" b="b"/>
                    <a:pathLst>
                      <a:path w="571" h="1110" extrusionOk="0">
                        <a:moveTo>
                          <a:pt x="286" y="1"/>
                        </a:moveTo>
                        <a:cubicBezTo>
                          <a:pt x="127" y="1"/>
                          <a:pt x="1" y="128"/>
                          <a:pt x="1" y="286"/>
                        </a:cubicBezTo>
                        <a:lnTo>
                          <a:pt x="1" y="856"/>
                        </a:lnTo>
                        <a:cubicBezTo>
                          <a:pt x="1" y="983"/>
                          <a:pt x="127" y="1109"/>
                          <a:pt x="286" y="1109"/>
                        </a:cubicBezTo>
                        <a:cubicBezTo>
                          <a:pt x="444" y="1109"/>
                          <a:pt x="571" y="983"/>
                          <a:pt x="571" y="856"/>
                        </a:cubicBezTo>
                        <a:lnTo>
                          <a:pt x="571" y="286"/>
                        </a:lnTo>
                        <a:cubicBezTo>
                          <a:pt x="571" y="128"/>
                          <a:pt x="444" y="1"/>
                          <a:pt x="286"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4" name="Google Shape;1826;p38">
                    <a:extLst>
                      <a:ext uri="{FF2B5EF4-FFF2-40B4-BE49-F238E27FC236}">
                        <a16:creationId xmlns:a16="http://schemas.microsoft.com/office/drawing/2014/main" id="{23357EF8-F532-1D7F-E372-9751D79983D9}"/>
                      </a:ext>
                    </a:extLst>
                  </p:cNvPr>
                  <p:cNvSpPr/>
                  <p:nvPr/>
                </p:nvSpPr>
                <p:spPr>
                  <a:xfrm>
                    <a:off x="1094571" y="3428325"/>
                    <a:ext cx="32160" cy="30132"/>
                  </a:xfrm>
                  <a:custGeom>
                    <a:avLst/>
                    <a:gdLst/>
                    <a:ahLst/>
                    <a:cxnLst/>
                    <a:rect l="l" t="t" r="r" b="b"/>
                    <a:pathLst>
                      <a:path w="1015" h="951" extrusionOk="0">
                        <a:moveTo>
                          <a:pt x="318" y="0"/>
                        </a:moveTo>
                        <a:cubicBezTo>
                          <a:pt x="246" y="0"/>
                          <a:pt x="175" y="32"/>
                          <a:pt x="128" y="95"/>
                        </a:cubicBezTo>
                        <a:cubicBezTo>
                          <a:pt x="1" y="190"/>
                          <a:pt x="1" y="380"/>
                          <a:pt x="128" y="475"/>
                        </a:cubicBezTo>
                        <a:lnTo>
                          <a:pt x="508" y="887"/>
                        </a:lnTo>
                        <a:cubicBezTo>
                          <a:pt x="571" y="918"/>
                          <a:pt x="634" y="950"/>
                          <a:pt x="729" y="950"/>
                        </a:cubicBezTo>
                        <a:cubicBezTo>
                          <a:pt x="824" y="950"/>
                          <a:pt x="919" y="887"/>
                          <a:pt x="983" y="792"/>
                        </a:cubicBezTo>
                        <a:cubicBezTo>
                          <a:pt x="1014" y="665"/>
                          <a:pt x="983" y="570"/>
                          <a:pt x="919" y="475"/>
                        </a:cubicBezTo>
                        <a:lnTo>
                          <a:pt x="508" y="95"/>
                        </a:lnTo>
                        <a:cubicBezTo>
                          <a:pt x="460" y="32"/>
                          <a:pt x="389" y="0"/>
                          <a:pt x="318"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5" name="Google Shape;1827;p38">
                    <a:extLst>
                      <a:ext uri="{FF2B5EF4-FFF2-40B4-BE49-F238E27FC236}">
                        <a16:creationId xmlns:a16="http://schemas.microsoft.com/office/drawing/2014/main" id="{41B03B7A-A79B-7047-1C69-B9EF5F991FB8}"/>
                      </a:ext>
                    </a:extLst>
                  </p:cNvPr>
                  <p:cNvSpPr/>
                  <p:nvPr/>
                </p:nvSpPr>
                <p:spPr>
                  <a:xfrm>
                    <a:off x="1257147" y="3428325"/>
                    <a:ext cx="32129" cy="30132"/>
                  </a:xfrm>
                  <a:custGeom>
                    <a:avLst/>
                    <a:gdLst/>
                    <a:ahLst/>
                    <a:cxnLst/>
                    <a:rect l="l" t="t" r="r" b="b"/>
                    <a:pathLst>
                      <a:path w="1014" h="951" extrusionOk="0">
                        <a:moveTo>
                          <a:pt x="713" y="0"/>
                        </a:moveTo>
                        <a:cubicBezTo>
                          <a:pt x="642" y="0"/>
                          <a:pt x="570" y="32"/>
                          <a:pt x="507" y="95"/>
                        </a:cubicBezTo>
                        <a:lnTo>
                          <a:pt x="127" y="475"/>
                        </a:lnTo>
                        <a:cubicBezTo>
                          <a:pt x="32" y="570"/>
                          <a:pt x="0" y="697"/>
                          <a:pt x="64" y="792"/>
                        </a:cubicBezTo>
                        <a:cubicBezTo>
                          <a:pt x="95" y="887"/>
                          <a:pt x="190" y="950"/>
                          <a:pt x="317" y="950"/>
                        </a:cubicBezTo>
                        <a:cubicBezTo>
                          <a:pt x="380" y="950"/>
                          <a:pt x="444" y="918"/>
                          <a:pt x="507" y="887"/>
                        </a:cubicBezTo>
                        <a:lnTo>
                          <a:pt x="919" y="475"/>
                        </a:lnTo>
                        <a:cubicBezTo>
                          <a:pt x="1014" y="380"/>
                          <a:pt x="1014" y="190"/>
                          <a:pt x="919" y="95"/>
                        </a:cubicBezTo>
                        <a:cubicBezTo>
                          <a:pt x="855" y="32"/>
                          <a:pt x="784" y="0"/>
                          <a:pt x="713"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6" name="Google Shape;1828;p38">
                    <a:extLst>
                      <a:ext uri="{FF2B5EF4-FFF2-40B4-BE49-F238E27FC236}">
                        <a16:creationId xmlns:a16="http://schemas.microsoft.com/office/drawing/2014/main" id="{C4AA2428-F635-ECA0-31ED-FBE70B4AB3B8}"/>
                      </a:ext>
                    </a:extLst>
                  </p:cNvPr>
                  <p:cNvSpPr/>
                  <p:nvPr/>
                </p:nvSpPr>
                <p:spPr>
                  <a:xfrm>
                    <a:off x="1289244" y="3515618"/>
                    <a:ext cx="35170" cy="18092"/>
                  </a:xfrm>
                  <a:custGeom>
                    <a:avLst/>
                    <a:gdLst/>
                    <a:ahLst/>
                    <a:cxnLst/>
                    <a:rect l="l" t="t" r="r" b="b"/>
                    <a:pathLst>
                      <a:path w="1110" h="571" extrusionOk="0">
                        <a:moveTo>
                          <a:pt x="286" y="0"/>
                        </a:moveTo>
                        <a:cubicBezTo>
                          <a:pt x="127" y="0"/>
                          <a:pt x="1" y="127"/>
                          <a:pt x="1" y="285"/>
                        </a:cubicBezTo>
                        <a:cubicBezTo>
                          <a:pt x="1" y="444"/>
                          <a:pt x="127" y="570"/>
                          <a:pt x="286" y="570"/>
                        </a:cubicBezTo>
                        <a:lnTo>
                          <a:pt x="824" y="570"/>
                        </a:lnTo>
                        <a:cubicBezTo>
                          <a:pt x="982" y="570"/>
                          <a:pt x="1109" y="444"/>
                          <a:pt x="1109" y="285"/>
                        </a:cubicBezTo>
                        <a:cubicBezTo>
                          <a:pt x="1109" y="127"/>
                          <a:pt x="982" y="0"/>
                          <a:pt x="824"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grpSp>
          </p:grpSp>
        </p:grpSp>
        <p:sp>
          <p:nvSpPr>
            <p:cNvPr id="57" name="Google Shape;1729;p38">
              <a:extLst>
                <a:ext uri="{FF2B5EF4-FFF2-40B4-BE49-F238E27FC236}">
                  <a16:creationId xmlns:a16="http://schemas.microsoft.com/office/drawing/2014/main" id="{F0CEE02A-BAF2-73DE-1EF3-107BE2C79F99}"/>
                </a:ext>
              </a:extLst>
            </p:cNvPr>
            <p:cNvSpPr/>
            <p:nvPr/>
          </p:nvSpPr>
          <p:spPr>
            <a:xfrm>
              <a:off x="3786157" y="4343577"/>
              <a:ext cx="79001" cy="71651"/>
            </a:xfrm>
            <a:custGeom>
              <a:avLst/>
              <a:gdLst/>
              <a:ahLst/>
              <a:cxnLst/>
              <a:rect l="l" t="t" r="r" b="b"/>
              <a:pathLst>
                <a:path w="1870" h="1696" extrusionOk="0">
                  <a:moveTo>
                    <a:pt x="929" y="0"/>
                  </a:moveTo>
                  <a:cubicBezTo>
                    <a:pt x="874" y="0"/>
                    <a:pt x="818" y="6"/>
                    <a:pt x="761" y="17"/>
                  </a:cubicBezTo>
                  <a:cubicBezTo>
                    <a:pt x="317" y="112"/>
                    <a:pt x="1" y="556"/>
                    <a:pt x="96" y="999"/>
                  </a:cubicBezTo>
                  <a:cubicBezTo>
                    <a:pt x="159" y="1442"/>
                    <a:pt x="539" y="1696"/>
                    <a:pt x="919" y="1696"/>
                  </a:cubicBezTo>
                  <a:lnTo>
                    <a:pt x="1077" y="1696"/>
                  </a:lnTo>
                  <a:cubicBezTo>
                    <a:pt x="1552" y="1601"/>
                    <a:pt x="1869" y="1157"/>
                    <a:pt x="1774" y="714"/>
                  </a:cubicBezTo>
                  <a:cubicBezTo>
                    <a:pt x="1690" y="296"/>
                    <a:pt x="1337" y="0"/>
                    <a:pt x="929"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8" name="Google Shape;1730;p38">
              <a:extLst>
                <a:ext uri="{FF2B5EF4-FFF2-40B4-BE49-F238E27FC236}">
                  <a16:creationId xmlns:a16="http://schemas.microsoft.com/office/drawing/2014/main" id="{95CB4669-6B8B-C954-221A-4F3245354F8D}"/>
                </a:ext>
              </a:extLst>
            </p:cNvPr>
            <p:cNvSpPr/>
            <p:nvPr/>
          </p:nvSpPr>
          <p:spPr>
            <a:xfrm>
              <a:off x="3442311" y="4417087"/>
              <a:ext cx="80311" cy="73087"/>
            </a:xfrm>
            <a:custGeom>
              <a:avLst/>
              <a:gdLst/>
              <a:ahLst/>
              <a:cxnLst/>
              <a:rect l="l" t="t" r="r" b="b"/>
              <a:pathLst>
                <a:path w="1901" h="1730" extrusionOk="0">
                  <a:moveTo>
                    <a:pt x="934" y="1"/>
                  </a:moveTo>
                  <a:cubicBezTo>
                    <a:pt x="876" y="1"/>
                    <a:pt x="818" y="7"/>
                    <a:pt x="761" y="19"/>
                  </a:cubicBezTo>
                  <a:cubicBezTo>
                    <a:pt x="286" y="146"/>
                    <a:pt x="1" y="589"/>
                    <a:pt x="127" y="1064"/>
                  </a:cubicBezTo>
                  <a:cubicBezTo>
                    <a:pt x="222" y="1444"/>
                    <a:pt x="571" y="1729"/>
                    <a:pt x="951" y="1729"/>
                  </a:cubicBezTo>
                  <a:cubicBezTo>
                    <a:pt x="1014" y="1729"/>
                    <a:pt x="1077" y="1698"/>
                    <a:pt x="1141" y="1698"/>
                  </a:cubicBezTo>
                  <a:cubicBezTo>
                    <a:pt x="1616" y="1571"/>
                    <a:pt x="1901" y="1128"/>
                    <a:pt x="1774" y="652"/>
                  </a:cubicBezTo>
                  <a:cubicBezTo>
                    <a:pt x="1691" y="267"/>
                    <a:pt x="1321" y="1"/>
                    <a:pt x="934"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59" name="Google Shape;1731;p38">
              <a:extLst>
                <a:ext uri="{FF2B5EF4-FFF2-40B4-BE49-F238E27FC236}">
                  <a16:creationId xmlns:a16="http://schemas.microsoft.com/office/drawing/2014/main" id="{D8E3E4A2-3E46-57F1-86C3-883B4A50C33F}"/>
                </a:ext>
              </a:extLst>
            </p:cNvPr>
            <p:cNvSpPr/>
            <p:nvPr/>
          </p:nvSpPr>
          <p:spPr>
            <a:xfrm>
              <a:off x="3958734" y="4313159"/>
              <a:ext cx="79001" cy="72664"/>
            </a:xfrm>
            <a:custGeom>
              <a:avLst/>
              <a:gdLst/>
              <a:ahLst/>
              <a:cxnLst/>
              <a:rect l="l" t="t" r="r" b="b"/>
              <a:pathLst>
                <a:path w="1870" h="1720" extrusionOk="0">
                  <a:moveTo>
                    <a:pt x="924" y="0"/>
                  </a:moveTo>
                  <a:cubicBezTo>
                    <a:pt x="881" y="0"/>
                    <a:pt x="837" y="3"/>
                    <a:pt x="793" y="9"/>
                  </a:cubicBezTo>
                  <a:cubicBezTo>
                    <a:pt x="318" y="72"/>
                    <a:pt x="1" y="516"/>
                    <a:pt x="96" y="991"/>
                  </a:cubicBezTo>
                  <a:cubicBezTo>
                    <a:pt x="159" y="1402"/>
                    <a:pt x="508" y="1719"/>
                    <a:pt x="919" y="1719"/>
                  </a:cubicBezTo>
                  <a:cubicBezTo>
                    <a:pt x="983" y="1719"/>
                    <a:pt x="1014" y="1719"/>
                    <a:pt x="1078" y="1687"/>
                  </a:cubicBezTo>
                  <a:cubicBezTo>
                    <a:pt x="1553" y="1624"/>
                    <a:pt x="1869" y="1181"/>
                    <a:pt x="1774" y="706"/>
                  </a:cubicBezTo>
                  <a:cubicBezTo>
                    <a:pt x="1717" y="275"/>
                    <a:pt x="1347" y="0"/>
                    <a:pt x="924"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0" name="Google Shape;1732;p38">
              <a:extLst>
                <a:ext uri="{FF2B5EF4-FFF2-40B4-BE49-F238E27FC236}">
                  <a16:creationId xmlns:a16="http://schemas.microsoft.com/office/drawing/2014/main" id="{A85D2F76-EC3C-A37B-C425-35AD53C1ECAA}"/>
                </a:ext>
              </a:extLst>
            </p:cNvPr>
            <p:cNvSpPr/>
            <p:nvPr/>
          </p:nvSpPr>
          <p:spPr>
            <a:xfrm>
              <a:off x="3613579" y="4378304"/>
              <a:ext cx="78959" cy="73044"/>
            </a:xfrm>
            <a:custGeom>
              <a:avLst/>
              <a:gdLst/>
              <a:ahLst/>
              <a:cxnLst/>
              <a:rect l="l" t="t" r="r" b="b"/>
              <a:pathLst>
                <a:path w="1869" h="1729" extrusionOk="0">
                  <a:moveTo>
                    <a:pt x="942" y="0"/>
                  </a:moveTo>
                  <a:cubicBezTo>
                    <a:pt x="883" y="0"/>
                    <a:pt x="822" y="6"/>
                    <a:pt x="760" y="19"/>
                  </a:cubicBezTo>
                  <a:cubicBezTo>
                    <a:pt x="317" y="114"/>
                    <a:pt x="0" y="589"/>
                    <a:pt x="95" y="1032"/>
                  </a:cubicBezTo>
                  <a:cubicBezTo>
                    <a:pt x="190" y="1444"/>
                    <a:pt x="539" y="1729"/>
                    <a:pt x="950" y="1729"/>
                  </a:cubicBezTo>
                  <a:cubicBezTo>
                    <a:pt x="1014" y="1729"/>
                    <a:pt x="1077" y="1697"/>
                    <a:pt x="1140" y="1697"/>
                  </a:cubicBezTo>
                  <a:cubicBezTo>
                    <a:pt x="1584" y="1602"/>
                    <a:pt x="1869" y="1159"/>
                    <a:pt x="1774" y="684"/>
                  </a:cubicBezTo>
                  <a:cubicBezTo>
                    <a:pt x="1691" y="270"/>
                    <a:pt x="1344" y="0"/>
                    <a:pt x="942"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1" name="Google Shape;1733;p38">
              <a:extLst>
                <a:ext uri="{FF2B5EF4-FFF2-40B4-BE49-F238E27FC236}">
                  <a16:creationId xmlns:a16="http://schemas.microsoft.com/office/drawing/2014/main" id="{E6C12E32-9AE3-02F1-69F5-04071FFB352F}"/>
                </a:ext>
              </a:extLst>
            </p:cNvPr>
            <p:cNvSpPr/>
            <p:nvPr/>
          </p:nvSpPr>
          <p:spPr>
            <a:xfrm>
              <a:off x="4307945" y="4263689"/>
              <a:ext cx="76297" cy="72623"/>
            </a:xfrm>
            <a:custGeom>
              <a:avLst/>
              <a:gdLst/>
              <a:ahLst/>
              <a:cxnLst/>
              <a:rect l="l" t="t" r="r" b="b"/>
              <a:pathLst>
                <a:path w="1806" h="1719" extrusionOk="0">
                  <a:moveTo>
                    <a:pt x="904" y="1"/>
                  </a:moveTo>
                  <a:cubicBezTo>
                    <a:pt x="867" y="1"/>
                    <a:pt x="830" y="3"/>
                    <a:pt x="792" y="8"/>
                  </a:cubicBezTo>
                  <a:cubicBezTo>
                    <a:pt x="317" y="72"/>
                    <a:pt x="1" y="483"/>
                    <a:pt x="32" y="958"/>
                  </a:cubicBezTo>
                  <a:cubicBezTo>
                    <a:pt x="96" y="1402"/>
                    <a:pt x="476" y="1718"/>
                    <a:pt x="887" y="1718"/>
                  </a:cubicBezTo>
                  <a:lnTo>
                    <a:pt x="982" y="1718"/>
                  </a:lnTo>
                  <a:cubicBezTo>
                    <a:pt x="1457" y="1655"/>
                    <a:pt x="1806" y="1243"/>
                    <a:pt x="1742" y="768"/>
                  </a:cubicBezTo>
                  <a:cubicBezTo>
                    <a:pt x="1684" y="331"/>
                    <a:pt x="1330" y="1"/>
                    <a:pt x="904"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2" name="Google Shape;1734;p38">
              <a:extLst>
                <a:ext uri="{FF2B5EF4-FFF2-40B4-BE49-F238E27FC236}">
                  <a16:creationId xmlns:a16="http://schemas.microsoft.com/office/drawing/2014/main" id="{81FC1869-C21E-180B-E26D-CD212DF898C9}"/>
                </a:ext>
              </a:extLst>
            </p:cNvPr>
            <p:cNvSpPr/>
            <p:nvPr/>
          </p:nvSpPr>
          <p:spPr>
            <a:xfrm>
              <a:off x="4833747" y="4221188"/>
              <a:ext cx="73636" cy="72284"/>
            </a:xfrm>
            <a:custGeom>
              <a:avLst/>
              <a:gdLst/>
              <a:ahLst/>
              <a:cxnLst/>
              <a:rect l="l" t="t" r="r" b="b"/>
              <a:pathLst>
                <a:path w="1743" h="1711" extrusionOk="0">
                  <a:moveTo>
                    <a:pt x="824" y="1"/>
                  </a:moveTo>
                  <a:cubicBezTo>
                    <a:pt x="349" y="32"/>
                    <a:pt x="0" y="412"/>
                    <a:pt x="0" y="887"/>
                  </a:cubicBezTo>
                  <a:cubicBezTo>
                    <a:pt x="32" y="1363"/>
                    <a:pt x="412" y="1711"/>
                    <a:pt x="856" y="1711"/>
                  </a:cubicBezTo>
                  <a:lnTo>
                    <a:pt x="887" y="1711"/>
                  </a:lnTo>
                  <a:cubicBezTo>
                    <a:pt x="1362" y="1711"/>
                    <a:pt x="1742" y="1299"/>
                    <a:pt x="1711" y="824"/>
                  </a:cubicBezTo>
                  <a:cubicBezTo>
                    <a:pt x="1711" y="349"/>
                    <a:pt x="1299" y="1"/>
                    <a:pt x="824"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3" name="Google Shape;1735;p38">
              <a:extLst>
                <a:ext uri="{FF2B5EF4-FFF2-40B4-BE49-F238E27FC236}">
                  <a16:creationId xmlns:a16="http://schemas.microsoft.com/office/drawing/2014/main" id="{2D94B82B-CB31-5FDE-7B5E-3DE2C58BB1D6}"/>
                </a:ext>
              </a:extLst>
            </p:cNvPr>
            <p:cNvSpPr/>
            <p:nvPr/>
          </p:nvSpPr>
          <p:spPr>
            <a:xfrm>
              <a:off x="4132663" y="4286417"/>
              <a:ext cx="77649" cy="72623"/>
            </a:xfrm>
            <a:custGeom>
              <a:avLst/>
              <a:gdLst/>
              <a:ahLst/>
              <a:cxnLst/>
              <a:rect l="l" t="t" r="r" b="b"/>
              <a:pathLst>
                <a:path w="1838" h="1719" extrusionOk="0">
                  <a:moveTo>
                    <a:pt x="913" y="0"/>
                  </a:moveTo>
                  <a:cubicBezTo>
                    <a:pt x="874" y="0"/>
                    <a:pt x="833" y="3"/>
                    <a:pt x="793" y="9"/>
                  </a:cubicBezTo>
                  <a:cubicBezTo>
                    <a:pt x="349" y="72"/>
                    <a:pt x="1" y="515"/>
                    <a:pt x="64" y="990"/>
                  </a:cubicBezTo>
                  <a:cubicBezTo>
                    <a:pt x="128" y="1402"/>
                    <a:pt x="508" y="1719"/>
                    <a:pt x="919" y="1719"/>
                  </a:cubicBezTo>
                  <a:lnTo>
                    <a:pt x="1046" y="1719"/>
                  </a:lnTo>
                  <a:cubicBezTo>
                    <a:pt x="1521" y="1655"/>
                    <a:pt x="1838" y="1212"/>
                    <a:pt x="1774" y="737"/>
                  </a:cubicBezTo>
                  <a:cubicBezTo>
                    <a:pt x="1716" y="302"/>
                    <a:pt x="1341" y="0"/>
                    <a:pt x="913"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4" name="Google Shape;1736;p38">
              <a:extLst>
                <a:ext uri="{FF2B5EF4-FFF2-40B4-BE49-F238E27FC236}">
                  <a16:creationId xmlns:a16="http://schemas.microsoft.com/office/drawing/2014/main" id="{50F5D024-A1AF-0CB8-3530-2A7E1F1F88FB}"/>
                </a:ext>
              </a:extLst>
            </p:cNvPr>
            <p:cNvSpPr/>
            <p:nvPr/>
          </p:nvSpPr>
          <p:spPr>
            <a:xfrm>
              <a:off x="4481875" y="4245185"/>
              <a:ext cx="76297" cy="72368"/>
            </a:xfrm>
            <a:custGeom>
              <a:avLst/>
              <a:gdLst/>
              <a:ahLst/>
              <a:cxnLst/>
              <a:rect l="l" t="t" r="r" b="b"/>
              <a:pathLst>
                <a:path w="1806" h="1713" extrusionOk="0">
                  <a:moveTo>
                    <a:pt x="884" y="1"/>
                  </a:moveTo>
                  <a:cubicBezTo>
                    <a:pt x="864" y="1"/>
                    <a:pt x="844" y="1"/>
                    <a:pt x="824" y="3"/>
                  </a:cubicBezTo>
                  <a:cubicBezTo>
                    <a:pt x="349" y="66"/>
                    <a:pt x="0" y="478"/>
                    <a:pt x="64" y="953"/>
                  </a:cubicBezTo>
                  <a:cubicBezTo>
                    <a:pt x="95" y="1396"/>
                    <a:pt x="476" y="1713"/>
                    <a:pt x="919" y="1713"/>
                  </a:cubicBezTo>
                  <a:lnTo>
                    <a:pt x="982" y="1713"/>
                  </a:lnTo>
                  <a:cubicBezTo>
                    <a:pt x="1457" y="1681"/>
                    <a:pt x="1806" y="1270"/>
                    <a:pt x="1742" y="795"/>
                  </a:cubicBezTo>
                  <a:cubicBezTo>
                    <a:pt x="1712" y="340"/>
                    <a:pt x="1333" y="1"/>
                    <a:pt x="884"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5" name="Google Shape;1737;p38">
              <a:extLst>
                <a:ext uri="{FF2B5EF4-FFF2-40B4-BE49-F238E27FC236}">
                  <a16:creationId xmlns:a16="http://schemas.microsoft.com/office/drawing/2014/main" id="{8AB5A5B2-EF2B-BB9A-8E61-0CB86448BD55}"/>
                </a:ext>
              </a:extLst>
            </p:cNvPr>
            <p:cNvSpPr/>
            <p:nvPr/>
          </p:nvSpPr>
          <p:spPr>
            <a:xfrm>
              <a:off x="4657157" y="4231834"/>
              <a:ext cx="74945" cy="72368"/>
            </a:xfrm>
            <a:custGeom>
              <a:avLst/>
              <a:gdLst/>
              <a:ahLst/>
              <a:cxnLst/>
              <a:rect l="l" t="t" r="r" b="b"/>
              <a:pathLst>
                <a:path w="1774" h="1713" extrusionOk="0">
                  <a:moveTo>
                    <a:pt x="883" y="0"/>
                  </a:moveTo>
                  <a:cubicBezTo>
                    <a:pt x="864" y="0"/>
                    <a:pt x="844" y="1"/>
                    <a:pt x="824" y="2"/>
                  </a:cubicBezTo>
                  <a:cubicBezTo>
                    <a:pt x="380" y="34"/>
                    <a:pt x="0" y="445"/>
                    <a:pt x="32" y="921"/>
                  </a:cubicBezTo>
                  <a:cubicBezTo>
                    <a:pt x="63" y="1364"/>
                    <a:pt x="444" y="1712"/>
                    <a:pt x="887" y="1712"/>
                  </a:cubicBezTo>
                  <a:lnTo>
                    <a:pt x="950" y="1712"/>
                  </a:lnTo>
                  <a:cubicBezTo>
                    <a:pt x="1425" y="1681"/>
                    <a:pt x="1774" y="1269"/>
                    <a:pt x="1742" y="794"/>
                  </a:cubicBezTo>
                  <a:cubicBezTo>
                    <a:pt x="1712" y="339"/>
                    <a:pt x="1333" y="0"/>
                    <a:pt x="883"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6" name="Google Shape;1738;p38">
              <a:extLst>
                <a:ext uri="{FF2B5EF4-FFF2-40B4-BE49-F238E27FC236}">
                  <a16:creationId xmlns:a16="http://schemas.microsoft.com/office/drawing/2014/main" id="{72BAA8C3-276A-50F6-BC49-72A54D941575}"/>
                </a:ext>
              </a:extLst>
            </p:cNvPr>
            <p:cNvSpPr/>
            <p:nvPr/>
          </p:nvSpPr>
          <p:spPr>
            <a:xfrm>
              <a:off x="2014754" y="4919694"/>
              <a:ext cx="81663" cy="72200"/>
            </a:xfrm>
            <a:custGeom>
              <a:avLst/>
              <a:gdLst/>
              <a:ahLst/>
              <a:cxnLst/>
              <a:rect l="l" t="t" r="r" b="b"/>
              <a:pathLst>
                <a:path w="1933" h="1709" extrusionOk="0">
                  <a:moveTo>
                    <a:pt x="969" y="0"/>
                  </a:moveTo>
                  <a:cubicBezTo>
                    <a:pt x="845" y="0"/>
                    <a:pt x="720" y="30"/>
                    <a:pt x="602" y="93"/>
                  </a:cubicBezTo>
                  <a:cubicBezTo>
                    <a:pt x="159" y="283"/>
                    <a:pt x="1" y="790"/>
                    <a:pt x="191" y="1233"/>
                  </a:cubicBezTo>
                  <a:cubicBezTo>
                    <a:pt x="317" y="1550"/>
                    <a:pt x="634" y="1708"/>
                    <a:pt x="951" y="1708"/>
                  </a:cubicBezTo>
                  <a:cubicBezTo>
                    <a:pt x="1077" y="1708"/>
                    <a:pt x="1204" y="1676"/>
                    <a:pt x="1331" y="1645"/>
                  </a:cubicBezTo>
                  <a:cubicBezTo>
                    <a:pt x="1743" y="1423"/>
                    <a:pt x="1933" y="916"/>
                    <a:pt x="1743" y="505"/>
                  </a:cubicBezTo>
                  <a:cubicBezTo>
                    <a:pt x="1584" y="188"/>
                    <a:pt x="1280" y="0"/>
                    <a:pt x="969"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7" name="Google Shape;1739;p38">
              <a:extLst>
                <a:ext uri="{FF2B5EF4-FFF2-40B4-BE49-F238E27FC236}">
                  <a16:creationId xmlns:a16="http://schemas.microsoft.com/office/drawing/2014/main" id="{71CD1266-0406-B04B-AF98-B65B08839A79}"/>
                </a:ext>
              </a:extLst>
            </p:cNvPr>
            <p:cNvSpPr/>
            <p:nvPr/>
          </p:nvSpPr>
          <p:spPr>
            <a:xfrm>
              <a:off x="1860891" y="4994303"/>
              <a:ext cx="83015" cy="72495"/>
            </a:xfrm>
            <a:custGeom>
              <a:avLst/>
              <a:gdLst/>
              <a:ahLst/>
              <a:cxnLst/>
              <a:rect l="l" t="t" r="r" b="b"/>
              <a:pathLst>
                <a:path w="1965" h="1716" extrusionOk="0">
                  <a:moveTo>
                    <a:pt x="993" y="1"/>
                  </a:moveTo>
                  <a:cubicBezTo>
                    <a:pt x="861" y="1"/>
                    <a:pt x="727" y="33"/>
                    <a:pt x="602" y="100"/>
                  </a:cubicBezTo>
                  <a:cubicBezTo>
                    <a:pt x="159" y="290"/>
                    <a:pt x="1" y="829"/>
                    <a:pt x="222" y="1240"/>
                  </a:cubicBezTo>
                  <a:cubicBezTo>
                    <a:pt x="349" y="1525"/>
                    <a:pt x="666" y="1716"/>
                    <a:pt x="983" y="1716"/>
                  </a:cubicBezTo>
                  <a:cubicBezTo>
                    <a:pt x="1109" y="1716"/>
                    <a:pt x="1236" y="1684"/>
                    <a:pt x="1363" y="1620"/>
                  </a:cubicBezTo>
                  <a:cubicBezTo>
                    <a:pt x="1774" y="1399"/>
                    <a:pt x="1964" y="892"/>
                    <a:pt x="1743" y="480"/>
                  </a:cubicBezTo>
                  <a:cubicBezTo>
                    <a:pt x="1588" y="171"/>
                    <a:pt x="1295" y="1"/>
                    <a:pt x="993"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8" name="Google Shape;1740;p38">
              <a:extLst>
                <a:ext uri="{FF2B5EF4-FFF2-40B4-BE49-F238E27FC236}">
                  <a16:creationId xmlns:a16="http://schemas.microsoft.com/office/drawing/2014/main" id="{E5066A34-872F-E86F-D383-66F6469C3FDD}"/>
                </a:ext>
              </a:extLst>
            </p:cNvPr>
            <p:cNvSpPr/>
            <p:nvPr/>
          </p:nvSpPr>
          <p:spPr>
            <a:xfrm>
              <a:off x="1709732" y="5071909"/>
              <a:ext cx="82972" cy="72495"/>
            </a:xfrm>
            <a:custGeom>
              <a:avLst/>
              <a:gdLst/>
              <a:ahLst/>
              <a:cxnLst/>
              <a:rect l="l" t="t" r="r" b="b"/>
              <a:pathLst>
                <a:path w="1964" h="1716" extrusionOk="0">
                  <a:moveTo>
                    <a:pt x="967" y="1"/>
                  </a:moveTo>
                  <a:cubicBezTo>
                    <a:pt x="831" y="1"/>
                    <a:pt x="695" y="33"/>
                    <a:pt x="570" y="100"/>
                  </a:cubicBezTo>
                  <a:cubicBezTo>
                    <a:pt x="159" y="322"/>
                    <a:pt x="0" y="860"/>
                    <a:pt x="222" y="1272"/>
                  </a:cubicBezTo>
                  <a:cubicBezTo>
                    <a:pt x="380" y="1557"/>
                    <a:pt x="665" y="1715"/>
                    <a:pt x="982" y="1715"/>
                  </a:cubicBezTo>
                  <a:cubicBezTo>
                    <a:pt x="1109" y="1715"/>
                    <a:pt x="1235" y="1684"/>
                    <a:pt x="1362" y="1620"/>
                  </a:cubicBezTo>
                  <a:cubicBezTo>
                    <a:pt x="1805" y="1399"/>
                    <a:pt x="1964" y="892"/>
                    <a:pt x="1742" y="480"/>
                  </a:cubicBezTo>
                  <a:cubicBezTo>
                    <a:pt x="1587" y="171"/>
                    <a:pt x="1279" y="1"/>
                    <a:pt x="967"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69" name="Google Shape;1741;p38">
              <a:extLst>
                <a:ext uri="{FF2B5EF4-FFF2-40B4-BE49-F238E27FC236}">
                  <a16:creationId xmlns:a16="http://schemas.microsoft.com/office/drawing/2014/main" id="{AC542A67-E74A-6AF3-5993-7FF39E9E1650}"/>
                </a:ext>
              </a:extLst>
            </p:cNvPr>
            <p:cNvSpPr/>
            <p:nvPr/>
          </p:nvSpPr>
          <p:spPr>
            <a:xfrm>
              <a:off x="1555871" y="5160163"/>
              <a:ext cx="82972" cy="72537"/>
            </a:xfrm>
            <a:custGeom>
              <a:avLst/>
              <a:gdLst/>
              <a:ahLst/>
              <a:cxnLst/>
              <a:rect l="l" t="t" r="r" b="b"/>
              <a:pathLst>
                <a:path w="1964" h="1717" extrusionOk="0">
                  <a:moveTo>
                    <a:pt x="998" y="1"/>
                  </a:moveTo>
                  <a:cubicBezTo>
                    <a:pt x="864" y="1"/>
                    <a:pt x="729" y="33"/>
                    <a:pt x="602" y="101"/>
                  </a:cubicBezTo>
                  <a:cubicBezTo>
                    <a:pt x="159" y="323"/>
                    <a:pt x="0" y="830"/>
                    <a:pt x="222" y="1241"/>
                  </a:cubicBezTo>
                  <a:cubicBezTo>
                    <a:pt x="380" y="1526"/>
                    <a:pt x="697" y="1716"/>
                    <a:pt x="982" y="1716"/>
                  </a:cubicBezTo>
                  <a:cubicBezTo>
                    <a:pt x="1140" y="1716"/>
                    <a:pt x="1267" y="1685"/>
                    <a:pt x="1394" y="1621"/>
                  </a:cubicBezTo>
                  <a:cubicBezTo>
                    <a:pt x="1805" y="1400"/>
                    <a:pt x="1964" y="861"/>
                    <a:pt x="1742" y="450"/>
                  </a:cubicBezTo>
                  <a:cubicBezTo>
                    <a:pt x="1588" y="165"/>
                    <a:pt x="1298" y="1"/>
                    <a:pt x="998"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0" name="Google Shape;1742;p38">
              <a:extLst>
                <a:ext uri="{FF2B5EF4-FFF2-40B4-BE49-F238E27FC236}">
                  <a16:creationId xmlns:a16="http://schemas.microsoft.com/office/drawing/2014/main" id="{D9E1228B-05F1-4652-476A-AB5C6BA3F49F}"/>
                </a:ext>
              </a:extLst>
            </p:cNvPr>
            <p:cNvSpPr/>
            <p:nvPr/>
          </p:nvSpPr>
          <p:spPr>
            <a:xfrm>
              <a:off x="2168616" y="4848255"/>
              <a:ext cx="83015" cy="72707"/>
            </a:xfrm>
            <a:custGeom>
              <a:avLst/>
              <a:gdLst/>
              <a:ahLst/>
              <a:cxnLst/>
              <a:rect l="l" t="t" r="r" b="b"/>
              <a:pathLst>
                <a:path w="1965" h="1721" extrusionOk="0">
                  <a:moveTo>
                    <a:pt x="988" y="0"/>
                  </a:moveTo>
                  <a:cubicBezTo>
                    <a:pt x="870" y="0"/>
                    <a:pt x="750" y="24"/>
                    <a:pt x="634" y="74"/>
                  </a:cubicBezTo>
                  <a:cubicBezTo>
                    <a:pt x="191" y="264"/>
                    <a:pt x="1" y="771"/>
                    <a:pt x="191" y="1214"/>
                  </a:cubicBezTo>
                  <a:cubicBezTo>
                    <a:pt x="349" y="1531"/>
                    <a:pt x="666" y="1721"/>
                    <a:pt x="982" y="1721"/>
                  </a:cubicBezTo>
                  <a:cubicBezTo>
                    <a:pt x="1109" y="1721"/>
                    <a:pt x="1204" y="1689"/>
                    <a:pt x="1331" y="1657"/>
                  </a:cubicBezTo>
                  <a:cubicBezTo>
                    <a:pt x="1774" y="1467"/>
                    <a:pt x="1964" y="961"/>
                    <a:pt x="1774" y="517"/>
                  </a:cubicBezTo>
                  <a:cubicBezTo>
                    <a:pt x="1634" y="190"/>
                    <a:pt x="1321" y="0"/>
                    <a:pt x="988"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1" name="Google Shape;1743;p38">
              <a:extLst>
                <a:ext uri="{FF2B5EF4-FFF2-40B4-BE49-F238E27FC236}">
                  <a16:creationId xmlns:a16="http://schemas.microsoft.com/office/drawing/2014/main" id="{AF3E6677-1674-0DD8-9AB3-8F5B49BFFFB3}"/>
                </a:ext>
              </a:extLst>
            </p:cNvPr>
            <p:cNvSpPr/>
            <p:nvPr/>
          </p:nvSpPr>
          <p:spPr>
            <a:xfrm>
              <a:off x="2643595" y="4657892"/>
              <a:ext cx="81620" cy="71735"/>
            </a:xfrm>
            <a:custGeom>
              <a:avLst/>
              <a:gdLst/>
              <a:ahLst/>
              <a:cxnLst/>
              <a:rect l="l" t="t" r="r" b="b"/>
              <a:pathLst>
                <a:path w="1932" h="1698" extrusionOk="0">
                  <a:moveTo>
                    <a:pt x="960" y="0"/>
                  </a:moveTo>
                  <a:cubicBezTo>
                    <a:pt x="862" y="0"/>
                    <a:pt x="762" y="17"/>
                    <a:pt x="665" y="51"/>
                  </a:cubicBezTo>
                  <a:cubicBezTo>
                    <a:pt x="222" y="210"/>
                    <a:pt x="0" y="685"/>
                    <a:pt x="159" y="1128"/>
                  </a:cubicBezTo>
                  <a:cubicBezTo>
                    <a:pt x="285" y="1476"/>
                    <a:pt x="602" y="1698"/>
                    <a:pt x="950" y="1698"/>
                  </a:cubicBezTo>
                  <a:cubicBezTo>
                    <a:pt x="1045" y="1698"/>
                    <a:pt x="1140" y="1698"/>
                    <a:pt x="1235" y="1666"/>
                  </a:cubicBezTo>
                  <a:cubicBezTo>
                    <a:pt x="1679" y="1476"/>
                    <a:pt x="1932" y="1001"/>
                    <a:pt x="1774" y="558"/>
                  </a:cubicBezTo>
                  <a:cubicBezTo>
                    <a:pt x="1650" y="211"/>
                    <a:pt x="1313" y="0"/>
                    <a:pt x="960"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2" name="Google Shape;1744;p38">
              <a:extLst>
                <a:ext uri="{FF2B5EF4-FFF2-40B4-BE49-F238E27FC236}">
                  <a16:creationId xmlns:a16="http://schemas.microsoft.com/office/drawing/2014/main" id="{29EA8094-A7DF-2CD2-C414-E66F6CD206E9}"/>
                </a:ext>
              </a:extLst>
            </p:cNvPr>
            <p:cNvSpPr/>
            <p:nvPr/>
          </p:nvSpPr>
          <p:spPr>
            <a:xfrm>
              <a:off x="2804132" y="4601027"/>
              <a:ext cx="81663" cy="72411"/>
            </a:xfrm>
            <a:custGeom>
              <a:avLst/>
              <a:gdLst/>
              <a:ahLst/>
              <a:cxnLst/>
              <a:rect l="l" t="t" r="r" b="b"/>
              <a:pathLst>
                <a:path w="1933" h="1714" extrusionOk="0">
                  <a:moveTo>
                    <a:pt x="949" y="0"/>
                  </a:moveTo>
                  <a:cubicBezTo>
                    <a:pt x="865" y="0"/>
                    <a:pt x="781" y="12"/>
                    <a:pt x="697" y="35"/>
                  </a:cubicBezTo>
                  <a:cubicBezTo>
                    <a:pt x="254" y="194"/>
                    <a:pt x="0" y="669"/>
                    <a:pt x="159" y="1144"/>
                  </a:cubicBezTo>
                  <a:cubicBezTo>
                    <a:pt x="285" y="1492"/>
                    <a:pt x="602" y="1714"/>
                    <a:pt x="951" y="1714"/>
                  </a:cubicBezTo>
                  <a:cubicBezTo>
                    <a:pt x="1046" y="1714"/>
                    <a:pt x="1141" y="1714"/>
                    <a:pt x="1236" y="1682"/>
                  </a:cubicBezTo>
                  <a:cubicBezTo>
                    <a:pt x="1679" y="1524"/>
                    <a:pt x="1932" y="1017"/>
                    <a:pt x="1774" y="574"/>
                  </a:cubicBezTo>
                  <a:cubicBezTo>
                    <a:pt x="1645" y="214"/>
                    <a:pt x="1308" y="0"/>
                    <a:pt x="949"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3" name="Google Shape;1745;p38">
              <a:extLst>
                <a:ext uri="{FF2B5EF4-FFF2-40B4-BE49-F238E27FC236}">
                  <a16:creationId xmlns:a16="http://schemas.microsoft.com/office/drawing/2014/main" id="{640FA722-8452-F4C2-9720-7901E3355283}"/>
                </a:ext>
              </a:extLst>
            </p:cNvPr>
            <p:cNvSpPr/>
            <p:nvPr/>
          </p:nvSpPr>
          <p:spPr>
            <a:xfrm>
              <a:off x="2483016" y="4717334"/>
              <a:ext cx="83015" cy="72537"/>
            </a:xfrm>
            <a:custGeom>
              <a:avLst/>
              <a:gdLst/>
              <a:ahLst/>
              <a:cxnLst/>
              <a:rect l="l" t="t" r="r" b="b"/>
              <a:pathLst>
                <a:path w="1965" h="1717" extrusionOk="0">
                  <a:moveTo>
                    <a:pt x="997" y="1"/>
                  </a:moveTo>
                  <a:cubicBezTo>
                    <a:pt x="887" y="1"/>
                    <a:pt x="774" y="23"/>
                    <a:pt x="666" y="69"/>
                  </a:cubicBezTo>
                  <a:cubicBezTo>
                    <a:pt x="223" y="228"/>
                    <a:pt x="1" y="734"/>
                    <a:pt x="191" y="1178"/>
                  </a:cubicBezTo>
                  <a:cubicBezTo>
                    <a:pt x="318" y="1494"/>
                    <a:pt x="634" y="1716"/>
                    <a:pt x="983" y="1716"/>
                  </a:cubicBezTo>
                  <a:cubicBezTo>
                    <a:pt x="1078" y="1716"/>
                    <a:pt x="1204" y="1684"/>
                    <a:pt x="1299" y="1653"/>
                  </a:cubicBezTo>
                  <a:cubicBezTo>
                    <a:pt x="1743" y="1494"/>
                    <a:pt x="1964" y="988"/>
                    <a:pt x="1774" y="544"/>
                  </a:cubicBezTo>
                  <a:cubicBezTo>
                    <a:pt x="1655" y="209"/>
                    <a:pt x="1336" y="1"/>
                    <a:pt x="997"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4" name="Google Shape;1746;p38">
              <a:extLst>
                <a:ext uri="{FF2B5EF4-FFF2-40B4-BE49-F238E27FC236}">
                  <a16:creationId xmlns:a16="http://schemas.microsoft.com/office/drawing/2014/main" id="{3D9E32F5-E7DA-48AE-4529-62547CE944C4}"/>
                </a:ext>
              </a:extLst>
            </p:cNvPr>
            <p:cNvSpPr/>
            <p:nvPr/>
          </p:nvSpPr>
          <p:spPr>
            <a:xfrm>
              <a:off x="2325140" y="4781337"/>
              <a:ext cx="83015" cy="72749"/>
            </a:xfrm>
            <a:custGeom>
              <a:avLst/>
              <a:gdLst/>
              <a:ahLst/>
              <a:cxnLst/>
              <a:rect l="l" t="t" r="r" b="b"/>
              <a:pathLst>
                <a:path w="1965" h="1722" extrusionOk="0">
                  <a:moveTo>
                    <a:pt x="1001" y="1"/>
                  </a:moveTo>
                  <a:cubicBezTo>
                    <a:pt x="888" y="1"/>
                    <a:pt x="774" y="25"/>
                    <a:pt x="666" y="74"/>
                  </a:cubicBezTo>
                  <a:cubicBezTo>
                    <a:pt x="223" y="233"/>
                    <a:pt x="1" y="739"/>
                    <a:pt x="191" y="1183"/>
                  </a:cubicBezTo>
                  <a:cubicBezTo>
                    <a:pt x="318" y="1499"/>
                    <a:pt x="634" y="1721"/>
                    <a:pt x="983" y="1721"/>
                  </a:cubicBezTo>
                  <a:cubicBezTo>
                    <a:pt x="1109" y="1721"/>
                    <a:pt x="1204" y="1689"/>
                    <a:pt x="1299" y="1626"/>
                  </a:cubicBezTo>
                  <a:cubicBezTo>
                    <a:pt x="1743" y="1468"/>
                    <a:pt x="1964" y="961"/>
                    <a:pt x="1774" y="518"/>
                  </a:cubicBezTo>
                  <a:cubicBezTo>
                    <a:pt x="1634" y="190"/>
                    <a:pt x="1321" y="1"/>
                    <a:pt x="1001"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5" name="Google Shape;1747;p38">
              <a:extLst>
                <a:ext uri="{FF2B5EF4-FFF2-40B4-BE49-F238E27FC236}">
                  <a16:creationId xmlns:a16="http://schemas.microsoft.com/office/drawing/2014/main" id="{8F4D6409-7250-A739-C462-AD3B6C37BCFB}"/>
                </a:ext>
              </a:extLst>
            </p:cNvPr>
            <p:cNvSpPr/>
            <p:nvPr/>
          </p:nvSpPr>
          <p:spPr>
            <a:xfrm>
              <a:off x="858800" y="5570336"/>
              <a:ext cx="72284" cy="71777"/>
            </a:xfrm>
            <a:custGeom>
              <a:avLst/>
              <a:gdLst/>
              <a:ahLst/>
              <a:cxnLst/>
              <a:rect l="l" t="t" r="r" b="b"/>
              <a:pathLst>
                <a:path w="1711" h="1699" extrusionOk="0">
                  <a:moveTo>
                    <a:pt x="875" y="0"/>
                  </a:moveTo>
                  <a:cubicBezTo>
                    <a:pt x="816" y="0"/>
                    <a:pt x="757" y="6"/>
                    <a:pt x="697" y="20"/>
                  </a:cubicBezTo>
                  <a:cubicBezTo>
                    <a:pt x="634" y="20"/>
                    <a:pt x="571" y="20"/>
                    <a:pt x="539" y="51"/>
                  </a:cubicBezTo>
                  <a:cubicBezTo>
                    <a:pt x="476" y="83"/>
                    <a:pt x="412" y="115"/>
                    <a:pt x="381" y="146"/>
                  </a:cubicBezTo>
                  <a:cubicBezTo>
                    <a:pt x="349" y="146"/>
                    <a:pt x="286" y="210"/>
                    <a:pt x="254" y="241"/>
                  </a:cubicBezTo>
                  <a:cubicBezTo>
                    <a:pt x="222" y="273"/>
                    <a:pt x="191" y="336"/>
                    <a:pt x="127" y="368"/>
                  </a:cubicBezTo>
                  <a:cubicBezTo>
                    <a:pt x="96" y="400"/>
                    <a:pt x="96" y="463"/>
                    <a:pt x="64" y="526"/>
                  </a:cubicBezTo>
                  <a:cubicBezTo>
                    <a:pt x="32" y="558"/>
                    <a:pt x="32" y="621"/>
                    <a:pt x="1" y="685"/>
                  </a:cubicBezTo>
                  <a:cubicBezTo>
                    <a:pt x="1" y="716"/>
                    <a:pt x="1" y="780"/>
                    <a:pt x="1" y="843"/>
                  </a:cubicBezTo>
                  <a:cubicBezTo>
                    <a:pt x="1" y="906"/>
                    <a:pt x="1" y="970"/>
                    <a:pt x="1" y="1001"/>
                  </a:cubicBezTo>
                  <a:cubicBezTo>
                    <a:pt x="32" y="1065"/>
                    <a:pt x="32" y="1128"/>
                    <a:pt x="64" y="1160"/>
                  </a:cubicBezTo>
                  <a:cubicBezTo>
                    <a:pt x="96" y="1223"/>
                    <a:pt x="96" y="1286"/>
                    <a:pt x="127" y="1318"/>
                  </a:cubicBezTo>
                  <a:cubicBezTo>
                    <a:pt x="191" y="1381"/>
                    <a:pt x="222" y="1413"/>
                    <a:pt x="254" y="1445"/>
                  </a:cubicBezTo>
                  <a:cubicBezTo>
                    <a:pt x="412" y="1603"/>
                    <a:pt x="634" y="1698"/>
                    <a:pt x="856" y="1698"/>
                  </a:cubicBezTo>
                  <a:cubicBezTo>
                    <a:pt x="1077" y="1698"/>
                    <a:pt x="1299" y="1603"/>
                    <a:pt x="1457" y="1445"/>
                  </a:cubicBezTo>
                  <a:cubicBezTo>
                    <a:pt x="1489" y="1413"/>
                    <a:pt x="1521" y="1381"/>
                    <a:pt x="1552" y="1318"/>
                  </a:cubicBezTo>
                  <a:cubicBezTo>
                    <a:pt x="1584" y="1286"/>
                    <a:pt x="1616" y="1223"/>
                    <a:pt x="1647" y="1160"/>
                  </a:cubicBezTo>
                  <a:cubicBezTo>
                    <a:pt x="1679" y="1128"/>
                    <a:pt x="1679" y="1065"/>
                    <a:pt x="1711" y="1001"/>
                  </a:cubicBezTo>
                  <a:cubicBezTo>
                    <a:pt x="1711" y="938"/>
                    <a:pt x="1711" y="906"/>
                    <a:pt x="1711" y="843"/>
                  </a:cubicBezTo>
                  <a:cubicBezTo>
                    <a:pt x="1711" y="780"/>
                    <a:pt x="1711" y="716"/>
                    <a:pt x="1711" y="685"/>
                  </a:cubicBezTo>
                  <a:cubicBezTo>
                    <a:pt x="1679" y="621"/>
                    <a:pt x="1679" y="558"/>
                    <a:pt x="1647" y="526"/>
                  </a:cubicBezTo>
                  <a:cubicBezTo>
                    <a:pt x="1616" y="463"/>
                    <a:pt x="1616" y="431"/>
                    <a:pt x="1584" y="368"/>
                  </a:cubicBezTo>
                  <a:cubicBezTo>
                    <a:pt x="1552" y="336"/>
                    <a:pt x="1521" y="273"/>
                    <a:pt x="1457" y="241"/>
                  </a:cubicBezTo>
                  <a:cubicBezTo>
                    <a:pt x="1307" y="91"/>
                    <a:pt x="1097" y="0"/>
                    <a:pt x="875"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6" name="Google Shape;1748;p38">
              <a:extLst>
                <a:ext uri="{FF2B5EF4-FFF2-40B4-BE49-F238E27FC236}">
                  <a16:creationId xmlns:a16="http://schemas.microsoft.com/office/drawing/2014/main" id="{02BED5D2-6E7B-7958-8A16-EE0BE4BABF40}"/>
                </a:ext>
              </a:extLst>
            </p:cNvPr>
            <p:cNvSpPr/>
            <p:nvPr/>
          </p:nvSpPr>
          <p:spPr>
            <a:xfrm>
              <a:off x="1011311" y="5463579"/>
              <a:ext cx="81663" cy="72833"/>
            </a:xfrm>
            <a:custGeom>
              <a:avLst/>
              <a:gdLst/>
              <a:ahLst/>
              <a:cxnLst/>
              <a:rect l="l" t="t" r="r" b="b"/>
              <a:pathLst>
                <a:path w="1933" h="1724" extrusionOk="0">
                  <a:moveTo>
                    <a:pt x="964" y="0"/>
                  </a:moveTo>
                  <a:cubicBezTo>
                    <a:pt x="798" y="0"/>
                    <a:pt x="628" y="46"/>
                    <a:pt x="476" y="140"/>
                  </a:cubicBezTo>
                  <a:cubicBezTo>
                    <a:pt x="96" y="393"/>
                    <a:pt x="1" y="932"/>
                    <a:pt x="254" y="1343"/>
                  </a:cubicBezTo>
                  <a:cubicBezTo>
                    <a:pt x="413" y="1597"/>
                    <a:pt x="698" y="1723"/>
                    <a:pt x="951" y="1723"/>
                  </a:cubicBezTo>
                  <a:cubicBezTo>
                    <a:pt x="1141" y="1723"/>
                    <a:pt x="1299" y="1660"/>
                    <a:pt x="1426" y="1565"/>
                  </a:cubicBezTo>
                  <a:cubicBezTo>
                    <a:pt x="1838" y="1312"/>
                    <a:pt x="1933" y="773"/>
                    <a:pt x="1679" y="393"/>
                  </a:cubicBezTo>
                  <a:cubicBezTo>
                    <a:pt x="1520" y="134"/>
                    <a:pt x="1247" y="0"/>
                    <a:pt x="964"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7" name="Google Shape;1749;p38">
              <a:extLst>
                <a:ext uri="{FF2B5EF4-FFF2-40B4-BE49-F238E27FC236}">
                  <a16:creationId xmlns:a16="http://schemas.microsoft.com/office/drawing/2014/main" id="{CD8A9C78-338D-C99B-FC38-2C5B7CDE7443}"/>
                </a:ext>
              </a:extLst>
            </p:cNvPr>
            <p:cNvSpPr/>
            <p:nvPr/>
          </p:nvSpPr>
          <p:spPr>
            <a:xfrm>
              <a:off x="6573042" y="4343577"/>
              <a:ext cx="77649" cy="71651"/>
            </a:xfrm>
            <a:custGeom>
              <a:avLst/>
              <a:gdLst/>
              <a:ahLst/>
              <a:cxnLst/>
              <a:rect l="l" t="t" r="r" b="b"/>
              <a:pathLst>
                <a:path w="1838" h="1696" extrusionOk="0">
                  <a:moveTo>
                    <a:pt x="908" y="0"/>
                  </a:moveTo>
                  <a:cubicBezTo>
                    <a:pt x="501" y="0"/>
                    <a:pt x="151" y="296"/>
                    <a:pt x="95" y="714"/>
                  </a:cubicBezTo>
                  <a:cubicBezTo>
                    <a:pt x="0" y="1157"/>
                    <a:pt x="285" y="1601"/>
                    <a:pt x="760" y="1696"/>
                  </a:cubicBezTo>
                  <a:lnTo>
                    <a:pt x="919" y="1696"/>
                  </a:lnTo>
                  <a:cubicBezTo>
                    <a:pt x="1330" y="1696"/>
                    <a:pt x="1679" y="1442"/>
                    <a:pt x="1774" y="999"/>
                  </a:cubicBezTo>
                  <a:cubicBezTo>
                    <a:pt x="1837" y="556"/>
                    <a:pt x="1552" y="112"/>
                    <a:pt x="1077" y="17"/>
                  </a:cubicBezTo>
                  <a:cubicBezTo>
                    <a:pt x="1020" y="6"/>
                    <a:pt x="964" y="0"/>
                    <a:pt x="908"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8" name="Google Shape;1750;p38">
              <a:extLst>
                <a:ext uri="{FF2B5EF4-FFF2-40B4-BE49-F238E27FC236}">
                  <a16:creationId xmlns:a16="http://schemas.microsoft.com/office/drawing/2014/main" id="{3E769673-5DD2-0EC8-B0B2-1E86E0EA3C76}"/>
                </a:ext>
              </a:extLst>
            </p:cNvPr>
            <p:cNvSpPr/>
            <p:nvPr/>
          </p:nvSpPr>
          <p:spPr>
            <a:xfrm>
              <a:off x="6915536" y="4417087"/>
              <a:ext cx="78959" cy="73087"/>
            </a:xfrm>
            <a:custGeom>
              <a:avLst/>
              <a:gdLst/>
              <a:ahLst/>
              <a:cxnLst/>
              <a:rect l="l" t="t" r="r" b="b"/>
              <a:pathLst>
                <a:path w="1869" h="1730" extrusionOk="0">
                  <a:moveTo>
                    <a:pt x="958" y="1"/>
                  </a:moveTo>
                  <a:cubicBezTo>
                    <a:pt x="556" y="1"/>
                    <a:pt x="206" y="267"/>
                    <a:pt x="96" y="652"/>
                  </a:cubicBezTo>
                  <a:cubicBezTo>
                    <a:pt x="1" y="1128"/>
                    <a:pt x="286" y="1571"/>
                    <a:pt x="729" y="1698"/>
                  </a:cubicBezTo>
                  <a:cubicBezTo>
                    <a:pt x="792" y="1698"/>
                    <a:pt x="856" y="1729"/>
                    <a:pt x="919" y="1729"/>
                  </a:cubicBezTo>
                  <a:cubicBezTo>
                    <a:pt x="1331" y="1729"/>
                    <a:pt x="1679" y="1444"/>
                    <a:pt x="1774" y="1064"/>
                  </a:cubicBezTo>
                  <a:cubicBezTo>
                    <a:pt x="1869" y="589"/>
                    <a:pt x="1584" y="146"/>
                    <a:pt x="1141" y="19"/>
                  </a:cubicBezTo>
                  <a:cubicBezTo>
                    <a:pt x="1079" y="7"/>
                    <a:pt x="1018" y="1"/>
                    <a:pt x="958"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79" name="Google Shape;1751;p38">
              <a:extLst>
                <a:ext uri="{FF2B5EF4-FFF2-40B4-BE49-F238E27FC236}">
                  <a16:creationId xmlns:a16="http://schemas.microsoft.com/office/drawing/2014/main" id="{8C7D6587-28ED-D255-372C-79F71C54F10B}"/>
                </a:ext>
              </a:extLst>
            </p:cNvPr>
            <p:cNvSpPr/>
            <p:nvPr/>
          </p:nvSpPr>
          <p:spPr>
            <a:xfrm>
              <a:off x="6400423" y="4313159"/>
              <a:ext cx="77649" cy="72664"/>
            </a:xfrm>
            <a:custGeom>
              <a:avLst/>
              <a:gdLst/>
              <a:ahLst/>
              <a:cxnLst/>
              <a:rect l="l" t="t" r="r" b="b"/>
              <a:pathLst>
                <a:path w="1838" h="1720" extrusionOk="0">
                  <a:moveTo>
                    <a:pt x="923" y="0"/>
                  </a:moveTo>
                  <a:cubicBezTo>
                    <a:pt x="523" y="0"/>
                    <a:pt x="150" y="275"/>
                    <a:pt x="64" y="706"/>
                  </a:cubicBezTo>
                  <a:cubicBezTo>
                    <a:pt x="1" y="1181"/>
                    <a:pt x="318" y="1624"/>
                    <a:pt x="761" y="1687"/>
                  </a:cubicBezTo>
                  <a:cubicBezTo>
                    <a:pt x="824" y="1719"/>
                    <a:pt x="856" y="1719"/>
                    <a:pt x="919" y="1719"/>
                  </a:cubicBezTo>
                  <a:cubicBezTo>
                    <a:pt x="1331" y="1719"/>
                    <a:pt x="1679" y="1402"/>
                    <a:pt x="1743" y="991"/>
                  </a:cubicBezTo>
                  <a:cubicBezTo>
                    <a:pt x="1838" y="516"/>
                    <a:pt x="1521" y="72"/>
                    <a:pt x="1046" y="9"/>
                  </a:cubicBezTo>
                  <a:cubicBezTo>
                    <a:pt x="1005" y="3"/>
                    <a:pt x="964" y="0"/>
                    <a:pt x="923"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0" name="Google Shape;1752;p38">
              <a:extLst>
                <a:ext uri="{FF2B5EF4-FFF2-40B4-BE49-F238E27FC236}">
                  <a16:creationId xmlns:a16="http://schemas.microsoft.com/office/drawing/2014/main" id="{A8B1D560-A57D-2DA9-E8EB-094B9AE33714}"/>
                </a:ext>
              </a:extLst>
            </p:cNvPr>
            <p:cNvSpPr/>
            <p:nvPr/>
          </p:nvSpPr>
          <p:spPr>
            <a:xfrm>
              <a:off x="6744269" y="4378304"/>
              <a:ext cx="79001" cy="73044"/>
            </a:xfrm>
            <a:custGeom>
              <a:avLst/>
              <a:gdLst/>
              <a:ahLst/>
              <a:cxnLst/>
              <a:rect l="l" t="t" r="r" b="b"/>
              <a:pathLst>
                <a:path w="1870" h="1729" extrusionOk="0">
                  <a:moveTo>
                    <a:pt x="937" y="0"/>
                  </a:moveTo>
                  <a:cubicBezTo>
                    <a:pt x="550" y="0"/>
                    <a:pt x="179" y="270"/>
                    <a:pt x="96" y="684"/>
                  </a:cubicBezTo>
                  <a:cubicBezTo>
                    <a:pt x="1" y="1159"/>
                    <a:pt x="286" y="1602"/>
                    <a:pt x="761" y="1697"/>
                  </a:cubicBezTo>
                  <a:cubicBezTo>
                    <a:pt x="824" y="1697"/>
                    <a:pt x="888" y="1729"/>
                    <a:pt x="951" y="1729"/>
                  </a:cubicBezTo>
                  <a:cubicBezTo>
                    <a:pt x="1331" y="1729"/>
                    <a:pt x="1679" y="1444"/>
                    <a:pt x="1774" y="1032"/>
                  </a:cubicBezTo>
                  <a:cubicBezTo>
                    <a:pt x="1869" y="589"/>
                    <a:pt x="1584" y="114"/>
                    <a:pt x="1109" y="19"/>
                  </a:cubicBezTo>
                  <a:cubicBezTo>
                    <a:pt x="1052" y="6"/>
                    <a:pt x="994" y="0"/>
                    <a:pt x="937"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1" name="Google Shape;1753;p38">
              <a:extLst>
                <a:ext uri="{FF2B5EF4-FFF2-40B4-BE49-F238E27FC236}">
                  <a16:creationId xmlns:a16="http://schemas.microsoft.com/office/drawing/2014/main" id="{D319BF87-4CA3-401D-012D-D40290929075}"/>
                </a:ext>
              </a:extLst>
            </p:cNvPr>
            <p:cNvSpPr/>
            <p:nvPr/>
          </p:nvSpPr>
          <p:spPr>
            <a:xfrm>
              <a:off x="6053915" y="4263689"/>
              <a:ext cx="74988" cy="72623"/>
            </a:xfrm>
            <a:custGeom>
              <a:avLst/>
              <a:gdLst/>
              <a:ahLst/>
              <a:cxnLst/>
              <a:rect l="l" t="t" r="r" b="b"/>
              <a:pathLst>
                <a:path w="1775" h="1719" extrusionOk="0">
                  <a:moveTo>
                    <a:pt x="871" y="1"/>
                  </a:moveTo>
                  <a:cubicBezTo>
                    <a:pt x="444" y="1"/>
                    <a:pt x="91" y="331"/>
                    <a:pt x="32" y="768"/>
                  </a:cubicBezTo>
                  <a:cubicBezTo>
                    <a:pt x="1" y="1243"/>
                    <a:pt x="317" y="1655"/>
                    <a:pt x="792" y="1718"/>
                  </a:cubicBezTo>
                  <a:lnTo>
                    <a:pt x="887" y="1718"/>
                  </a:lnTo>
                  <a:cubicBezTo>
                    <a:pt x="1331" y="1718"/>
                    <a:pt x="1679" y="1402"/>
                    <a:pt x="1742" y="958"/>
                  </a:cubicBezTo>
                  <a:cubicBezTo>
                    <a:pt x="1774" y="483"/>
                    <a:pt x="1457" y="72"/>
                    <a:pt x="982" y="8"/>
                  </a:cubicBezTo>
                  <a:cubicBezTo>
                    <a:pt x="945" y="3"/>
                    <a:pt x="908" y="1"/>
                    <a:pt x="871"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2" name="Google Shape;1754;p38">
              <a:extLst>
                <a:ext uri="{FF2B5EF4-FFF2-40B4-BE49-F238E27FC236}">
                  <a16:creationId xmlns:a16="http://schemas.microsoft.com/office/drawing/2014/main" id="{0A947D45-DFFC-EE7C-91D0-1FB1F1707D3D}"/>
                </a:ext>
              </a:extLst>
            </p:cNvPr>
            <p:cNvSpPr/>
            <p:nvPr/>
          </p:nvSpPr>
          <p:spPr>
            <a:xfrm>
              <a:off x="5529466" y="4221188"/>
              <a:ext cx="74945" cy="72284"/>
            </a:xfrm>
            <a:custGeom>
              <a:avLst/>
              <a:gdLst/>
              <a:ahLst/>
              <a:cxnLst/>
              <a:rect l="l" t="t" r="r" b="b"/>
              <a:pathLst>
                <a:path w="1774" h="1711" extrusionOk="0">
                  <a:moveTo>
                    <a:pt x="919" y="1"/>
                  </a:moveTo>
                  <a:cubicBezTo>
                    <a:pt x="444" y="1"/>
                    <a:pt x="64" y="349"/>
                    <a:pt x="32" y="824"/>
                  </a:cubicBezTo>
                  <a:cubicBezTo>
                    <a:pt x="0" y="1299"/>
                    <a:pt x="380" y="1711"/>
                    <a:pt x="855" y="1711"/>
                  </a:cubicBezTo>
                  <a:lnTo>
                    <a:pt x="887" y="1711"/>
                  </a:lnTo>
                  <a:cubicBezTo>
                    <a:pt x="1330" y="1711"/>
                    <a:pt x="1710" y="1363"/>
                    <a:pt x="1742" y="887"/>
                  </a:cubicBezTo>
                  <a:cubicBezTo>
                    <a:pt x="1774" y="412"/>
                    <a:pt x="1394" y="32"/>
                    <a:pt x="919"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3" name="Google Shape;1755;p38">
              <a:extLst>
                <a:ext uri="{FF2B5EF4-FFF2-40B4-BE49-F238E27FC236}">
                  <a16:creationId xmlns:a16="http://schemas.microsoft.com/office/drawing/2014/main" id="{3D7624ED-F6C9-9EF7-8EBA-FD3658AAB315}"/>
                </a:ext>
              </a:extLst>
            </p:cNvPr>
            <p:cNvSpPr/>
            <p:nvPr/>
          </p:nvSpPr>
          <p:spPr>
            <a:xfrm>
              <a:off x="6226493" y="4286417"/>
              <a:ext cx="77649" cy="72623"/>
            </a:xfrm>
            <a:custGeom>
              <a:avLst/>
              <a:gdLst/>
              <a:ahLst/>
              <a:cxnLst/>
              <a:rect l="l" t="t" r="r" b="b"/>
              <a:pathLst>
                <a:path w="1838" h="1719" extrusionOk="0">
                  <a:moveTo>
                    <a:pt x="926" y="0"/>
                  </a:moveTo>
                  <a:cubicBezTo>
                    <a:pt x="503" y="0"/>
                    <a:pt x="151" y="302"/>
                    <a:pt x="64" y="737"/>
                  </a:cubicBezTo>
                  <a:cubicBezTo>
                    <a:pt x="1" y="1212"/>
                    <a:pt x="349" y="1655"/>
                    <a:pt x="793" y="1719"/>
                  </a:cubicBezTo>
                  <a:lnTo>
                    <a:pt x="919" y="1719"/>
                  </a:lnTo>
                  <a:cubicBezTo>
                    <a:pt x="1363" y="1719"/>
                    <a:pt x="1711" y="1402"/>
                    <a:pt x="1774" y="990"/>
                  </a:cubicBezTo>
                  <a:cubicBezTo>
                    <a:pt x="1838" y="515"/>
                    <a:pt x="1521" y="72"/>
                    <a:pt x="1046" y="9"/>
                  </a:cubicBezTo>
                  <a:cubicBezTo>
                    <a:pt x="1005" y="3"/>
                    <a:pt x="965" y="0"/>
                    <a:pt x="926"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4" name="Google Shape;1756;p38">
              <a:extLst>
                <a:ext uri="{FF2B5EF4-FFF2-40B4-BE49-F238E27FC236}">
                  <a16:creationId xmlns:a16="http://schemas.microsoft.com/office/drawing/2014/main" id="{7E3FF328-A3D3-ED69-0CDD-D5542FDB96B5}"/>
                </a:ext>
              </a:extLst>
            </p:cNvPr>
            <p:cNvSpPr/>
            <p:nvPr/>
          </p:nvSpPr>
          <p:spPr>
            <a:xfrm>
              <a:off x="5878634" y="4245185"/>
              <a:ext cx="76340" cy="72368"/>
            </a:xfrm>
            <a:custGeom>
              <a:avLst/>
              <a:gdLst/>
              <a:ahLst/>
              <a:cxnLst/>
              <a:rect l="l" t="t" r="r" b="b"/>
              <a:pathLst>
                <a:path w="1807" h="1713" extrusionOk="0">
                  <a:moveTo>
                    <a:pt x="923" y="1"/>
                  </a:moveTo>
                  <a:cubicBezTo>
                    <a:pt x="474" y="1"/>
                    <a:pt x="95" y="340"/>
                    <a:pt x="64" y="795"/>
                  </a:cubicBezTo>
                  <a:cubicBezTo>
                    <a:pt x="1" y="1270"/>
                    <a:pt x="349" y="1681"/>
                    <a:pt x="824" y="1713"/>
                  </a:cubicBezTo>
                  <a:lnTo>
                    <a:pt x="919" y="1713"/>
                  </a:lnTo>
                  <a:cubicBezTo>
                    <a:pt x="1331" y="1713"/>
                    <a:pt x="1711" y="1396"/>
                    <a:pt x="1774" y="953"/>
                  </a:cubicBezTo>
                  <a:cubicBezTo>
                    <a:pt x="1806" y="478"/>
                    <a:pt x="1458" y="66"/>
                    <a:pt x="983" y="3"/>
                  </a:cubicBezTo>
                  <a:cubicBezTo>
                    <a:pt x="963" y="1"/>
                    <a:pt x="943" y="1"/>
                    <a:pt x="923"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5" name="Google Shape;1757;p38">
              <a:extLst>
                <a:ext uri="{FF2B5EF4-FFF2-40B4-BE49-F238E27FC236}">
                  <a16:creationId xmlns:a16="http://schemas.microsoft.com/office/drawing/2014/main" id="{B297BBBA-26D7-2CA1-225D-6A4604D37FEF}"/>
                </a:ext>
              </a:extLst>
            </p:cNvPr>
            <p:cNvSpPr/>
            <p:nvPr/>
          </p:nvSpPr>
          <p:spPr>
            <a:xfrm>
              <a:off x="5704747" y="4231834"/>
              <a:ext cx="74945" cy="72368"/>
            </a:xfrm>
            <a:custGeom>
              <a:avLst/>
              <a:gdLst/>
              <a:ahLst/>
              <a:cxnLst/>
              <a:rect l="l" t="t" r="r" b="b"/>
              <a:pathLst>
                <a:path w="1774" h="1713" extrusionOk="0">
                  <a:moveTo>
                    <a:pt x="890" y="0"/>
                  </a:moveTo>
                  <a:cubicBezTo>
                    <a:pt x="441" y="0"/>
                    <a:pt x="62" y="339"/>
                    <a:pt x="32" y="794"/>
                  </a:cubicBezTo>
                  <a:cubicBezTo>
                    <a:pt x="0" y="1269"/>
                    <a:pt x="348" y="1681"/>
                    <a:pt x="823" y="1712"/>
                  </a:cubicBezTo>
                  <a:lnTo>
                    <a:pt x="887" y="1712"/>
                  </a:lnTo>
                  <a:cubicBezTo>
                    <a:pt x="1330" y="1712"/>
                    <a:pt x="1710" y="1364"/>
                    <a:pt x="1742" y="921"/>
                  </a:cubicBezTo>
                  <a:cubicBezTo>
                    <a:pt x="1773" y="445"/>
                    <a:pt x="1425" y="34"/>
                    <a:pt x="950" y="2"/>
                  </a:cubicBezTo>
                  <a:cubicBezTo>
                    <a:pt x="930" y="1"/>
                    <a:pt x="910" y="0"/>
                    <a:pt x="890"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6" name="Google Shape;1758;p38">
              <a:extLst>
                <a:ext uri="{FF2B5EF4-FFF2-40B4-BE49-F238E27FC236}">
                  <a16:creationId xmlns:a16="http://schemas.microsoft.com/office/drawing/2014/main" id="{DA183E12-324E-0A92-5E9A-BD9970EDF572}"/>
                </a:ext>
              </a:extLst>
            </p:cNvPr>
            <p:cNvSpPr/>
            <p:nvPr/>
          </p:nvSpPr>
          <p:spPr>
            <a:xfrm>
              <a:off x="8340431" y="4919694"/>
              <a:ext cx="82972" cy="72200"/>
            </a:xfrm>
            <a:custGeom>
              <a:avLst/>
              <a:gdLst/>
              <a:ahLst/>
              <a:cxnLst/>
              <a:rect l="l" t="t" r="r" b="b"/>
              <a:pathLst>
                <a:path w="1964" h="1709" extrusionOk="0">
                  <a:moveTo>
                    <a:pt x="964" y="0"/>
                  </a:moveTo>
                  <a:cubicBezTo>
                    <a:pt x="653" y="0"/>
                    <a:pt x="349" y="188"/>
                    <a:pt x="190" y="505"/>
                  </a:cubicBezTo>
                  <a:cubicBezTo>
                    <a:pt x="0" y="916"/>
                    <a:pt x="190" y="1423"/>
                    <a:pt x="602" y="1645"/>
                  </a:cubicBezTo>
                  <a:cubicBezTo>
                    <a:pt x="728" y="1676"/>
                    <a:pt x="855" y="1708"/>
                    <a:pt x="982" y="1708"/>
                  </a:cubicBezTo>
                  <a:cubicBezTo>
                    <a:pt x="1299" y="1708"/>
                    <a:pt x="1615" y="1550"/>
                    <a:pt x="1742" y="1233"/>
                  </a:cubicBezTo>
                  <a:cubicBezTo>
                    <a:pt x="1964" y="790"/>
                    <a:pt x="1774" y="283"/>
                    <a:pt x="1330" y="93"/>
                  </a:cubicBezTo>
                  <a:cubicBezTo>
                    <a:pt x="1213" y="30"/>
                    <a:pt x="1088" y="0"/>
                    <a:pt x="964"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7" name="Google Shape;1759;p38">
              <a:extLst>
                <a:ext uri="{FF2B5EF4-FFF2-40B4-BE49-F238E27FC236}">
                  <a16:creationId xmlns:a16="http://schemas.microsoft.com/office/drawing/2014/main" id="{87C4F156-B459-0CA8-CD3B-CFC5657511DA}"/>
                </a:ext>
              </a:extLst>
            </p:cNvPr>
            <p:cNvSpPr/>
            <p:nvPr/>
          </p:nvSpPr>
          <p:spPr>
            <a:xfrm>
              <a:off x="8492942" y="4994303"/>
              <a:ext cx="82972" cy="72495"/>
            </a:xfrm>
            <a:custGeom>
              <a:avLst/>
              <a:gdLst/>
              <a:ahLst/>
              <a:cxnLst/>
              <a:rect l="l" t="t" r="r" b="b"/>
              <a:pathLst>
                <a:path w="1964" h="1716" extrusionOk="0">
                  <a:moveTo>
                    <a:pt x="983" y="1"/>
                  </a:moveTo>
                  <a:cubicBezTo>
                    <a:pt x="669" y="1"/>
                    <a:pt x="377" y="171"/>
                    <a:pt x="222" y="480"/>
                  </a:cubicBezTo>
                  <a:cubicBezTo>
                    <a:pt x="0" y="892"/>
                    <a:pt x="190" y="1399"/>
                    <a:pt x="602" y="1620"/>
                  </a:cubicBezTo>
                  <a:cubicBezTo>
                    <a:pt x="729" y="1684"/>
                    <a:pt x="855" y="1716"/>
                    <a:pt x="982" y="1716"/>
                  </a:cubicBezTo>
                  <a:cubicBezTo>
                    <a:pt x="1299" y="1716"/>
                    <a:pt x="1615" y="1525"/>
                    <a:pt x="1774" y="1240"/>
                  </a:cubicBezTo>
                  <a:cubicBezTo>
                    <a:pt x="1964" y="829"/>
                    <a:pt x="1805" y="290"/>
                    <a:pt x="1394" y="100"/>
                  </a:cubicBezTo>
                  <a:cubicBezTo>
                    <a:pt x="1259" y="33"/>
                    <a:pt x="1119" y="1"/>
                    <a:pt x="983"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8" name="Google Shape;1760;p38">
              <a:extLst>
                <a:ext uri="{FF2B5EF4-FFF2-40B4-BE49-F238E27FC236}">
                  <a16:creationId xmlns:a16="http://schemas.microsoft.com/office/drawing/2014/main" id="{53DC2A11-CD7B-7715-9402-149D3B7DCDC9}"/>
                </a:ext>
              </a:extLst>
            </p:cNvPr>
            <p:cNvSpPr/>
            <p:nvPr/>
          </p:nvSpPr>
          <p:spPr>
            <a:xfrm>
              <a:off x="8645452" y="5071909"/>
              <a:ext cx="81663" cy="72495"/>
            </a:xfrm>
            <a:custGeom>
              <a:avLst/>
              <a:gdLst/>
              <a:ahLst/>
              <a:cxnLst/>
              <a:rect l="l" t="t" r="r" b="b"/>
              <a:pathLst>
                <a:path w="1933" h="1716" extrusionOk="0">
                  <a:moveTo>
                    <a:pt x="972" y="1"/>
                  </a:moveTo>
                  <a:cubicBezTo>
                    <a:pt x="670" y="1"/>
                    <a:pt x="377" y="171"/>
                    <a:pt x="222" y="480"/>
                  </a:cubicBezTo>
                  <a:cubicBezTo>
                    <a:pt x="1" y="892"/>
                    <a:pt x="159" y="1399"/>
                    <a:pt x="571" y="1620"/>
                  </a:cubicBezTo>
                  <a:cubicBezTo>
                    <a:pt x="697" y="1684"/>
                    <a:pt x="824" y="1715"/>
                    <a:pt x="982" y="1715"/>
                  </a:cubicBezTo>
                  <a:cubicBezTo>
                    <a:pt x="1267" y="1715"/>
                    <a:pt x="1584" y="1557"/>
                    <a:pt x="1711" y="1272"/>
                  </a:cubicBezTo>
                  <a:cubicBezTo>
                    <a:pt x="1932" y="860"/>
                    <a:pt x="1774" y="322"/>
                    <a:pt x="1362" y="100"/>
                  </a:cubicBezTo>
                  <a:cubicBezTo>
                    <a:pt x="1238" y="33"/>
                    <a:pt x="1104" y="1"/>
                    <a:pt x="972"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89" name="Google Shape;1761;p38">
              <a:extLst>
                <a:ext uri="{FF2B5EF4-FFF2-40B4-BE49-F238E27FC236}">
                  <a16:creationId xmlns:a16="http://schemas.microsoft.com/office/drawing/2014/main" id="{5FE21773-086B-B910-6083-C789B6FF3D8A}"/>
                </a:ext>
              </a:extLst>
            </p:cNvPr>
            <p:cNvSpPr/>
            <p:nvPr/>
          </p:nvSpPr>
          <p:spPr>
            <a:xfrm>
              <a:off x="8797963" y="5160163"/>
              <a:ext cx="83015" cy="72537"/>
            </a:xfrm>
            <a:custGeom>
              <a:avLst/>
              <a:gdLst/>
              <a:ahLst/>
              <a:cxnLst/>
              <a:rect l="l" t="t" r="r" b="b"/>
              <a:pathLst>
                <a:path w="1965" h="1717" extrusionOk="0">
                  <a:moveTo>
                    <a:pt x="992" y="1"/>
                  </a:moveTo>
                  <a:cubicBezTo>
                    <a:pt x="682" y="1"/>
                    <a:pt x="376" y="165"/>
                    <a:pt x="223" y="450"/>
                  </a:cubicBezTo>
                  <a:cubicBezTo>
                    <a:pt x="1" y="861"/>
                    <a:pt x="159" y="1400"/>
                    <a:pt x="571" y="1621"/>
                  </a:cubicBezTo>
                  <a:cubicBezTo>
                    <a:pt x="698" y="1685"/>
                    <a:pt x="856" y="1716"/>
                    <a:pt x="983" y="1716"/>
                  </a:cubicBezTo>
                  <a:cubicBezTo>
                    <a:pt x="1299" y="1716"/>
                    <a:pt x="1584" y="1526"/>
                    <a:pt x="1743" y="1241"/>
                  </a:cubicBezTo>
                  <a:cubicBezTo>
                    <a:pt x="1964" y="830"/>
                    <a:pt x="1806" y="323"/>
                    <a:pt x="1394" y="101"/>
                  </a:cubicBezTo>
                  <a:cubicBezTo>
                    <a:pt x="1268" y="33"/>
                    <a:pt x="1129" y="1"/>
                    <a:pt x="992"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90" name="Google Shape;1762;p38">
              <a:extLst>
                <a:ext uri="{FF2B5EF4-FFF2-40B4-BE49-F238E27FC236}">
                  <a16:creationId xmlns:a16="http://schemas.microsoft.com/office/drawing/2014/main" id="{DAD37F7A-1C73-002B-73A7-FE2ACD6E0A88}"/>
                </a:ext>
              </a:extLst>
            </p:cNvPr>
            <p:cNvSpPr/>
            <p:nvPr/>
          </p:nvSpPr>
          <p:spPr>
            <a:xfrm>
              <a:off x="8185218" y="4848255"/>
              <a:ext cx="82972" cy="72707"/>
            </a:xfrm>
            <a:custGeom>
              <a:avLst/>
              <a:gdLst/>
              <a:ahLst/>
              <a:cxnLst/>
              <a:rect l="l" t="t" r="r" b="b"/>
              <a:pathLst>
                <a:path w="1964" h="1721" extrusionOk="0">
                  <a:moveTo>
                    <a:pt x="981" y="0"/>
                  </a:moveTo>
                  <a:cubicBezTo>
                    <a:pt x="656" y="0"/>
                    <a:pt x="354" y="190"/>
                    <a:pt x="190" y="517"/>
                  </a:cubicBezTo>
                  <a:cubicBezTo>
                    <a:pt x="0" y="961"/>
                    <a:pt x="222" y="1467"/>
                    <a:pt x="634" y="1657"/>
                  </a:cubicBezTo>
                  <a:cubicBezTo>
                    <a:pt x="761" y="1689"/>
                    <a:pt x="887" y="1721"/>
                    <a:pt x="982" y="1721"/>
                  </a:cubicBezTo>
                  <a:cubicBezTo>
                    <a:pt x="1331" y="1721"/>
                    <a:pt x="1616" y="1531"/>
                    <a:pt x="1774" y="1214"/>
                  </a:cubicBezTo>
                  <a:cubicBezTo>
                    <a:pt x="1964" y="771"/>
                    <a:pt x="1774" y="264"/>
                    <a:pt x="1331" y="74"/>
                  </a:cubicBezTo>
                  <a:cubicBezTo>
                    <a:pt x="1215" y="24"/>
                    <a:pt x="1097" y="0"/>
                    <a:pt x="981"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91" name="Google Shape;1763;p38">
              <a:extLst>
                <a:ext uri="{FF2B5EF4-FFF2-40B4-BE49-F238E27FC236}">
                  <a16:creationId xmlns:a16="http://schemas.microsoft.com/office/drawing/2014/main" id="{330FC7A3-D6F2-B9DF-44C0-DD82C0D5E8F9}"/>
                </a:ext>
              </a:extLst>
            </p:cNvPr>
            <p:cNvSpPr/>
            <p:nvPr/>
          </p:nvSpPr>
          <p:spPr>
            <a:xfrm>
              <a:off x="7712942" y="4657892"/>
              <a:ext cx="81663" cy="71735"/>
            </a:xfrm>
            <a:custGeom>
              <a:avLst/>
              <a:gdLst/>
              <a:ahLst/>
              <a:cxnLst/>
              <a:rect l="l" t="t" r="r" b="b"/>
              <a:pathLst>
                <a:path w="1933" h="1698" extrusionOk="0">
                  <a:moveTo>
                    <a:pt x="944" y="0"/>
                  </a:moveTo>
                  <a:cubicBezTo>
                    <a:pt x="600" y="0"/>
                    <a:pt x="282" y="211"/>
                    <a:pt x="159" y="558"/>
                  </a:cubicBezTo>
                  <a:cubicBezTo>
                    <a:pt x="0" y="1001"/>
                    <a:pt x="222" y="1476"/>
                    <a:pt x="665" y="1666"/>
                  </a:cubicBezTo>
                  <a:cubicBezTo>
                    <a:pt x="760" y="1698"/>
                    <a:pt x="855" y="1698"/>
                    <a:pt x="950" y="1698"/>
                  </a:cubicBezTo>
                  <a:cubicBezTo>
                    <a:pt x="1299" y="1698"/>
                    <a:pt x="1615" y="1476"/>
                    <a:pt x="1742" y="1128"/>
                  </a:cubicBezTo>
                  <a:cubicBezTo>
                    <a:pt x="1932" y="685"/>
                    <a:pt x="1679" y="210"/>
                    <a:pt x="1235" y="51"/>
                  </a:cubicBezTo>
                  <a:cubicBezTo>
                    <a:pt x="1139" y="17"/>
                    <a:pt x="1040" y="0"/>
                    <a:pt x="944"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92" name="Google Shape;1764;p38">
              <a:extLst>
                <a:ext uri="{FF2B5EF4-FFF2-40B4-BE49-F238E27FC236}">
                  <a16:creationId xmlns:a16="http://schemas.microsoft.com/office/drawing/2014/main" id="{E4CA5219-6238-1BB4-DBD3-C6307E06D5AF}"/>
                </a:ext>
              </a:extLst>
            </p:cNvPr>
            <p:cNvSpPr/>
            <p:nvPr/>
          </p:nvSpPr>
          <p:spPr>
            <a:xfrm>
              <a:off x="7552362" y="4601027"/>
              <a:ext cx="80353" cy="72411"/>
            </a:xfrm>
            <a:custGeom>
              <a:avLst/>
              <a:gdLst/>
              <a:ahLst/>
              <a:cxnLst/>
              <a:rect l="l" t="t" r="r" b="b"/>
              <a:pathLst>
                <a:path w="1902" h="1714" extrusionOk="0">
                  <a:moveTo>
                    <a:pt x="970" y="0"/>
                  </a:moveTo>
                  <a:cubicBezTo>
                    <a:pt x="593" y="0"/>
                    <a:pt x="256" y="214"/>
                    <a:pt x="128" y="574"/>
                  </a:cubicBezTo>
                  <a:cubicBezTo>
                    <a:pt x="1" y="1017"/>
                    <a:pt x="223" y="1524"/>
                    <a:pt x="666" y="1682"/>
                  </a:cubicBezTo>
                  <a:cubicBezTo>
                    <a:pt x="761" y="1714"/>
                    <a:pt x="856" y="1714"/>
                    <a:pt x="951" y="1714"/>
                  </a:cubicBezTo>
                  <a:cubicBezTo>
                    <a:pt x="1299" y="1714"/>
                    <a:pt x="1648" y="1492"/>
                    <a:pt x="1774" y="1144"/>
                  </a:cubicBezTo>
                  <a:cubicBezTo>
                    <a:pt x="1901" y="669"/>
                    <a:pt x="1679" y="194"/>
                    <a:pt x="1236" y="35"/>
                  </a:cubicBezTo>
                  <a:cubicBezTo>
                    <a:pt x="1147" y="12"/>
                    <a:pt x="1057" y="0"/>
                    <a:pt x="970"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93" name="Google Shape;1765;p38">
              <a:extLst>
                <a:ext uri="{FF2B5EF4-FFF2-40B4-BE49-F238E27FC236}">
                  <a16:creationId xmlns:a16="http://schemas.microsoft.com/office/drawing/2014/main" id="{22EF13B7-7516-405A-641E-F943369004EB}"/>
                </a:ext>
              </a:extLst>
            </p:cNvPr>
            <p:cNvSpPr/>
            <p:nvPr/>
          </p:nvSpPr>
          <p:spPr>
            <a:xfrm>
              <a:off x="7872127" y="4717334"/>
              <a:ext cx="81663" cy="72537"/>
            </a:xfrm>
            <a:custGeom>
              <a:avLst/>
              <a:gdLst/>
              <a:ahLst/>
              <a:cxnLst/>
              <a:rect l="l" t="t" r="r" b="b"/>
              <a:pathLst>
                <a:path w="1933" h="1717" extrusionOk="0">
                  <a:moveTo>
                    <a:pt x="937" y="1"/>
                  </a:moveTo>
                  <a:cubicBezTo>
                    <a:pt x="597" y="1"/>
                    <a:pt x="279" y="209"/>
                    <a:pt x="159" y="544"/>
                  </a:cubicBezTo>
                  <a:cubicBezTo>
                    <a:pt x="1" y="988"/>
                    <a:pt x="191" y="1494"/>
                    <a:pt x="634" y="1653"/>
                  </a:cubicBezTo>
                  <a:cubicBezTo>
                    <a:pt x="761" y="1684"/>
                    <a:pt x="856" y="1716"/>
                    <a:pt x="951" y="1716"/>
                  </a:cubicBezTo>
                  <a:cubicBezTo>
                    <a:pt x="1299" y="1716"/>
                    <a:pt x="1616" y="1494"/>
                    <a:pt x="1743" y="1178"/>
                  </a:cubicBezTo>
                  <a:cubicBezTo>
                    <a:pt x="1933" y="734"/>
                    <a:pt x="1711" y="228"/>
                    <a:pt x="1268" y="69"/>
                  </a:cubicBezTo>
                  <a:cubicBezTo>
                    <a:pt x="1159" y="23"/>
                    <a:pt x="1047" y="1"/>
                    <a:pt x="937"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94" name="Google Shape;1766;p38">
              <a:extLst>
                <a:ext uri="{FF2B5EF4-FFF2-40B4-BE49-F238E27FC236}">
                  <a16:creationId xmlns:a16="http://schemas.microsoft.com/office/drawing/2014/main" id="{DE6E4E37-0D63-DC35-5D62-42C79995DFF6}"/>
                </a:ext>
              </a:extLst>
            </p:cNvPr>
            <p:cNvSpPr/>
            <p:nvPr/>
          </p:nvSpPr>
          <p:spPr>
            <a:xfrm>
              <a:off x="8028694" y="4781337"/>
              <a:ext cx="82972" cy="72749"/>
            </a:xfrm>
            <a:custGeom>
              <a:avLst/>
              <a:gdLst/>
              <a:ahLst/>
              <a:cxnLst/>
              <a:rect l="l" t="t" r="r" b="b"/>
              <a:pathLst>
                <a:path w="1964" h="1722" extrusionOk="0">
                  <a:moveTo>
                    <a:pt x="976" y="1"/>
                  </a:moveTo>
                  <a:cubicBezTo>
                    <a:pt x="644" y="1"/>
                    <a:pt x="331" y="190"/>
                    <a:pt x="190" y="518"/>
                  </a:cubicBezTo>
                  <a:cubicBezTo>
                    <a:pt x="0" y="961"/>
                    <a:pt x="222" y="1468"/>
                    <a:pt x="665" y="1626"/>
                  </a:cubicBezTo>
                  <a:cubicBezTo>
                    <a:pt x="760" y="1689"/>
                    <a:pt x="887" y="1721"/>
                    <a:pt x="982" y="1721"/>
                  </a:cubicBezTo>
                  <a:cubicBezTo>
                    <a:pt x="1330" y="1721"/>
                    <a:pt x="1647" y="1499"/>
                    <a:pt x="1774" y="1183"/>
                  </a:cubicBezTo>
                  <a:cubicBezTo>
                    <a:pt x="1964" y="739"/>
                    <a:pt x="1774" y="233"/>
                    <a:pt x="1330" y="74"/>
                  </a:cubicBezTo>
                  <a:cubicBezTo>
                    <a:pt x="1214" y="25"/>
                    <a:pt x="1094" y="1"/>
                    <a:pt x="976"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95" name="Google Shape;1767;p38">
              <a:extLst>
                <a:ext uri="{FF2B5EF4-FFF2-40B4-BE49-F238E27FC236}">
                  <a16:creationId xmlns:a16="http://schemas.microsoft.com/office/drawing/2014/main" id="{18209E6F-7662-24B3-243D-F969B3DCF91A}"/>
                </a:ext>
              </a:extLst>
            </p:cNvPr>
            <p:cNvSpPr/>
            <p:nvPr/>
          </p:nvSpPr>
          <p:spPr>
            <a:xfrm>
              <a:off x="9505722" y="5570336"/>
              <a:ext cx="72284" cy="71777"/>
            </a:xfrm>
            <a:custGeom>
              <a:avLst/>
              <a:gdLst/>
              <a:ahLst/>
              <a:cxnLst/>
              <a:rect l="l" t="t" r="r" b="b"/>
              <a:pathLst>
                <a:path w="1711" h="1699" extrusionOk="0">
                  <a:moveTo>
                    <a:pt x="865" y="0"/>
                  </a:moveTo>
                  <a:cubicBezTo>
                    <a:pt x="634" y="0"/>
                    <a:pt x="405" y="91"/>
                    <a:pt x="254" y="241"/>
                  </a:cubicBezTo>
                  <a:cubicBezTo>
                    <a:pt x="223" y="273"/>
                    <a:pt x="191" y="336"/>
                    <a:pt x="159" y="368"/>
                  </a:cubicBezTo>
                  <a:cubicBezTo>
                    <a:pt x="128" y="431"/>
                    <a:pt x="96" y="463"/>
                    <a:pt x="64" y="526"/>
                  </a:cubicBezTo>
                  <a:cubicBezTo>
                    <a:pt x="64" y="558"/>
                    <a:pt x="33" y="621"/>
                    <a:pt x="33" y="685"/>
                  </a:cubicBezTo>
                  <a:cubicBezTo>
                    <a:pt x="1" y="716"/>
                    <a:pt x="1" y="780"/>
                    <a:pt x="1" y="843"/>
                  </a:cubicBezTo>
                  <a:cubicBezTo>
                    <a:pt x="1" y="906"/>
                    <a:pt x="1" y="938"/>
                    <a:pt x="33" y="1001"/>
                  </a:cubicBezTo>
                  <a:cubicBezTo>
                    <a:pt x="33" y="1065"/>
                    <a:pt x="64" y="1128"/>
                    <a:pt x="64" y="1160"/>
                  </a:cubicBezTo>
                  <a:cubicBezTo>
                    <a:pt x="96" y="1223"/>
                    <a:pt x="128" y="1286"/>
                    <a:pt x="159" y="1318"/>
                  </a:cubicBezTo>
                  <a:cubicBezTo>
                    <a:pt x="191" y="1381"/>
                    <a:pt x="223" y="1413"/>
                    <a:pt x="254" y="1445"/>
                  </a:cubicBezTo>
                  <a:cubicBezTo>
                    <a:pt x="413" y="1603"/>
                    <a:pt x="634" y="1698"/>
                    <a:pt x="856" y="1698"/>
                  </a:cubicBezTo>
                  <a:cubicBezTo>
                    <a:pt x="1078" y="1698"/>
                    <a:pt x="1299" y="1603"/>
                    <a:pt x="1458" y="1445"/>
                  </a:cubicBezTo>
                  <a:cubicBezTo>
                    <a:pt x="1521" y="1413"/>
                    <a:pt x="1553" y="1381"/>
                    <a:pt x="1584" y="1318"/>
                  </a:cubicBezTo>
                  <a:cubicBezTo>
                    <a:pt x="1616" y="1286"/>
                    <a:pt x="1648" y="1223"/>
                    <a:pt x="1648" y="1160"/>
                  </a:cubicBezTo>
                  <a:cubicBezTo>
                    <a:pt x="1679" y="1128"/>
                    <a:pt x="1679" y="1065"/>
                    <a:pt x="1711" y="1001"/>
                  </a:cubicBezTo>
                  <a:cubicBezTo>
                    <a:pt x="1711" y="970"/>
                    <a:pt x="1711" y="906"/>
                    <a:pt x="1711" y="843"/>
                  </a:cubicBezTo>
                  <a:cubicBezTo>
                    <a:pt x="1711" y="780"/>
                    <a:pt x="1711" y="716"/>
                    <a:pt x="1711" y="685"/>
                  </a:cubicBezTo>
                  <a:cubicBezTo>
                    <a:pt x="1679" y="621"/>
                    <a:pt x="1679" y="558"/>
                    <a:pt x="1648" y="526"/>
                  </a:cubicBezTo>
                  <a:cubicBezTo>
                    <a:pt x="1648" y="463"/>
                    <a:pt x="1616" y="400"/>
                    <a:pt x="1584" y="368"/>
                  </a:cubicBezTo>
                  <a:cubicBezTo>
                    <a:pt x="1553" y="336"/>
                    <a:pt x="1521" y="273"/>
                    <a:pt x="1458" y="241"/>
                  </a:cubicBezTo>
                  <a:cubicBezTo>
                    <a:pt x="1426" y="210"/>
                    <a:pt x="1394" y="146"/>
                    <a:pt x="1331" y="146"/>
                  </a:cubicBezTo>
                  <a:cubicBezTo>
                    <a:pt x="1299" y="115"/>
                    <a:pt x="1236" y="83"/>
                    <a:pt x="1204" y="51"/>
                  </a:cubicBezTo>
                  <a:cubicBezTo>
                    <a:pt x="1141" y="20"/>
                    <a:pt x="1078" y="20"/>
                    <a:pt x="1046" y="20"/>
                  </a:cubicBezTo>
                  <a:cubicBezTo>
                    <a:pt x="986" y="6"/>
                    <a:pt x="926" y="0"/>
                    <a:pt x="865"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96" name="Google Shape;1768;p38">
              <a:extLst>
                <a:ext uri="{FF2B5EF4-FFF2-40B4-BE49-F238E27FC236}">
                  <a16:creationId xmlns:a16="http://schemas.microsoft.com/office/drawing/2014/main" id="{FBFB6EB1-6B0D-AB67-0871-0A3D8506DA6A}"/>
                </a:ext>
              </a:extLst>
            </p:cNvPr>
            <p:cNvSpPr/>
            <p:nvPr/>
          </p:nvSpPr>
          <p:spPr>
            <a:xfrm>
              <a:off x="9343832" y="5463579"/>
              <a:ext cx="83015" cy="72833"/>
            </a:xfrm>
            <a:custGeom>
              <a:avLst/>
              <a:gdLst/>
              <a:ahLst/>
              <a:cxnLst/>
              <a:rect l="l" t="t" r="r" b="b"/>
              <a:pathLst>
                <a:path w="1965" h="1724" extrusionOk="0">
                  <a:moveTo>
                    <a:pt x="979" y="0"/>
                  </a:moveTo>
                  <a:cubicBezTo>
                    <a:pt x="706" y="0"/>
                    <a:pt x="446" y="134"/>
                    <a:pt x="286" y="393"/>
                  </a:cubicBezTo>
                  <a:cubicBezTo>
                    <a:pt x="1" y="773"/>
                    <a:pt x="128" y="1312"/>
                    <a:pt x="508" y="1565"/>
                  </a:cubicBezTo>
                  <a:cubicBezTo>
                    <a:pt x="666" y="1660"/>
                    <a:pt x="824" y="1723"/>
                    <a:pt x="983" y="1723"/>
                  </a:cubicBezTo>
                  <a:cubicBezTo>
                    <a:pt x="1268" y="1723"/>
                    <a:pt x="1521" y="1597"/>
                    <a:pt x="1711" y="1343"/>
                  </a:cubicBezTo>
                  <a:cubicBezTo>
                    <a:pt x="1964" y="932"/>
                    <a:pt x="1838" y="393"/>
                    <a:pt x="1458" y="140"/>
                  </a:cubicBezTo>
                  <a:cubicBezTo>
                    <a:pt x="1305" y="46"/>
                    <a:pt x="1140" y="0"/>
                    <a:pt x="979" y="0"/>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97" name="Google Shape;1769;p38">
              <a:extLst>
                <a:ext uri="{FF2B5EF4-FFF2-40B4-BE49-F238E27FC236}">
                  <a16:creationId xmlns:a16="http://schemas.microsoft.com/office/drawing/2014/main" id="{560D2A42-F308-1AA9-34B0-764CB9BFF041}"/>
                </a:ext>
              </a:extLst>
            </p:cNvPr>
            <p:cNvSpPr/>
            <p:nvPr/>
          </p:nvSpPr>
          <p:spPr>
            <a:xfrm>
              <a:off x="5137457" y="4181054"/>
              <a:ext cx="136499" cy="136499"/>
            </a:xfrm>
            <a:custGeom>
              <a:avLst/>
              <a:gdLst/>
              <a:ahLst/>
              <a:cxnLst/>
              <a:rect l="l" t="t" r="r" b="b"/>
              <a:pathLst>
                <a:path w="3231" h="3231" extrusionOk="0">
                  <a:moveTo>
                    <a:pt x="1615" y="1"/>
                  </a:moveTo>
                  <a:cubicBezTo>
                    <a:pt x="729" y="1"/>
                    <a:pt x="0" y="729"/>
                    <a:pt x="0" y="1616"/>
                  </a:cubicBezTo>
                  <a:cubicBezTo>
                    <a:pt x="0" y="2503"/>
                    <a:pt x="729" y="3231"/>
                    <a:pt x="1615" y="3231"/>
                  </a:cubicBezTo>
                  <a:cubicBezTo>
                    <a:pt x="2534" y="3231"/>
                    <a:pt x="3231" y="2503"/>
                    <a:pt x="3231" y="1616"/>
                  </a:cubicBezTo>
                  <a:cubicBezTo>
                    <a:pt x="3231" y="729"/>
                    <a:pt x="2534" y="1"/>
                    <a:pt x="1615" y="1"/>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98" name="Google Shape;1770;p38">
              <a:extLst>
                <a:ext uri="{FF2B5EF4-FFF2-40B4-BE49-F238E27FC236}">
                  <a16:creationId xmlns:a16="http://schemas.microsoft.com/office/drawing/2014/main" id="{4A717F8A-B2DF-45D4-74A6-2E137853EB41}"/>
                </a:ext>
              </a:extLst>
            </p:cNvPr>
            <p:cNvSpPr/>
            <p:nvPr/>
          </p:nvSpPr>
          <p:spPr>
            <a:xfrm>
              <a:off x="5137457" y="3798426"/>
              <a:ext cx="136499" cy="136499"/>
            </a:xfrm>
            <a:custGeom>
              <a:avLst/>
              <a:gdLst/>
              <a:ahLst/>
              <a:cxnLst/>
              <a:rect l="l" t="t" r="r" b="b"/>
              <a:pathLst>
                <a:path w="3231" h="3231" extrusionOk="0">
                  <a:moveTo>
                    <a:pt x="1615" y="0"/>
                  </a:moveTo>
                  <a:cubicBezTo>
                    <a:pt x="729" y="0"/>
                    <a:pt x="0" y="729"/>
                    <a:pt x="0" y="1616"/>
                  </a:cubicBezTo>
                  <a:cubicBezTo>
                    <a:pt x="0" y="2502"/>
                    <a:pt x="729" y="3231"/>
                    <a:pt x="1615" y="3231"/>
                  </a:cubicBezTo>
                  <a:cubicBezTo>
                    <a:pt x="2534" y="3231"/>
                    <a:pt x="3231" y="2502"/>
                    <a:pt x="3231" y="1616"/>
                  </a:cubicBezTo>
                  <a:cubicBezTo>
                    <a:pt x="3231" y="729"/>
                    <a:pt x="2534" y="0"/>
                    <a:pt x="1615" y="0"/>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99" name="Google Shape;1771;p38">
              <a:extLst>
                <a:ext uri="{FF2B5EF4-FFF2-40B4-BE49-F238E27FC236}">
                  <a16:creationId xmlns:a16="http://schemas.microsoft.com/office/drawing/2014/main" id="{36157A55-A6E3-E530-772E-EE8F86025ADE}"/>
                </a:ext>
              </a:extLst>
            </p:cNvPr>
            <p:cNvSpPr/>
            <p:nvPr/>
          </p:nvSpPr>
          <p:spPr>
            <a:xfrm>
              <a:off x="5010338" y="3976369"/>
              <a:ext cx="392049" cy="469656"/>
            </a:xfrm>
            <a:custGeom>
              <a:avLst/>
              <a:gdLst/>
              <a:ahLst/>
              <a:cxnLst/>
              <a:rect l="l" t="t" r="r" b="b"/>
              <a:pathLst>
                <a:path w="9280" h="11117" extrusionOk="0">
                  <a:moveTo>
                    <a:pt x="4624" y="3516"/>
                  </a:moveTo>
                  <a:cubicBezTo>
                    <a:pt x="6271" y="3516"/>
                    <a:pt x="7601" y="4814"/>
                    <a:pt x="7601" y="6461"/>
                  </a:cubicBezTo>
                  <a:cubicBezTo>
                    <a:pt x="7601" y="8076"/>
                    <a:pt x="6271" y="9406"/>
                    <a:pt x="4624" y="9406"/>
                  </a:cubicBezTo>
                  <a:cubicBezTo>
                    <a:pt x="3009" y="9406"/>
                    <a:pt x="1679" y="8108"/>
                    <a:pt x="1679" y="6461"/>
                  </a:cubicBezTo>
                  <a:cubicBezTo>
                    <a:pt x="1679" y="4814"/>
                    <a:pt x="3009" y="3516"/>
                    <a:pt x="4624" y="3516"/>
                  </a:cubicBezTo>
                  <a:close/>
                  <a:moveTo>
                    <a:pt x="4624" y="0"/>
                  </a:moveTo>
                  <a:cubicBezTo>
                    <a:pt x="3706" y="0"/>
                    <a:pt x="2946" y="729"/>
                    <a:pt x="2946" y="1679"/>
                  </a:cubicBezTo>
                  <a:lnTo>
                    <a:pt x="2946" y="2122"/>
                  </a:lnTo>
                  <a:cubicBezTo>
                    <a:pt x="1236" y="2819"/>
                    <a:pt x="1" y="4497"/>
                    <a:pt x="1" y="6461"/>
                  </a:cubicBezTo>
                  <a:cubicBezTo>
                    <a:pt x="1" y="9026"/>
                    <a:pt x="2091" y="11116"/>
                    <a:pt x="4624" y="11116"/>
                  </a:cubicBezTo>
                  <a:cubicBezTo>
                    <a:pt x="7190" y="11116"/>
                    <a:pt x="9280" y="9026"/>
                    <a:pt x="9280" y="6461"/>
                  </a:cubicBezTo>
                  <a:cubicBezTo>
                    <a:pt x="9280" y="4497"/>
                    <a:pt x="8045" y="2819"/>
                    <a:pt x="6335" y="2122"/>
                  </a:cubicBezTo>
                  <a:lnTo>
                    <a:pt x="6335" y="1679"/>
                  </a:lnTo>
                  <a:cubicBezTo>
                    <a:pt x="6335" y="729"/>
                    <a:pt x="5575" y="0"/>
                    <a:pt x="4624" y="0"/>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00" name="Google Shape;1772;p38">
              <a:extLst>
                <a:ext uri="{FF2B5EF4-FFF2-40B4-BE49-F238E27FC236}">
                  <a16:creationId xmlns:a16="http://schemas.microsoft.com/office/drawing/2014/main" id="{7893F3DF-29B7-A683-2789-2375FDE3FEC6}"/>
                </a:ext>
              </a:extLst>
            </p:cNvPr>
            <p:cNvSpPr/>
            <p:nvPr/>
          </p:nvSpPr>
          <p:spPr>
            <a:xfrm>
              <a:off x="1241428" y="5278159"/>
              <a:ext cx="155256" cy="136457"/>
            </a:xfrm>
            <a:custGeom>
              <a:avLst/>
              <a:gdLst/>
              <a:ahLst/>
              <a:cxnLst/>
              <a:rect l="l" t="t" r="r" b="b"/>
              <a:pathLst>
                <a:path w="3675" h="3230" extrusionOk="0">
                  <a:moveTo>
                    <a:pt x="1830" y="1"/>
                  </a:moveTo>
                  <a:cubicBezTo>
                    <a:pt x="1514" y="1"/>
                    <a:pt x="1196" y="93"/>
                    <a:pt x="919" y="285"/>
                  </a:cubicBezTo>
                  <a:cubicBezTo>
                    <a:pt x="191" y="792"/>
                    <a:pt x="1" y="1805"/>
                    <a:pt x="508" y="2534"/>
                  </a:cubicBezTo>
                  <a:cubicBezTo>
                    <a:pt x="822" y="2985"/>
                    <a:pt x="1331" y="3230"/>
                    <a:pt x="1846" y="3230"/>
                  </a:cubicBezTo>
                  <a:cubicBezTo>
                    <a:pt x="2161" y="3230"/>
                    <a:pt x="2479" y="3138"/>
                    <a:pt x="2756" y="2945"/>
                  </a:cubicBezTo>
                  <a:cubicBezTo>
                    <a:pt x="3485" y="2439"/>
                    <a:pt x="3675" y="1425"/>
                    <a:pt x="3168" y="697"/>
                  </a:cubicBezTo>
                  <a:cubicBezTo>
                    <a:pt x="2854" y="245"/>
                    <a:pt x="2345" y="1"/>
                    <a:pt x="1830"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101" name="Google Shape;1773;p38">
              <a:extLst>
                <a:ext uri="{FF2B5EF4-FFF2-40B4-BE49-F238E27FC236}">
                  <a16:creationId xmlns:a16="http://schemas.microsoft.com/office/drawing/2014/main" id="{978D0143-C26B-C836-C4B4-60C9FCB9C2D5}"/>
                </a:ext>
              </a:extLst>
            </p:cNvPr>
            <p:cNvSpPr/>
            <p:nvPr/>
          </p:nvSpPr>
          <p:spPr>
            <a:xfrm>
              <a:off x="1023350" y="4962406"/>
              <a:ext cx="155256" cy="136837"/>
            </a:xfrm>
            <a:custGeom>
              <a:avLst/>
              <a:gdLst/>
              <a:ahLst/>
              <a:cxnLst/>
              <a:rect l="l" t="t" r="r" b="b"/>
              <a:pathLst>
                <a:path w="3675" h="3239" extrusionOk="0">
                  <a:moveTo>
                    <a:pt x="1844" y="1"/>
                  </a:moveTo>
                  <a:cubicBezTo>
                    <a:pt x="1529" y="1"/>
                    <a:pt x="1208" y="93"/>
                    <a:pt x="919" y="285"/>
                  </a:cubicBezTo>
                  <a:cubicBezTo>
                    <a:pt x="191" y="792"/>
                    <a:pt x="1" y="1805"/>
                    <a:pt x="508" y="2534"/>
                  </a:cubicBezTo>
                  <a:cubicBezTo>
                    <a:pt x="818" y="2999"/>
                    <a:pt x="1317" y="3239"/>
                    <a:pt x="1826" y="3239"/>
                  </a:cubicBezTo>
                  <a:cubicBezTo>
                    <a:pt x="2148" y="3239"/>
                    <a:pt x="2473" y="3142"/>
                    <a:pt x="2756" y="2946"/>
                  </a:cubicBezTo>
                  <a:cubicBezTo>
                    <a:pt x="3516" y="2439"/>
                    <a:pt x="3675" y="1457"/>
                    <a:pt x="3168" y="697"/>
                  </a:cubicBezTo>
                  <a:cubicBezTo>
                    <a:pt x="2854" y="245"/>
                    <a:pt x="2357" y="1"/>
                    <a:pt x="1844"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102" name="Google Shape;1774;p38">
              <a:extLst>
                <a:ext uri="{FF2B5EF4-FFF2-40B4-BE49-F238E27FC236}">
                  <a16:creationId xmlns:a16="http://schemas.microsoft.com/office/drawing/2014/main" id="{10175B9D-1486-7AD3-099B-46D8B318F02E}"/>
                </a:ext>
              </a:extLst>
            </p:cNvPr>
            <p:cNvSpPr/>
            <p:nvPr/>
          </p:nvSpPr>
          <p:spPr>
            <a:xfrm>
              <a:off x="1117013" y="5108623"/>
              <a:ext cx="405441" cy="434465"/>
            </a:xfrm>
            <a:custGeom>
              <a:avLst/>
              <a:gdLst/>
              <a:ahLst/>
              <a:cxnLst/>
              <a:rect l="l" t="t" r="r" b="b"/>
              <a:pathLst>
                <a:path w="9597" h="10284" extrusionOk="0">
                  <a:moveTo>
                    <a:pt x="4783" y="2651"/>
                  </a:moveTo>
                  <a:cubicBezTo>
                    <a:pt x="4973" y="2651"/>
                    <a:pt x="5131" y="2683"/>
                    <a:pt x="5321" y="2715"/>
                  </a:cubicBezTo>
                  <a:cubicBezTo>
                    <a:pt x="6113" y="2841"/>
                    <a:pt x="6778" y="3285"/>
                    <a:pt x="7221" y="3950"/>
                  </a:cubicBezTo>
                  <a:cubicBezTo>
                    <a:pt x="7665" y="4583"/>
                    <a:pt x="7855" y="5375"/>
                    <a:pt x="7696" y="6167"/>
                  </a:cubicBezTo>
                  <a:cubicBezTo>
                    <a:pt x="7570" y="6927"/>
                    <a:pt x="7126" y="7623"/>
                    <a:pt x="6461" y="8067"/>
                  </a:cubicBezTo>
                  <a:cubicBezTo>
                    <a:pt x="5969" y="8412"/>
                    <a:pt x="5380" y="8584"/>
                    <a:pt x="4771" y="8584"/>
                  </a:cubicBezTo>
                  <a:cubicBezTo>
                    <a:pt x="4596" y="8584"/>
                    <a:pt x="4420" y="8570"/>
                    <a:pt x="4244" y="8542"/>
                  </a:cubicBezTo>
                  <a:cubicBezTo>
                    <a:pt x="3484" y="8383"/>
                    <a:pt x="2819" y="7940"/>
                    <a:pt x="2344" y="7307"/>
                  </a:cubicBezTo>
                  <a:cubicBezTo>
                    <a:pt x="1901" y="6642"/>
                    <a:pt x="1743" y="5882"/>
                    <a:pt x="1869" y="5090"/>
                  </a:cubicBezTo>
                  <a:cubicBezTo>
                    <a:pt x="2028" y="4330"/>
                    <a:pt x="2471" y="3633"/>
                    <a:pt x="3104" y="3190"/>
                  </a:cubicBezTo>
                  <a:cubicBezTo>
                    <a:pt x="3611" y="2841"/>
                    <a:pt x="4181" y="2651"/>
                    <a:pt x="4783" y="2651"/>
                  </a:cubicBezTo>
                  <a:close/>
                  <a:moveTo>
                    <a:pt x="2079" y="1"/>
                  </a:moveTo>
                  <a:cubicBezTo>
                    <a:pt x="1743" y="1"/>
                    <a:pt x="1402" y="100"/>
                    <a:pt x="1109" y="308"/>
                  </a:cubicBezTo>
                  <a:cubicBezTo>
                    <a:pt x="349" y="846"/>
                    <a:pt x="159" y="1891"/>
                    <a:pt x="697" y="2651"/>
                  </a:cubicBezTo>
                  <a:lnTo>
                    <a:pt x="951" y="3031"/>
                  </a:lnTo>
                  <a:cubicBezTo>
                    <a:pt x="602" y="3570"/>
                    <a:pt x="349" y="4140"/>
                    <a:pt x="222" y="4805"/>
                  </a:cubicBezTo>
                  <a:cubicBezTo>
                    <a:pt x="1" y="6008"/>
                    <a:pt x="286" y="7243"/>
                    <a:pt x="983" y="8257"/>
                  </a:cubicBezTo>
                  <a:cubicBezTo>
                    <a:pt x="1679" y="9302"/>
                    <a:pt x="2724" y="9967"/>
                    <a:pt x="3959" y="10189"/>
                  </a:cubicBezTo>
                  <a:cubicBezTo>
                    <a:pt x="4244" y="10252"/>
                    <a:pt x="4529" y="10284"/>
                    <a:pt x="4814" y="10284"/>
                  </a:cubicBezTo>
                  <a:cubicBezTo>
                    <a:pt x="5733" y="10284"/>
                    <a:pt x="6651" y="9999"/>
                    <a:pt x="7443" y="9460"/>
                  </a:cubicBezTo>
                  <a:cubicBezTo>
                    <a:pt x="8456" y="8732"/>
                    <a:pt x="9153" y="7687"/>
                    <a:pt x="9375" y="6452"/>
                  </a:cubicBezTo>
                  <a:cubicBezTo>
                    <a:pt x="9597" y="5248"/>
                    <a:pt x="9311" y="4013"/>
                    <a:pt x="8615" y="3000"/>
                  </a:cubicBezTo>
                  <a:cubicBezTo>
                    <a:pt x="7918" y="1955"/>
                    <a:pt x="6841" y="1290"/>
                    <a:pt x="5638" y="1068"/>
                  </a:cubicBezTo>
                  <a:cubicBezTo>
                    <a:pt x="5346" y="1012"/>
                    <a:pt x="5061" y="987"/>
                    <a:pt x="4779" y="987"/>
                  </a:cubicBezTo>
                  <a:cubicBezTo>
                    <a:pt x="4417" y="987"/>
                    <a:pt x="4062" y="1029"/>
                    <a:pt x="3706" y="1100"/>
                  </a:cubicBezTo>
                  <a:lnTo>
                    <a:pt x="3453" y="720"/>
                  </a:lnTo>
                  <a:cubicBezTo>
                    <a:pt x="3141" y="253"/>
                    <a:pt x="2615" y="1"/>
                    <a:pt x="2079" y="1"/>
                  </a:cubicBezTo>
                  <a:close/>
                </a:path>
              </a:pathLst>
            </a:custGeom>
            <a:solidFill>
              <a:srgbClr val="D6D6D6"/>
            </a:solidFill>
            <a:ln>
              <a:noFill/>
            </a:ln>
          </p:spPr>
          <p:txBody>
            <a:bodyPr spcFirstLastPara="1" wrap="square" lIns="121900" tIns="121900" rIns="121900" bIns="121900" anchor="ctr" anchorCtr="0">
              <a:noAutofit/>
            </a:bodyPr>
            <a:lstStyle/>
            <a:p>
              <a:endParaRPr sz="2400"/>
            </a:p>
          </p:txBody>
        </p:sp>
        <p:sp>
          <p:nvSpPr>
            <p:cNvPr id="103" name="Google Shape;1775;p38">
              <a:extLst>
                <a:ext uri="{FF2B5EF4-FFF2-40B4-BE49-F238E27FC236}">
                  <a16:creationId xmlns:a16="http://schemas.microsoft.com/office/drawing/2014/main" id="{73EA8E3E-CAC5-9383-2A4F-05ADDD4E9437}"/>
                </a:ext>
              </a:extLst>
            </p:cNvPr>
            <p:cNvSpPr/>
            <p:nvPr/>
          </p:nvSpPr>
          <p:spPr>
            <a:xfrm>
              <a:off x="3082410" y="4463178"/>
              <a:ext cx="151243" cy="135569"/>
            </a:xfrm>
            <a:custGeom>
              <a:avLst/>
              <a:gdLst/>
              <a:ahLst/>
              <a:cxnLst/>
              <a:rect l="l" t="t" r="r" b="b"/>
              <a:pathLst>
                <a:path w="3580" h="3209" extrusionOk="0">
                  <a:moveTo>
                    <a:pt x="1799" y="0"/>
                  </a:moveTo>
                  <a:cubicBezTo>
                    <a:pt x="1644" y="0"/>
                    <a:pt x="1486" y="22"/>
                    <a:pt x="1331" y="68"/>
                  </a:cubicBezTo>
                  <a:cubicBezTo>
                    <a:pt x="476" y="322"/>
                    <a:pt x="1" y="1208"/>
                    <a:pt x="254" y="2063"/>
                  </a:cubicBezTo>
                  <a:cubicBezTo>
                    <a:pt x="461" y="2763"/>
                    <a:pt x="1093" y="3208"/>
                    <a:pt x="1784" y="3208"/>
                  </a:cubicBezTo>
                  <a:cubicBezTo>
                    <a:pt x="1937" y="3208"/>
                    <a:pt x="2094" y="3186"/>
                    <a:pt x="2249" y="3140"/>
                  </a:cubicBezTo>
                  <a:cubicBezTo>
                    <a:pt x="3104" y="2918"/>
                    <a:pt x="3579" y="2000"/>
                    <a:pt x="3358" y="1145"/>
                  </a:cubicBezTo>
                  <a:cubicBezTo>
                    <a:pt x="3150" y="445"/>
                    <a:pt x="2498" y="0"/>
                    <a:pt x="1799" y="0"/>
                  </a:cubicBez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04" name="Google Shape;1776;p38">
              <a:extLst>
                <a:ext uri="{FF2B5EF4-FFF2-40B4-BE49-F238E27FC236}">
                  <a16:creationId xmlns:a16="http://schemas.microsoft.com/office/drawing/2014/main" id="{E8CAB24E-DDE1-CFEA-CD07-6686EFF0D1DB}"/>
                </a:ext>
              </a:extLst>
            </p:cNvPr>
            <p:cNvSpPr/>
            <p:nvPr/>
          </p:nvSpPr>
          <p:spPr>
            <a:xfrm>
              <a:off x="2974048" y="4095335"/>
              <a:ext cx="151243" cy="136795"/>
            </a:xfrm>
            <a:custGeom>
              <a:avLst/>
              <a:gdLst/>
              <a:ahLst/>
              <a:cxnLst/>
              <a:rect l="l" t="t" r="r" b="b"/>
              <a:pathLst>
                <a:path w="3580" h="3238" extrusionOk="0">
                  <a:moveTo>
                    <a:pt x="1779" y="1"/>
                  </a:moveTo>
                  <a:cubicBezTo>
                    <a:pt x="1631" y="1"/>
                    <a:pt x="1480" y="22"/>
                    <a:pt x="1331" y="66"/>
                  </a:cubicBezTo>
                  <a:cubicBezTo>
                    <a:pt x="475" y="320"/>
                    <a:pt x="0" y="1238"/>
                    <a:pt x="254" y="2093"/>
                  </a:cubicBezTo>
                  <a:cubicBezTo>
                    <a:pt x="461" y="2793"/>
                    <a:pt x="1092" y="3238"/>
                    <a:pt x="1783" y="3238"/>
                  </a:cubicBezTo>
                  <a:cubicBezTo>
                    <a:pt x="1937" y="3238"/>
                    <a:pt x="2093" y="3216"/>
                    <a:pt x="2249" y="3170"/>
                  </a:cubicBezTo>
                  <a:cubicBezTo>
                    <a:pt x="3104" y="2916"/>
                    <a:pt x="3579" y="2030"/>
                    <a:pt x="3326" y="1175"/>
                  </a:cubicBezTo>
                  <a:cubicBezTo>
                    <a:pt x="3117" y="469"/>
                    <a:pt x="2477" y="1"/>
                    <a:pt x="1779" y="1"/>
                  </a:cubicBez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05" name="Google Shape;1777;p38">
              <a:extLst>
                <a:ext uri="{FF2B5EF4-FFF2-40B4-BE49-F238E27FC236}">
                  <a16:creationId xmlns:a16="http://schemas.microsoft.com/office/drawing/2014/main" id="{AC06A72B-78B6-4609-992C-945F9C44A4CD}"/>
                </a:ext>
              </a:extLst>
            </p:cNvPr>
            <p:cNvSpPr/>
            <p:nvPr/>
          </p:nvSpPr>
          <p:spPr>
            <a:xfrm>
              <a:off x="2945955" y="4266138"/>
              <a:ext cx="414777" cy="460827"/>
            </a:xfrm>
            <a:custGeom>
              <a:avLst/>
              <a:gdLst/>
              <a:ahLst/>
              <a:cxnLst/>
              <a:rect l="l" t="t" r="r" b="b"/>
              <a:pathLst>
                <a:path w="9818" h="10908" extrusionOk="0">
                  <a:moveTo>
                    <a:pt x="5036" y="3307"/>
                  </a:moveTo>
                  <a:cubicBezTo>
                    <a:pt x="6303" y="3307"/>
                    <a:pt x="7474" y="4162"/>
                    <a:pt x="7854" y="5429"/>
                  </a:cubicBezTo>
                  <a:cubicBezTo>
                    <a:pt x="8076" y="6189"/>
                    <a:pt x="8013" y="6981"/>
                    <a:pt x="7633" y="7677"/>
                  </a:cubicBezTo>
                  <a:cubicBezTo>
                    <a:pt x="7253" y="8374"/>
                    <a:pt x="6619" y="8881"/>
                    <a:pt x="5859" y="9102"/>
                  </a:cubicBezTo>
                  <a:cubicBezTo>
                    <a:pt x="5570" y="9187"/>
                    <a:pt x="5276" y="9230"/>
                    <a:pt x="4984" y="9230"/>
                  </a:cubicBezTo>
                  <a:cubicBezTo>
                    <a:pt x="4510" y="9230"/>
                    <a:pt x="4042" y="9116"/>
                    <a:pt x="3611" y="8881"/>
                  </a:cubicBezTo>
                  <a:cubicBezTo>
                    <a:pt x="2914" y="8501"/>
                    <a:pt x="2407" y="7867"/>
                    <a:pt x="2186" y="7107"/>
                  </a:cubicBezTo>
                  <a:cubicBezTo>
                    <a:pt x="1742" y="5556"/>
                    <a:pt x="2629" y="3909"/>
                    <a:pt x="4181" y="3434"/>
                  </a:cubicBezTo>
                  <a:cubicBezTo>
                    <a:pt x="4466" y="3370"/>
                    <a:pt x="4751" y="3307"/>
                    <a:pt x="5036" y="3307"/>
                  </a:cubicBezTo>
                  <a:close/>
                  <a:moveTo>
                    <a:pt x="3687" y="0"/>
                  </a:moveTo>
                  <a:cubicBezTo>
                    <a:pt x="3525" y="0"/>
                    <a:pt x="3361" y="25"/>
                    <a:pt x="3199" y="77"/>
                  </a:cubicBezTo>
                  <a:cubicBezTo>
                    <a:pt x="2281" y="330"/>
                    <a:pt x="1774" y="1280"/>
                    <a:pt x="2059" y="2167"/>
                  </a:cubicBezTo>
                  <a:lnTo>
                    <a:pt x="2186" y="2610"/>
                  </a:lnTo>
                  <a:cubicBezTo>
                    <a:pt x="729" y="3750"/>
                    <a:pt x="0" y="5714"/>
                    <a:pt x="570" y="7582"/>
                  </a:cubicBezTo>
                  <a:cubicBezTo>
                    <a:pt x="919" y="8786"/>
                    <a:pt x="1711" y="9768"/>
                    <a:pt x="2819" y="10369"/>
                  </a:cubicBezTo>
                  <a:cubicBezTo>
                    <a:pt x="3484" y="10718"/>
                    <a:pt x="4244" y="10908"/>
                    <a:pt x="5004" y="10908"/>
                  </a:cubicBezTo>
                  <a:cubicBezTo>
                    <a:pt x="5447" y="10908"/>
                    <a:pt x="5891" y="10844"/>
                    <a:pt x="6334" y="10718"/>
                  </a:cubicBezTo>
                  <a:cubicBezTo>
                    <a:pt x="7538" y="10369"/>
                    <a:pt x="8519" y="9578"/>
                    <a:pt x="9121" y="8501"/>
                  </a:cubicBezTo>
                  <a:cubicBezTo>
                    <a:pt x="9691" y="7392"/>
                    <a:pt x="9818" y="6157"/>
                    <a:pt x="9469" y="4954"/>
                  </a:cubicBezTo>
                  <a:cubicBezTo>
                    <a:pt x="8931" y="3085"/>
                    <a:pt x="7253" y="1819"/>
                    <a:pt x="5416" y="1660"/>
                  </a:cubicBezTo>
                  <a:lnTo>
                    <a:pt x="5289" y="1217"/>
                  </a:lnTo>
                  <a:cubicBezTo>
                    <a:pt x="5082" y="492"/>
                    <a:pt x="4410" y="0"/>
                    <a:pt x="3687" y="0"/>
                  </a:cubicBez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06" name="Google Shape;1778;p38">
              <a:extLst>
                <a:ext uri="{FF2B5EF4-FFF2-40B4-BE49-F238E27FC236}">
                  <a16:creationId xmlns:a16="http://schemas.microsoft.com/office/drawing/2014/main" id="{6E77B219-35B4-C046-3941-3BBBB2754096}"/>
                </a:ext>
              </a:extLst>
            </p:cNvPr>
            <p:cNvSpPr/>
            <p:nvPr/>
          </p:nvSpPr>
          <p:spPr>
            <a:xfrm>
              <a:off x="9044176" y="5271483"/>
              <a:ext cx="155215" cy="136457"/>
            </a:xfrm>
            <a:custGeom>
              <a:avLst/>
              <a:gdLst/>
              <a:ahLst/>
              <a:cxnLst/>
              <a:rect l="l" t="t" r="r" b="b"/>
              <a:pathLst>
                <a:path w="3674" h="3230" extrusionOk="0">
                  <a:moveTo>
                    <a:pt x="1845" y="0"/>
                  </a:moveTo>
                  <a:cubicBezTo>
                    <a:pt x="1330" y="0"/>
                    <a:pt x="821" y="245"/>
                    <a:pt x="507" y="697"/>
                  </a:cubicBezTo>
                  <a:cubicBezTo>
                    <a:pt x="0" y="1425"/>
                    <a:pt x="190" y="2438"/>
                    <a:pt x="918" y="2945"/>
                  </a:cubicBezTo>
                  <a:cubicBezTo>
                    <a:pt x="1195" y="3138"/>
                    <a:pt x="1513" y="3230"/>
                    <a:pt x="1829" y="3230"/>
                  </a:cubicBezTo>
                  <a:cubicBezTo>
                    <a:pt x="2344" y="3230"/>
                    <a:pt x="2853" y="2985"/>
                    <a:pt x="3167" y="2533"/>
                  </a:cubicBezTo>
                  <a:cubicBezTo>
                    <a:pt x="3674" y="1805"/>
                    <a:pt x="3484" y="792"/>
                    <a:pt x="2755" y="285"/>
                  </a:cubicBezTo>
                  <a:cubicBezTo>
                    <a:pt x="2478" y="92"/>
                    <a:pt x="2160" y="0"/>
                    <a:pt x="1845"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107" name="Google Shape;1779;p38">
              <a:extLst>
                <a:ext uri="{FF2B5EF4-FFF2-40B4-BE49-F238E27FC236}">
                  <a16:creationId xmlns:a16="http://schemas.microsoft.com/office/drawing/2014/main" id="{F4823A21-D960-C952-AC80-D6475422806F}"/>
                </a:ext>
              </a:extLst>
            </p:cNvPr>
            <p:cNvSpPr/>
            <p:nvPr/>
          </p:nvSpPr>
          <p:spPr>
            <a:xfrm>
              <a:off x="9262254" y="4956702"/>
              <a:ext cx="153863" cy="136837"/>
            </a:xfrm>
            <a:custGeom>
              <a:avLst/>
              <a:gdLst/>
              <a:ahLst/>
              <a:cxnLst/>
              <a:rect l="l" t="t" r="r" b="b"/>
              <a:pathLst>
                <a:path w="3642" h="3239" extrusionOk="0">
                  <a:moveTo>
                    <a:pt x="1825" y="1"/>
                  </a:moveTo>
                  <a:cubicBezTo>
                    <a:pt x="1317" y="1"/>
                    <a:pt x="817" y="240"/>
                    <a:pt x="507" y="705"/>
                  </a:cubicBezTo>
                  <a:cubicBezTo>
                    <a:pt x="0" y="1434"/>
                    <a:pt x="158" y="2447"/>
                    <a:pt x="918" y="2954"/>
                  </a:cubicBezTo>
                  <a:cubicBezTo>
                    <a:pt x="1195" y="3146"/>
                    <a:pt x="1513" y="3238"/>
                    <a:pt x="1829" y="3238"/>
                  </a:cubicBezTo>
                  <a:cubicBezTo>
                    <a:pt x="2344" y="3238"/>
                    <a:pt x="2853" y="2994"/>
                    <a:pt x="3167" y="2542"/>
                  </a:cubicBezTo>
                  <a:cubicBezTo>
                    <a:pt x="3642" y="1782"/>
                    <a:pt x="3484" y="800"/>
                    <a:pt x="2755" y="294"/>
                  </a:cubicBezTo>
                  <a:cubicBezTo>
                    <a:pt x="2473" y="97"/>
                    <a:pt x="2147" y="1"/>
                    <a:pt x="1825"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108" name="Google Shape;1780;p38">
              <a:extLst>
                <a:ext uri="{FF2B5EF4-FFF2-40B4-BE49-F238E27FC236}">
                  <a16:creationId xmlns:a16="http://schemas.microsoft.com/office/drawing/2014/main" id="{03A8F458-0564-82E1-4671-75B61E4DD6E6}"/>
                </a:ext>
              </a:extLst>
            </p:cNvPr>
            <p:cNvSpPr/>
            <p:nvPr/>
          </p:nvSpPr>
          <p:spPr>
            <a:xfrm>
              <a:off x="8919718" y="5102032"/>
              <a:ext cx="404089" cy="434380"/>
            </a:xfrm>
            <a:custGeom>
              <a:avLst/>
              <a:gdLst/>
              <a:ahLst/>
              <a:cxnLst/>
              <a:rect l="l" t="t" r="r" b="b"/>
              <a:pathLst>
                <a:path w="9565" h="10282" extrusionOk="0">
                  <a:moveTo>
                    <a:pt x="4783" y="2681"/>
                  </a:moveTo>
                  <a:cubicBezTo>
                    <a:pt x="5385" y="2681"/>
                    <a:pt x="5955" y="2871"/>
                    <a:pt x="6461" y="3187"/>
                  </a:cubicBezTo>
                  <a:cubicBezTo>
                    <a:pt x="7095" y="3662"/>
                    <a:pt x="7538" y="4328"/>
                    <a:pt x="7696" y="5088"/>
                  </a:cubicBezTo>
                  <a:cubicBezTo>
                    <a:pt x="7823" y="5879"/>
                    <a:pt x="7665" y="6671"/>
                    <a:pt x="7221" y="7304"/>
                  </a:cubicBezTo>
                  <a:cubicBezTo>
                    <a:pt x="6778" y="7969"/>
                    <a:pt x="6081" y="8381"/>
                    <a:pt x="5321" y="8539"/>
                  </a:cubicBezTo>
                  <a:cubicBezTo>
                    <a:pt x="5145" y="8568"/>
                    <a:pt x="4969" y="8582"/>
                    <a:pt x="4795" y="8582"/>
                  </a:cubicBezTo>
                  <a:cubicBezTo>
                    <a:pt x="4185" y="8582"/>
                    <a:pt x="3597" y="8409"/>
                    <a:pt x="3104" y="8064"/>
                  </a:cubicBezTo>
                  <a:cubicBezTo>
                    <a:pt x="2439" y="7621"/>
                    <a:pt x="2028" y="6924"/>
                    <a:pt x="1869" y="6164"/>
                  </a:cubicBezTo>
                  <a:cubicBezTo>
                    <a:pt x="1711" y="5373"/>
                    <a:pt x="1901" y="4613"/>
                    <a:pt x="2344" y="3948"/>
                  </a:cubicBezTo>
                  <a:cubicBezTo>
                    <a:pt x="2788" y="3314"/>
                    <a:pt x="3484" y="2871"/>
                    <a:pt x="4244" y="2712"/>
                  </a:cubicBezTo>
                  <a:cubicBezTo>
                    <a:pt x="4434" y="2681"/>
                    <a:pt x="4593" y="2681"/>
                    <a:pt x="4783" y="2681"/>
                  </a:cubicBezTo>
                  <a:close/>
                  <a:moveTo>
                    <a:pt x="7504" y="0"/>
                  </a:moveTo>
                  <a:cubicBezTo>
                    <a:pt x="6971" y="0"/>
                    <a:pt x="6445" y="260"/>
                    <a:pt x="6113" y="749"/>
                  </a:cubicBezTo>
                  <a:lnTo>
                    <a:pt x="5860" y="1097"/>
                  </a:lnTo>
                  <a:cubicBezTo>
                    <a:pt x="5504" y="1026"/>
                    <a:pt x="5148" y="985"/>
                    <a:pt x="4793" y="985"/>
                  </a:cubicBezTo>
                  <a:cubicBezTo>
                    <a:pt x="4515" y="985"/>
                    <a:pt x="4237" y="1010"/>
                    <a:pt x="3959" y="1066"/>
                  </a:cubicBezTo>
                  <a:cubicBezTo>
                    <a:pt x="2724" y="1287"/>
                    <a:pt x="1679" y="1952"/>
                    <a:pt x="951" y="2997"/>
                  </a:cubicBezTo>
                  <a:cubicBezTo>
                    <a:pt x="254" y="4011"/>
                    <a:pt x="1" y="5246"/>
                    <a:pt x="222" y="6449"/>
                  </a:cubicBezTo>
                  <a:cubicBezTo>
                    <a:pt x="444" y="7684"/>
                    <a:pt x="1109" y="8730"/>
                    <a:pt x="2154" y="9458"/>
                  </a:cubicBezTo>
                  <a:cubicBezTo>
                    <a:pt x="2914" y="9996"/>
                    <a:pt x="3833" y="10281"/>
                    <a:pt x="4783" y="10281"/>
                  </a:cubicBezTo>
                  <a:cubicBezTo>
                    <a:pt x="5068" y="10281"/>
                    <a:pt x="5321" y="10250"/>
                    <a:pt x="5606" y="10186"/>
                  </a:cubicBezTo>
                  <a:cubicBezTo>
                    <a:pt x="6841" y="9965"/>
                    <a:pt x="7886" y="9300"/>
                    <a:pt x="8583" y="8286"/>
                  </a:cubicBezTo>
                  <a:cubicBezTo>
                    <a:pt x="9311" y="7241"/>
                    <a:pt x="9565" y="6006"/>
                    <a:pt x="9343" y="4803"/>
                  </a:cubicBezTo>
                  <a:cubicBezTo>
                    <a:pt x="9216" y="4138"/>
                    <a:pt x="8995" y="3567"/>
                    <a:pt x="8615" y="3029"/>
                  </a:cubicBezTo>
                  <a:lnTo>
                    <a:pt x="8900" y="2649"/>
                  </a:lnTo>
                  <a:cubicBezTo>
                    <a:pt x="9406" y="1889"/>
                    <a:pt x="9216" y="844"/>
                    <a:pt x="8456" y="306"/>
                  </a:cubicBezTo>
                  <a:cubicBezTo>
                    <a:pt x="8166" y="100"/>
                    <a:pt x="7834" y="0"/>
                    <a:pt x="7504"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109" name="Google Shape;1781;p38">
              <a:extLst>
                <a:ext uri="{FF2B5EF4-FFF2-40B4-BE49-F238E27FC236}">
                  <a16:creationId xmlns:a16="http://schemas.microsoft.com/office/drawing/2014/main" id="{5957F67F-D1A6-9035-D9B2-95B80CC6C901}"/>
                </a:ext>
              </a:extLst>
            </p:cNvPr>
            <p:cNvSpPr/>
            <p:nvPr/>
          </p:nvSpPr>
          <p:spPr>
            <a:xfrm>
              <a:off x="7187141" y="4473866"/>
              <a:ext cx="152553" cy="136921"/>
            </a:xfrm>
            <a:custGeom>
              <a:avLst/>
              <a:gdLst/>
              <a:ahLst/>
              <a:cxnLst/>
              <a:rect l="l" t="t" r="r" b="b"/>
              <a:pathLst>
                <a:path w="3611" h="3241" extrusionOk="0">
                  <a:moveTo>
                    <a:pt x="1814" y="1"/>
                  </a:moveTo>
                  <a:cubicBezTo>
                    <a:pt x="1115" y="1"/>
                    <a:pt x="461" y="451"/>
                    <a:pt x="254" y="1177"/>
                  </a:cubicBezTo>
                  <a:cubicBezTo>
                    <a:pt x="0" y="2032"/>
                    <a:pt x="507" y="2919"/>
                    <a:pt x="1362" y="3172"/>
                  </a:cubicBezTo>
                  <a:cubicBezTo>
                    <a:pt x="1518" y="3218"/>
                    <a:pt x="1674" y="3240"/>
                    <a:pt x="1828" y="3240"/>
                  </a:cubicBezTo>
                  <a:cubicBezTo>
                    <a:pt x="2519" y="3240"/>
                    <a:pt x="3150" y="2795"/>
                    <a:pt x="3357" y="2095"/>
                  </a:cubicBezTo>
                  <a:cubicBezTo>
                    <a:pt x="3611" y="1209"/>
                    <a:pt x="3136" y="322"/>
                    <a:pt x="2281" y="69"/>
                  </a:cubicBezTo>
                  <a:cubicBezTo>
                    <a:pt x="2126" y="23"/>
                    <a:pt x="1969" y="1"/>
                    <a:pt x="1814" y="1"/>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10" name="Google Shape;1782;p38">
              <a:extLst>
                <a:ext uri="{FF2B5EF4-FFF2-40B4-BE49-F238E27FC236}">
                  <a16:creationId xmlns:a16="http://schemas.microsoft.com/office/drawing/2014/main" id="{DF04AB79-7399-ACA1-19B0-7A5C19E40BD8}"/>
                </a:ext>
              </a:extLst>
            </p:cNvPr>
            <p:cNvSpPr/>
            <p:nvPr/>
          </p:nvSpPr>
          <p:spPr>
            <a:xfrm>
              <a:off x="7296855" y="4107292"/>
              <a:ext cx="151201" cy="135569"/>
            </a:xfrm>
            <a:custGeom>
              <a:avLst/>
              <a:gdLst/>
              <a:ahLst/>
              <a:cxnLst/>
              <a:rect l="l" t="t" r="r" b="b"/>
              <a:pathLst>
                <a:path w="3579" h="3209" extrusionOk="0">
                  <a:moveTo>
                    <a:pt x="1783" y="0"/>
                  </a:moveTo>
                  <a:cubicBezTo>
                    <a:pt x="1092" y="0"/>
                    <a:pt x="461" y="445"/>
                    <a:pt x="254" y="1145"/>
                  </a:cubicBezTo>
                  <a:cubicBezTo>
                    <a:pt x="0" y="2000"/>
                    <a:pt x="475" y="2887"/>
                    <a:pt x="1330" y="3140"/>
                  </a:cubicBezTo>
                  <a:cubicBezTo>
                    <a:pt x="1486" y="3186"/>
                    <a:pt x="1643" y="3208"/>
                    <a:pt x="1799" y="3208"/>
                  </a:cubicBezTo>
                  <a:cubicBezTo>
                    <a:pt x="2497" y="3208"/>
                    <a:pt x="3150" y="2763"/>
                    <a:pt x="3357" y="2063"/>
                  </a:cubicBezTo>
                  <a:cubicBezTo>
                    <a:pt x="3579" y="1208"/>
                    <a:pt x="3104" y="322"/>
                    <a:pt x="2249" y="68"/>
                  </a:cubicBezTo>
                  <a:cubicBezTo>
                    <a:pt x="2093" y="22"/>
                    <a:pt x="1937" y="0"/>
                    <a:pt x="1783" y="0"/>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11" name="Google Shape;1783;p38">
              <a:extLst>
                <a:ext uri="{FF2B5EF4-FFF2-40B4-BE49-F238E27FC236}">
                  <a16:creationId xmlns:a16="http://schemas.microsoft.com/office/drawing/2014/main" id="{039F09FD-8941-E04E-80FF-CF2A496B7491}"/>
                </a:ext>
              </a:extLst>
            </p:cNvPr>
            <p:cNvSpPr/>
            <p:nvPr/>
          </p:nvSpPr>
          <p:spPr>
            <a:xfrm>
              <a:off x="7061371" y="4277292"/>
              <a:ext cx="414777" cy="461713"/>
            </a:xfrm>
            <a:custGeom>
              <a:avLst/>
              <a:gdLst/>
              <a:ahLst/>
              <a:cxnLst/>
              <a:rect l="l" t="t" r="r" b="b"/>
              <a:pathLst>
                <a:path w="9818" h="10929" extrusionOk="0">
                  <a:moveTo>
                    <a:pt x="4782" y="3328"/>
                  </a:moveTo>
                  <a:cubicBezTo>
                    <a:pt x="5068" y="3328"/>
                    <a:pt x="5353" y="3360"/>
                    <a:pt x="5638" y="3423"/>
                  </a:cubicBezTo>
                  <a:cubicBezTo>
                    <a:pt x="7189" y="3898"/>
                    <a:pt x="8108" y="5545"/>
                    <a:pt x="7633" y="7128"/>
                  </a:cubicBezTo>
                  <a:cubicBezTo>
                    <a:pt x="7411" y="7857"/>
                    <a:pt x="6904" y="8490"/>
                    <a:pt x="6208" y="8870"/>
                  </a:cubicBezTo>
                  <a:cubicBezTo>
                    <a:pt x="5759" y="9115"/>
                    <a:pt x="5271" y="9241"/>
                    <a:pt x="4778" y="9241"/>
                  </a:cubicBezTo>
                  <a:cubicBezTo>
                    <a:pt x="4505" y="9241"/>
                    <a:pt x="4230" y="9202"/>
                    <a:pt x="3959" y="9123"/>
                  </a:cubicBezTo>
                  <a:cubicBezTo>
                    <a:pt x="3199" y="8870"/>
                    <a:pt x="2566" y="8395"/>
                    <a:pt x="2186" y="7698"/>
                  </a:cubicBezTo>
                  <a:cubicBezTo>
                    <a:pt x="1806" y="7002"/>
                    <a:pt x="1742" y="6178"/>
                    <a:pt x="1964" y="5418"/>
                  </a:cubicBezTo>
                  <a:cubicBezTo>
                    <a:pt x="2344" y="4151"/>
                    <a:pt x="3516" y="3328"/>
                    <a:pt x="4782" y="3328"/>
                  </a:cubicBezTo>
                  <a:close/>
                  <a:moveTo>
                    <a:pt x="6154" y="1"/>
                  </a:moveTo>
                  <a:cubicBezTo>
                    <a:pt x="5423" y="1"/>
                    <a:pt x="4738" y="474"/>
                    <a:pt x="4529" y="1206"/>
                  </a:cubicBezTo>
                  <a:lnTo>
                    <a:pt x="4402" y="1650"/>
                  </a:lnTo>
                  <a:cubicBezTo>
                    <a:pt x="2566" y="1808"/>
                    <a:pt x="887" y="3075"/>
                    <a:pt x="349" y="4943"/>
                  </a:cubicBezTo>
                  <a:cubicBezTo>
                    <a:pt x="0" y="6147"/>
                    <a:pt x="127" y="7413"/>
                    <a:pt x="697" y="8490"/>
                  </a:cubicBezTo>
                  <a:cubicBezTo>
                    <a:pt x="1299" y="9567"/>
                    <a:pt x="2281" y="10390"/>
                    <a:pt x="3484" y="10739"/>
                  </a:cubicBezTo>
                  <a:cubicBezTo>
                    <a:pt x="3896" y="10865"/>
                    <a:pt x="4371" y="10929"/>
                    <a:pt x="4814" y="10929"/>
                  </a:cubicBezTo>
                  <a:cubicBezTo>
                    <a:pt x="5574" y="10929"/>
                    <a:pt x="6334" y="10739"/>
                    <a:pt x="6999" y="10359"/>
                  </a:cubicBezTo>
                  <a:cubicBezTo>
                    <a:pt x="8108" y="9757"/>
                    <a:pt x="8899" y="8775"/>
                    <a:pt x="9248" y="7603"/>
                  </a:cubicBezTo>
                  <a:cubicBezTo>
                    <a:pt x="9818" y="5703"/>
                    <a:pt x="9089" y="3740"/>
                    <a:pt x="7633" y="2600"/>
                  </a:cubicBezTo>
                  <a:lnTo>
                    <a:pt x="7759" y="2156"/>
                  </a:lnTo>
                  <a:cubicBezTo>
                    <a:pt x="8044" y="1270"/>
                    <a:pt x="7538" y="351"/>
                    <a:pt x="6619" y="66"/>
                  </a:cubicBezTo>
                  <a:cubicBezTo>
                    <a:pt x="6465" y="22"/>
                    <a:pt x="6308" y="1"/>
                    <a:pt x="6154" y="1"/>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grpSp>
          <p:nvGrpSpPr>
            <p:cNvPr id="112" name="Google Shape;1784;p38">
              <a:extLst>
                <a:ext uri="{FF2B5EF4-FFF2-40B4-BE49-F238E27FC236}">
                  <a16:creationId xmlns:a16="http://schemas.microsoft.com/office/drawing/2014/main" id="{D4A28778-1FC8-9880-2407-22D22221A8CB}"/>
                </a:ext>
              </a:extLst>
            </p:cNvPr>
            <p:cNvGrpSpPr/>
            <p:nvPr/>
          </p:nvGrpSpPr>
          <p:grpSpPr>
            <a:xfrm>
              <a:off x="2014753" y="2625912"/>
              <a:ext cx="1562747" cy="1369721"/>
              <a:chOff x="2162229" y="2393398"/>
              <a:chExt cx="1172060" cy="1027291"/>
            </a:xfrm>
          </p:grpSpPr>
          <p:sp>
            <p:nvSpPr>
              <p:cNvPr id="113" name="Google Shape;1785;p38">
                <a:extLst>
                  <a:ext uri="{FF2B5EF4-FFF2-40B4-BE49-F238E27FC236}">
                    <a16:creationId xmlns:a16="http://schemas.microsoft.com/office/drawing/2014/main" id="{14FC8D4C-CB5F-A7DE-0F5F-6A6F2C7F6278}"/>
                  </a:ext>
                </a:extLst>
              </p:cNvPr>
              <p:cNvSpPr/>
              <p:nvPr/>
            </p:nvSpPr>
            <p:spPr>
              <a:xfrm>
                <a:off x="2162229" y="2393398"/>
                <a:ext cx="1172060" cy="1027291"/>
              </a:xfrm>
              <a:custGeom>
                <a:avLst/>
                <a:gdLst/>
                <a:ahLst/>
                <a:cxnLst/>
                <a:rect l="l" t="t" r="r" b="b"/>
                <a:pathLst>
                  <a:path w="36991" h="32422" extrusionOk="0">
                    <a:moveTo>
                      <a:pt x="18516" y="1"/>
                    </a:moveTo>
                    <a:cubicBezTo>
                      <a:pt x="12682" y="1"/>
                      <a:pt x="7044" y="3166"/>
                      <a:pt x="4149" y="8690"/>
                    </a:cubicBezTo>
                    <a:cubicBezTo>
                      <a:pt x="1" y="16639"/>
                      <a:pt x="3073" y="26424"/>
                      <a:pt x="10990" y="30573"/>
                    </a:cubicBezTo>
                    <a:cubicBezTo>
                      <a:pt x="13383" y="31827"/>
                      <a:pt x="15951" y="32421"/>
                      <a:pt x="18482" y="32421"/>
                    </a:cubicBezTo>
                    <a:cubicBezTo>
                      <a:pt x="24325" y="32421"/>
                      <a:pt x="29979" y="29256"/>
                      <a:pt x="32873" y="23732"/>
                    </a:cubicBezTo>
                    <a:cubicBezTo>
                      <a:pt x="36990" y="15784"/>
                      <a:pt x="33950" y="5998"/>
                      <a:pt x="26001" y="1849"/>
                    </a:cubicBezTo>
                    <a:cubicBezTo>
                      <a:pt x="23608" y="595"/>
                      <a:pt x="21043" y="1"/>
                      <a:pt x="18516" y="1"/>
                    </a:cubicBezTo>
                    <a:close/>
                  </a:path>
                </a:pathLst>
              </a:custGeom>
              <a:solidFill>
                <a:srgbClr val="ED3F5C"/>
              </a:solidFill>
              <a:ln>
                <a:noFill/>
              </a:ln>
            </p:spPr>
            <p:txBody>
              <a:bodyPr spcFirstLastPara="1" wrap="square" lIns="121900" tIns="121900" rIns="121900" bIns="121900" anchor="ctr" anchorCtr="0">
                <a:noAutofit/>
              </a:bodyPr>
              <a:lstStyle/>
              <a:p>
                <a:endParaRPr sz="2400"/>
              </a:p>
            </p:txBody>
          </p:sp>
          <p:grpSp>
            <p:nvGrpSpPr>
              <p:cNvPr id="114" name="Google Shape;1786;p38">
                <a:extLst>
                  <a:ext uri="{FF2B5EF4-FFF2-40B4-BE49-F238E27FC236}">
                    <a16:creationId xmlns:a16="http://schemas.microsoft.com/office/drawing/2014/main" id="{4E6D67F7-FA2C-7455-8CE0-C0B1D1EE86DD}"/>
                  </a:ext>
                </a:extLst>
              </p:cNvPr>
              <p:cNvGrpSpPr/>
              <p:nvPr/>
            </p:nvGrpSpPr>
            <p:grpSpPr>
              <a:xfrm>
                <a:off x="2309754" y="2510379"/>
                <a:ext cx="879037" cy="792917"/>
                <a:chOff x="2309754" y="2510379"/>
                <a:chExt cx="879037" cy="792917"/>
              </a:xfrm>
            </p:grpSpPr>
            <p:sp>
              <p:nvSpPr>
                <p:cNvPr id="115" name="Google Shape;1787;p38">
                  <a:extLst>
                    <a:ext uri="{FF2B5EF4-FFF2-40B4-BE49-F238E27FC236}">
                      <a16:creationId xmlns:a16="http://schemas.microsoft.com/office/drawing/2014/main" id="{7223D098-46B5-7428-74EE-5E3DFE832C87}"/>
                    </a:ext>
                  </a:extLst>
                </p:cNvPr>
                <p:cNvSpPr/>
                <p:nvPr/>
              </p:nvSpPr>
              <p:spPr>
                <a:xfrm>
                  <a:off x="2309754" y="2510379"/>
                  <a:ext cx="879037" cy="792917"/>
                </a:xfrm>
                <a:custGeom>
                  <a:avLst/>
                  <a:gdLst/>
                  <a:ahLst/>
                  <a:cxnLst/>
                  <a:rect l="l" t="t" r="r" b="b"/>
                  <a:pathLst>
                    <a:path w="27743" h="25025" extrusionOk="0">
                      <a:moveTo>
                        <a:pt x="13911" y="1"/>
                      </a:moveTo>
                      <a:cubicBezTo>
                        <a:pt x="12832" y="1"/>
                        <a:pt x="11734" y="142"/>
                        <a:pt x="10641" y="437"/>
                      </a:cubicBezTo>
                      <a:cubicBezTo>
                        <a:pt x="3959" y="2211"/>
                        <a:pt x="0" y="9051"/>
                        <a:pt x="1774" y="15733"/>
                      </a:cubicBezTo>
                      <a:cubicBezTo>
                        <a:pt x="3261" y="21336"/>
                        <a:pt x="8332" y="25024"/>
                        <a:pt x="13870" y="25024"/>
                      </a:cubicBezTo>
                      <a:cubicBezTo>
                        <a:pt x="14937" y="25024"/>
                        <a:pt x="16022" y="24887"/>
                        <a:pt x="17101" y="24601"/>
                      </a:cubicBezTo>
                      <a:cubicBezTo>
                        <a:pt x="23752" y="22827"/>
                        <a:pt x="27742" y="15955"/>
                        <a:pt x="25937" y="9273"/>
                      </a:cubicBezTo>
                      <a:cubicBezTo>
                        <a:pt x="24454" y="3684"/>
                        <a:pt x="19426" y="1"/>
                        <a:pt x="13911"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116" name="Google Shape;1788;p38">
                  <a:extLst>
                    <a:ext uri="{FF2B5EF4-FFF2-40B4-BE49-F238E27FC236}">
                      <a16:creationId xmlns:a16="http://schemas.microsoft.com/office/drawing/2014/main" id="{3C3A051F-3B37-A635-5515-435B71F0C82D}"/>
                    </a:ext>
                  </a:extLst>
                </p:cNvPr>
                <p:cNvGrpSpPr/>
                <p:nvPr/>
              </p:nvGrpSpPr>
              <p:grpSpPr>
                <a:xfrm>
                  <a:off x="2526480" y="2658190"/>
                  <a:ext cx="444541" cy="497233"/>
                  <a:chOff x="2526480" y="2658190"/>
                  <a:chExt cx="444541" cy="497233"/>
                </a:xfrm>
              </p:grpSpPr>
              <p:sp>
                <p:nvSpPr>
                  <p:cNvPr id="117" name="Google Shape;1789;p38">
                    <a:extLst>
                      <a:ext uri="{FF2B5EF4-FFF2-40B4-BE49-F238E27FC236}">
                        <a16:creationId xmlns:a16="http://schemas.microsoft.com/office/drawing/2014/main" id="{24CDB98D-A0D7-D96E-8E5D-8D56F9BE38EC}"/>
                      </a:ext>
                    </a:extLst>
                  </p:cNvPr>
                  <p:cNvSpPr/>
                  <p:nvPr/>
                </p:nvSpPr>
                <p:spPr>
                  <a:xfrm>
                    <a:off x="2812469" y="2658190"/>
                    <a:ext cx="116411" cy="114921"/>
                  </a:xfrm>
                  <a:custGeom>
                    <a:avLst/>
                    <a:gdLst/>
                    <a:ahLst/>
                    <a:cxnLst/>
                    <a:rect l="l" t="t" r="r" b="b"/>
                    <a:pathLst>
                      <a:path w="3674" h="3627" extrusionOk="0">
                        <a:moveTo>
                          <a:pt x="776" y="0"/>
                        </a:moveTo>
                        <a:cubicBezTo>
                          <a:pt x="562" y="0"/>
                          <a:pt x="349" y="79"/>
                          <a:pt x="190" y="238"/>
                        </a:cubicBezTo>
                        <a:lnTo>
                          <a:pt x="0" y="428"/>
                        </a:lnTo>
                        <a:lnTo>
                          <a:pt x="3167" y="3626"/>
                        </a:lnTo>
                        <a:lnTo>
                          <a:pt x="3357" y="3405"/>
                        </a:lnTo>
                        <a:cubicBezTo>
                          <a:pt x="3674" y="3088"/>
                          <a:pt x="3674" y="2550"/>
                          <a:pt x="3357" y="2233"/>
                        </a:cubicBezTo>
                        <a:lnTo>
                          <a:pt x="1362" y="238"/>
                        </a:lnTo>
                        <a:cubicBezTo>
                          <a:pt x="1204" y="79"/>
                          <a:pt x="990" y="0"/>
                          <a:pt x="776" y="0"/>
                        </a:cubicBez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18" name="Google Shape;1790;p38">
                    <a:extLst>
                      <a:ext uri="{FF2B5EF4-FFF2-40B4-BE49-F238E27FC236}">
                        <a16:creationId xmlns:a16="http://schemas.microsoft.com/office/drawing/2014/main" id="{27DADFC6-A4CD-4D4C-B6A5-7D7E3B484E0D}"/>
                      </a:ext>
                    </a:extLst>
                  </p:cNvPr>
                  <p:cNvSpPr/>
                  <p:nvPr/>
                </p:nvSpPr>
                <p:spPr>
                  <a:xfrm>
                    <a:off x="2579679" y="2721908"/>
                    <a:ext cx="206713" cy="207727"/>
                  </a:xfrm>
                  <a:custGeom>
                    <a:avLst/>
                    <a:gdLst/>
                    <a:ahLst/>
                    <a:cxnLst/>
                    <a:rect l="l" t="t" r="r" b="b"/>
                    <a:pathLst>
                      <a:path w="6524" h="6556" extrusionOk="0">
                        <a:moveTo>
                          <a:pt x="5732" y="0"/>
                        </a:moveTo>
                        <a:lnTo>
                          <a:pt x="0" y="5764"/>
                        </a:lnTo>
                        <a:lnTo>
                          <a:pt x="792" y="6556"/>
                        </a:lnTo>
                        <a:lnTo>
                          <a:pt x="6524" y="792"/>
                        </a:lnTo>
                        <a:lnTo>
                          <a:pt x="5732" y="0"/>
                        </a:ln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19" name="Google Shape;1791;p38">
                    <a:extLst>
                      <a:ext uri="{FF2B5EF4-FFF2-40B4-BE49-F238E27FC236}">
                        <a16:creationId xmlns:a16="http://schemas.microsoft.com/office/drawing/2014/main" id="{BC029AA6-DEC2-B08C-D5E6-9B105213B902}"/>
                      </a:ext>
                    </a:extLst>
                  </p:cNvPr>
                  <p:cNvSpPr/>
                  <p:nvPr/>
                </p:nvSpPr>
                <p:spPr>
                  <a:xfrm>
                    <a:off x="2774320" y="2684773"/>
                    <a:ext cx="125473" cy="125473"/>
                  </a:xfrm>
                  <a:custGeom>
                    <a:avLst/>
                    <a:gdLst/>
                    <a:ahLst/>
                    <a:cxnLst/>
                    <a:rect l="l" t="t" r="r" b="b"/>
                    <a:pathLst>
                      <a:path w="3960" h="3960" extrusionOk="0">
                        <a:moveTo>
                          <a:pt x="793" y="0"/>
                        </a:moveTo>
                        <a:lnTo>
                          <a:pt x="1" y="792"/>
                        </a:lnTo>
                        <a:lnTo>
                          <a:pt x="3168" y="3959"/>
                        </a:lnTo>
                        <a:lnTo>
                          <a:pt x="3959" y="3167"/>
                        </a:lnTo>
                        <a:lnTo>
                          <a:pt x="793" y="0"/>
                        </a:ln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20" name="Google Shape;1792;p38">
                    <a:extLst>
                      <a:ext uri="{FF2B5EF4-FFF2-40B4-BE49-F238E27FC236}">
                        <a16:creationId xmlns:a16="http://schemas.microsoft.com/office/drawing/2014/main" id="{A6DEEB20-5655-3183-C6B0-FB84D87B3BBB}"/>
                      </a:ext>
                    </a:extLst>
                  </p:cNvPr>
                  <p:cNvSpPr/>
                  <p:nvPr/>
                </p:nvSpPr>
                <p:spPr>
                  <a:xfrm>
                    <a:off x="2558608" y="2922569"/>
                    <a:ext cx="103356" cy="103388"/>
                  </a:xfrm>
                  <a:custGeom>
                    <a:avLst/>
                    <a:gdLst/>
                    <a:ahLst/>
                    <a:cxnLst/>
                    <a:rect l="l" t="t" r="r" b="b"/>
                    <a:pathLst>
                      <a:path w="3262" h="3263" extrusionOk="0">
                        <a:moveTo>
                          <a:pt x="443" y="1"/>
                        </a:moveTo>
                        <a:lnTo>
                          <a:pt x="0" y="1964"/>
                        </a:lnTo>
                        <a:lnTo>
                          <a:pt x="1330" y="3263"/>
                        </a:lnTo>
                        <a:lnTo>
                          <a:pt x="3262" y="2851"/>
                        </a:lnTo>
                        <a:lnTo>
                          <a:pt x="443" y="1"/>
                        </a:ln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21" name="Google Shape;1793;p38">
                    <a:extLst>
                      <a:ext uri="{FF2B5EF4-FFF2-40B4-BE49-F238E27FC236}">
                        <a16:creationId xmlns:a16="http://schemas.microsoft.com/office/drawing/2014/main" id="{2532A21F-B8F2-B799-610F-A26960E3ED96}"/>
                      </a:ext>
                    </a:extLst>
                  </p:cNvPr>
                  <p:cNvSpPr/>
                  <p:nvPr/>
                </p:nvSpPr>
                <p:spPr>
                  <a:xfrm>
                    <a:off x="2616782" y="2760025"/>
                    <a:ext cx="207759" cy="207759"/>
                  </a:xfrm>
                  <a:custGeom>
                    <a:avLst/>
                    <a:gdLst/>
                    <a:ahLst/>
                    <a:cxnLst/>
                    <a:rect l="l" t="t" r="r" b="b"/>
                    <a:pathLst>
                      <a:path w="6557" h="6557" extrusionOk="0">
                        <a:moveTo>
                          <a:pt x="5765" y="1"/>
                        </a:moveTo>
                        <a:lnTo>
                          <a:pt x="1" y="5764"/>
                        </a:lnTo>
                        <a:lnTo>
                          <a:pt x="793" y="6556"/>
                        </a:lnTo>
                        <a:lnTo>
                          <a:pt x="6556" y="792"/>
                        </a:lnTo>
                        <a:lnTo>
                          <a:pt x="5765" y="1"/>
                        </a:ln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22" name="Google Shape;1794;p38">
                    <a:extLst>
                      <a:ext uri="{FF2B5EF4-FFF2-40B4-BE49-F238E27FC236}">
                        <a16:creationId xmlns:a16="http://schemas.microsoft.com/office/drawing/2014/main" id="{B44C121D-590C-2B9E-059F-37850D090BF6}"/>
                      </a:ext>
                    </a:extLst>
                  </p:cNvPr>
                  <p:cNvSpPr/>
                  <p:nvPr/>
                </p:nvSpPr>
                <p:spPr>
                  <a:xfrm>
                    <a:off x="2547550" y="3004855"/>
                    <a:ext cx="32160" cy="33143"/>
                  </a:xfrm>
                  <a:custGeom>
                    <a:avLst/>
                    <a:gdLst/>
                    <a:ahLst/>
                    <a:cxnLst/>
                    <a:rect l="l" t="t" r="r" b="b"/>
                    <a:pathLst>
                      <a:path w="1015" h="1046" extrusionOk="0">
                        <a:moveTo>
                          <a:pt x="222" y="1"/>
                        </a:moveTo>
                        <a:lnTo>
                          <a:pt x="1" y="1046"/>
                        </a:lnTo>
                        <a:lnTo>
                          <a:pt x="1" y="1046"/>
                        </a:lnTo>
                        <a:lnTo>
                          <a:pt x="1014" y="824"/>
                        </a:lnTo>
                        <a:lnTo>
                          <a:pt x="222" y="1"/>
                        </a:ln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23" name="Google Shape;1795;p38">
                    <a:extLst>
                      <a:ext uri="{FF2B5EF4-FFF2-40B4-BE49-F238E27FC236}">
                        <a16:creationId xmlns:a16="http://schemas.microsoft.com/office/drawing/2014/main" id="{0C6839A4-EA8B-4371-780C-1F17DFFD50B4}"/>
                      </a:ext>
                    </a:extLst>
                  </p:cNvPr>
                  <p:cNvSpPr/>
                  <p:nvPr/>
                </p:nvSpPr>
                <p:spPr>
                  <a:xfrm>
                    <a:off x="2654931" y="2798174"/>
                    <a:ext cx="207727" cy="206713"/>
                  </a:xfrm>
                  <a:custGeom>
                    <a:avLst/>
                    <a:gdLst/>
                    <a:ahLst/>
                    <a:cxnLst/>
                    <a:rect l="l" t="t" r="r" b="b"/>
                    <a:pathLst>
                      <a:path w="6556" h="6524" extrusionOk="0">
                        <a:moveTo>
                          <a:pt x="5764" y="0"/>
                        </a:moveTo>
                        <a:lnTo>
                          <a:pt x="0" y="5732"/>
                        </a:lnTo>
                        <a:lnTo>
                          <a:pt x="792" y="6524"/>
                        </a:lnTo>
                        <a:lnTo>
                          <a:pt x="6556" y="792"/>
                        </a:lnTo>
                        <a:lnTo>
                          <a:pt x="5764" y="0"/>
                        </a:lnTo>
                        <a:close/>
                      </a:path>
                    </a:pathLst>
                  </a:custGeom>
                  <a:solidFill>
                    <a:srgbClr val="ED3F5C"/>
                  </a:solidFill>
                  <a:ln>
                    <a:noFill/>
                  </a:ln>
                </p:spPr>
                <p:txBody>
                  <a:bodyPr spcFirstLastPara="1" wrap="square" lIns="121900" tIns="121900" rIns="121900" bIns="121900" anchor="ctr" anchorCtr="0">
                    <a:noAutofit/>
                  </a:bodyPr>
                  <a:lstStyle/>
                  <a:p>
                    <a:endParaRPr sz="2400"/>
                  </a:p>
                </p:txBody>
              </p:sp>
              <p:sp>
                <p:nvSpPr>
                  <p:cNvPr id="124" name="Google Shape;1796;p38">
                    <a:extLst>
                      <a:ext uri="{FF2B5EF4-FFF2-40B4-BE49-F238E27FC236}">
                        <a16:creationId xmlns:a16="http://schemas.microsoft.com/office/drawing/2014/main" id="{E3D8AC77-C6F9-6A6E-8E19-DC9367CCF5BB}"/>
                      </a:ext>
                    </a:extLst>
                  </p:cNvPr>
                  <p:cNvSpPr/>
                  <p:nvPr/>
                </p:nvSpPr>
                <p:spPr>
                  <a:xfrm>
                    <a:off x="2526480" y="3058054"/>
                    <a:ext cx="444541" cy="97368"/>
                  </a:xfrm>
                  <a:custGeom>
                    <a:avLst/>
                    <a:gdLst/>
                    <a:ahLst/>
                    <a:cxnLst/>
                    <a:rect l="l" t="t" r="r" b="b"/>
                    <a:pathLst>
                      <a:path w="14030" h="3073" extrusionOk="0">
                        <a:moveTo>
                          <a:pt x="286" y="0"/>
                        </a:moveTo>
                        <a:cubicBezTo>
                          <a:pt x="127" y="0"/>
                          <a:pt x="1" y="127"/>
                          <a:pt x="1" y="285"/>
                        </a:cubicBezTo>
                        <a:cubicBezTo>
                          <a:pt x="1" y="444"/>
                          <a:pt x="127" y="570"/>
                          <a:pt x="286" y="570"/>
                        </a:cubicBezTo>
                        <a:lnTo>
                          <a:pt x="4498" y="570"/>
                        </a:lnTo>
                        <a:cubicBezTo>
                          <a:pt x="4973" y="570"/>
                          <a:pt x="5353" y="950"/>
                          <a:pt x="5353" y="1394"/>
                        </a:cubicBezTo>
                        <a:lnTo>
                          <a:pt x="5353" y="1679"/>
                        </a:lnTo>
                        <a:cubicBezTo>
                          <a:pt x="5353" y="2470"/>
                          <a:pt x="5954" y="3072"/>
                          <a:pt x="6746" y="3072"/>
                        </a:cubicBezTo>
                        <a:lnTo>
                          <a:pt x="13745" y="3072"/>
                        </a:lnTo>
                        <a:cubicBezTo>
                          <a:pt x="13903" y="3072"/>
                          <a:pt x="14030" y="2945"/>
                          <a:pt x="14030" y="2787"/>
                        </a:cubicBezTo>
                        <a:cubicBezTo>
                          <a:pt x="14030" y="2660"/>
                          <a:pt x="13903" y="2534"/>
                          <a:pt x="13745" y="2534"/>
                        </a:cubicBezTo>
                        <a:lnTo>
                          <a:pt x="6746" y="2534"/>
                        </a:lnTo>
                        <a:cubicBezTo>
                          <a:pt x="6271" y="2502"/>
                          <a:pt x="5891" y="2154"/>
                          <a:pt x="5891" y="1679"/>
                        </a:cubicBezTo>
                        <a:lnTo>
                          <a:pt x="5891" y="1394"/>
                        </a:lnTo>
                        <a:cubicBezTo>
                          <a:pt x="5891" y="634"/>
                          <a:pt x="5258" y="0"/>
                          <a:pt x="4498" y="0"/>
                        </a:cubicBezTo>
                        <a:close/>
                      </a:path>
                    </a:pathLst>
                  </a:custGeom>
                  <a:solidFill>
                    <a:srgbClr val="ED3F5C"/>
                  </a:solidFill>
                  <a:ln>
                    <a:noFill/>
                  </a:ln>
                </p:spPr>
                <p:txBody>
                  <a:bodyPr spcFirstLastPara="1" wrap="square" lIns="121900" tIns="121900" rIns="121900" bIns="121900" anchor="ctr" anchorCtr="0">
                    <a:noAutofit/>
                  </a:bodyPr>
                  <a:lstStyle/>
                  <a:p>
                    <a:endParaRPr sz="2400"/>
                  </a:p>
                </p:txBody>
              </p:sp>
            </p:grpSp>
          </p:grpSp>
        </p:grpSp>
        <p:grpSp>
          <p:nvGrpSpPr>
            <p:cNvPr id="125" name="Google Shape;1797;p38">
              <a:extLst>
                <a:ext uri="{FF2B5EF4-FFF2-40B4-BE49-F238E27FC236}">
                  <a16:creationId xmlns:a16="http://schemas.microsoft.com/office/drawing/2014/main" id="{E8FABDA1-514E-314E-4A71-A694C232DB9E}"/>
                </a:ext>
              </a:extLst>
            </p:cNvPr>
            <p:cNvGrpSpPr/>
            <p:nvPr/>
          </p:nvGrpSpPr>
          <p:grpSpPr>
            <a:xfrm>
              <a:off x="6874050" y="2637108"/>
              <a:ext cx="1502545" cy="1368749"/>
              <a:chOff x="5806701" y="2401795"/>
              <a:chExt cx="1126909" cy="1026562"/>
            </a:xfrm>
          </p:grpSpPr>
          <p:sp>
            <p:nvSpPr>
              <p:cNvPr id="126" name="Google Shape;1798;p38">
                <a:extLst>
                  <a:ext uri="{FF2B5EF4-FFF2-40B4-BE49-F238E27FC236}">
                    <a16:creationId xmlns:a16="http://schemas.microsoft.com/office/drawing/2014/main" id="{FC9486EB-6B6F-9199-D9D9-6C0D39E75868}"/>
                  </a:ext>
                </a:extLst>
              </p:cNvPr>
              <p:cNvSpPr/>
              <p:nvPr/>
            </p:nvSpPr>
            <p:spPr>
              <a:xfrm>
                <a:off x="5806701" y="2401795"/>
                <a:ext cx="1126909" cy="1026562"/>
              </a:xfrm>
              <a:custGeom>
                <a:avLst/>
                <a:gdLst/>
                <a:ahLst/>
                <a:cxnLst/>
                <a:rect l="l" t="t" r="r" b="b"/>
                <a:pathLst>
                  <a:path w="35566" h="32399" extrusionOk="0">
                    <a:moveTo>
                      <a:pt x="17771" y="1"/>
                    </a:moveTo>
                    <a:cubicBezTo>
                      <a:pt x="13626" y="1"/>
                      <a:pt x="9486" y="1584"/>
                      <a:pt x="6335" y="4751"/>
                    </a:cubicBezTo>
                    <a:cubicBezTo>
                      <a:pt x="1" y="11085"/>
                      <a:pt x="1" y="21346"/>
                      <a:pt x="6335" y="27648"/>
                    </a:cubicBezTo>
                    <a:cubicBezTo>
                      <a:pt x="9486" y="30815"/>
                      <a:pt x="13626" y="32398"/>
                      <a:pt x="17771" y="32398"/>
                    </a:cubicBezTo>
                    <a:cubicBezTo>
                      <a:pt x="21916" y="32398"/>
                      <a:pt x="26064" y="30815"/>
                      <a:pt x="29231" y="27648"/>
                    </a:cubicBezTo>
                    <a:cubicBezTo>
                      <a:pt x="35565" y="21346"/>
                      <a:pt x="35565" y="11085"/>
                      <a:pt x="29231" y="4751"/>
                    </a:cubicBezTo>
                    <a:cubicBezTo>
                      <a:pt x="26064" y="1584"/>
                      <a:pt x="21916" y="1"/>
                      <a:pt x="17771" y="1"/>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grpSp>
            <p:nvGrpSpPr>
              <p:cNvPr id="127" name="Google Shape;1799;p38">
                <a:extLst>
                  <a:ext uri="{FF2B5EF4-FFF2-40B4-BE49-F238E27FC236}">
                    <a16:creationId xmlns:a16="http://schemas.microsoft.com/office/drawing/2014/main" id="{205BDA19-518B-D43A-6001-6BA9FCD37BF5}"/>
                  </a:ext>
                </a:extLst>
              </p:cNvPr>
              <p:cNvGrpSpPr/>
              <p:nvPr/>
            </p:nvGrpSpPr>
            <p:grpSpPr>
              <a:xfrm>
                <a:off x="5936166" y="2519251"/>
                <a:ext cx="866997" cy="792632"/>
                <a:chOff x="5936166" y="2519251"/>
                <a:chExt cx="866997" cy="792632"/>
              </a:xfrm>
            </p:grpSpPr>
            <p:sp>
              <p:nvSpPr>
                <p:cNvPr id="128" name="Google Shape;1800;p38">
                  <a:extLst>
                    <a:ext uri="{FF2B5EF4-FFF2-40B4-BE49-F238E27FC236}">
                      <a16:creationId xmlns:a16="http://schemas.microsoft.com/office/drawing/2014/main" id="{1118E5DD-75F0-65D4-DC9E-CC2248B336CC}"/>
                    </a:ext>
                  </a:extLst>
                </p:cNvPr>
                <p:cNvSpPr/>
                <p:nvPr/>
              </p:nvSpPr>
              <p:spPr>
                <a:xfrm>
                  <a:off x="5936166" y="2519251"/>
                  <a:ext cx="866997" cy="792632"/>
                </a:xfrm>
                <a:custGeom>
                  <a:avLst/>
                  <a:gdLst/>
                  <a:ahLst/>
                  <a:cxnLst/>
                  <a:rect l="l" t="t" r="r" b="b"/>
                  <a:pathLst>
                    <a:path w="27363" h="25016" extrusionOk="0">
                      <a:moveTo>
                        <a:pt x="13668" y="1"/>
                      </a:moveTo>
                      <a:cubicBezTo>
                        <a:pt x="7907" y="1"/>
                        <a:pt x="2722" y="4020"/>
                        <a:pt x="1457" y="9880"/>
                      </a:cubicBezTo>
                      <a:cubicBezTo>
                        <a:pt x="0" y="16625"/>
                        <a:pt x="4307" y="23276"/>
                        <a:pt x="11053" y="24732"/>
                      </a:cubicBezTo>
                      <a:cubicBezTo>
                        <a:pt x="11943" y="24924"/>
                        <a:pt x="12831" y="25016"/>
                        <a:pt x="13705" y="25016"/>
                      </a:cubicBezTo>
                      <a:cubicBezTo>
                        <a:pt x="19487" y="25016"/>
                        <a:pt x="24667" y="20996"/>
                        <a:pt x="25905" y="15137"/>
                      </a:cubicBezTo>
                      <a:cubicBezTo>
                        <a:pt x="27362" y="8360"/>
                        <a:pt x="23055" y="1709"/>
                        <a:pt x="16310" y="284"/>
                      </a:cubicBezTo>
                      <a:cubicBezTo>
                        <a:pt x="15424" y="93"/>
                        <a:pt x="14539" y="1"/>
                        <a:pt x="13668"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129" name="Google Shape;1801;p38">
                  <a:extLst>
                    <a:ext uri="{FF2B5EF4-FFF2-40B4-BE49-F238E27FC236}">
                      <a16:creationId xmlns:a16="http://schemas.microsoft.com/office/drawing/2014/main" id="{00453A1D-F4EC-6569-6DE8-520AFB23B91B}"/>
                    </a:ext>
                  </a:extLst>
                </p:cNvPr>
                <p:cNvGrpSpPr/>
                <p:nvPr/>
              </p:nvGrpSpPr>
              <p:grpSpPr>
                <a:xfrm>
                  <a:off x="6101720" y="2683760"/>
                  <a:ext cx="535857" cy="462633"/>
                  <a:chOff x="6101720" y="2683760"/>
                  <a:chExt cx="535857" cy="462633"/>
                </a:xfrm>
              </p:grpSpPr>
              <p:sp>
                <p:nvSpPr>
                  <p:cNvPr id="130" name="Google Shape;1802;p38">
                    <a:extLst>
                      <a:ext uri="{FF2B5EF4-FFF2-40B4-BE49-F238E27FC236}">
                        <a16:creationId xmlns:a16="http://schemas.microsoft.com/office/drawing/2014/main" id="{9F81AB15-CFB5-4209-AEEC-D86F9344DD04}"/>
                      </a:ext>
                    </a:extLst>
                  </p:cNvPr>
                  <p:cNvSpPr/>
                  <p:nvPr/>
                </p:nvSpPr>
                <p:spPr>
                  <a:xfrm>
                    <a:off x="6415782" y="2875422"/>
                    <a:ext cx="24112" cy="25126"/>
                  </a:xfrm>
                  <a:custGeom>
                    <a:avLst/>
                    <a:gdLst/>
                    <a:ahLst/>
                    <a:cxnLst/>
                    <a:rect l="l" t="t" r="r" b="b"/>
                    <a:pathLst>
                      <a:path w="761" h="793" extrusionOk="0">
                        <a:moveTo>
                          <a:pt x="286" y="1"/>
                        </a:moveTo>
                        <a:lnTo>
                          <a:pt x="1" y="792"/>
                        </a:lnTo>
                        <a:lnTo>
                          <a:pt x="761" y="476"/>
                        </a:lnTo>
                        <a:lnTo>
                          <a:pt x="286" y="1"/>
                        </a:ln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31" name="Google Shape;1803;p38">
                    <a:extLst>
                      <a:ext uri="{FF2B5EF4-FFF2-40B4-BE49-F238E27FC236}">
                        <a16:creationId xmlns:a16="http://schemas.microsoft.com/office/drawing/2014/main" id="{CD77834D-C814-7B23-10D2-795AB9EEC173}"/>
                      </a:ext>
                    </a:extLst>
                  </p:cNvPr>
                  <p:cNvSpPr/>
                  <p:nvPr/>
                </p:nvSpPr>
                <p:spPr>
                  <a:xfrm>
                    <a:off x="6244208" y="2831285"/>
                    <a:ext cx="104402" cy="104370"/>
                  </a:xfrm>
                  <a:custGeom>
                    <a:avLst/>
                    <a:gdLst/>
                    <a:ahLst/>
                    <a:cxnLst/>
                    <a:rect l="l" t="t" r="r" b="b"/>
                    <a:pathLst>
                      <a:path w="3295" h="3294" extrusionOk="0">
                        <a:moveTo>
                          <a:pt x="1711" y="0"/>
                        </a:moveTo>
                        <a:cubicBezTo>
                          <a:pt x="1236" y="0"/>
                          <a:pt x="761" y="190"/>
                          <a:pt x="444" y="570"/>
                        </a:cubicBezTo>
                        <a:cubicBezTo>
                          <a:pt x="127" y="918"/>
                          <a:pt x="0" y="1394"/>
                          <a:pt x="64" y="1869"/>
                        </a:cubicBezTo>
                        <a:cubicBezTo>
                          <a:pt x="127" y="2344"/>
                          <a:pt x="412" y="2787"/>
                          <a:pt x="792" y="3040"/>
                        </a:cubicBezTo>
                        <a:cubicBezTo>
                          <a:pt x="1067" y="3209"/>
                          <a:pt x="1383" y="3294"/>
                          <a:pt x="1695" y="3294"/>
                        </a:cubicBezTo>
                        <a:cubicBezTo>
                          <a:pt x="1851" y="3294"/>
                          <a:pt x="2006" y="3273"/>
                          <a:pt x="2154" y="3230"/>
                        </a:cubicBezTo>
                        <a:lnTo>
                          <a:pt x="2154" y="1489"/>
                        </a:lnTo>
                        <a:cubicBezTo>
                          <a:pt x="2154" y="1330"/>
                          <a:pt x="2312" y="1203"/>
                          <a:pt x="2471" y="1203"/>
                        </a:cubicBezTo>
                        <a:lnTo>
                          <a:pt x="3294" y="1203"/>
                        </a:lnTo>
                        <a:cubicBezTo>
                          <a:pt x="3104" y="475"/>
                          <a:pt x="2439" y="0"/>
                          <a:pt x="1711" y="0"/>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32" name="Google Shape;1804;p38">
                    <a:extLst>
                      <a:ext uri="{FF2B5EF4-FFF2-40B4-BE49-F238E27FC236}">
                        <a16:creationId xmlns:a16="http://schemas.microsoft.com/office/drawing/2014/main" id="{8851D845-0C6B-E32A-B5D5-04925C66D691}"/>
                      </a:ext>
                    </a:extLst>
                  </p:cNvPr>
                  <p:cNvSpPr/>
                  <p:nvPr/>
                </p:nvSpPr>
                <p:spPr>
                  <a:xfrm>
                    <a:off x="6581368" y="2683760"/>
                    <a:ext cx="50189" cy="50221"/>
                  </a:xfrm>
                  <a:custGeom>
                    <a:avLst/>
                    <a:gdLst/>
                    <a:ahLst/>
                    <a:cxnLst/>
                    <a:rect l="l" t="t" r="r" b="b"/>
                    <a:pathLst>
                      <a:path w="1584" h="1585" extrusionOk="0">
                        <a:moveTo>
                          <a:pt x="412" y="1"/>
                        </a:moveTo>
                        <a:cubicBezTo>
                          <a:pt x="349" y="1"/>
                          <a:pt x="254" y="32"/>
                          <a:pt x="222" y="96"/>
                        </a:cubicBezTo>
                        <a:lnTo>
                          <a:pt x="0" y="317"/>
                        </a:lnTo>
                        <a:lnTo>
                          <a:pt x="1267" y="1584"/>
                        </a:lnTo>
                        <a:lnTo>
                          <a:pt x="1489" y="1394"/>
                        </a:lnTo>
                        <a:cubicBezTo>
                          <a:pt x="1552" y="1331"/>
                          <a:pt x="1584" y="1236"/>
                          <a:pt x="1584" y="1173"/>
                        </a:cubicBezTo>
                        <a:cubicBezTo>
                          <a:pt x="1584" y="1077"/>
                          <a:pt x="1552" y="1014"/>
                          <a:pt x="1489" y="951"/>
                        </a:cubicBezTo>
                        <a:lnTo>
                          <a:pt x="634" y="96"/>
                        </a:lnTo>
                        <a:cubicBezTo>
                          <a:pt x="570" y="32"/>
                          <a:pt x="507" y="1"/>
                          <a:pt x="412" y="1"/>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33" name="Google Shape;1805;p38">
                    <a:extLst>
                      <a:ext uri="{FF2B5EF4-FFF2-40B4-BE49-F238E27FC236}">
                        <a16:creationId xmlns:a16="http://schemas.microsoft.com/office/drawing/2014/main" id="{A80280E0-56F1-1E48-DCAF-C558BD0284A0}"/>
                      </a:ext>
                    </a:extLst>
                  </p:cNvPr>
                  <p:cNvSpPr/>
                  <p:nvPr/>
                </p:nvSpPr>
                <p:spPr>
                  <a:xfrm>
                    <a:off x="6168956" y="2793136"/>
                    <a:ext cx="401386" cy="238842"/>
                  </a:xfrm>
                  <a:custGeom>
                    <a:avLst/>
                    <a:gdLst/>
                    <a:ahLst/>
                    <a:cxnLst/>
                    <a:rect l="l" t="t" r="r" b="b"/>
                    <a:pathLst>
                      <a:path w="12668" h="7538" extrusionOk="0">
                        <a:moveTo>
                          <a:pt x="0" y="1"/>
                        </a:moveTo>
                        <a:lnTo>
                          <a:pt x="0" y="7538"/>
                        </a:lnTo>
                        <a:lnTo>
                          <a:pt x="12668" y="7538"/>
                        </a:lnTo>
                        <a:lnTo>
                          <a:pt x="12668" y="602"/>
                        </a:lnTo>
                        <a:lnTo>
                          <a:pt x="10229" y="3041"/>
                        </a:lnTo>
                        <a:cubicBezTo>
                          <a:pt x="10198" y="3073"/>
                          <a:pt x="10166" y="3104"/>
                          <a:pt x="10134" y="3136"/>
                        </a:cubicBezTo>
                        <a:lnTo>
                          <a:pt x="9058" y="3548"/>
                        </a:lnTo>
                        <a:lnTo>
                          <a:pt x="9058" y="6619"/>
                        </a:lnTo>
                        <a:cubicBezTo>
                          <a:pt x="9058" y="6778"/>
                          <a:pt x="8931" y="6936"/>
                          <a:pt x="8773" y="6936"/>
                        </a:cubicBezTo>
                        <a:lnTo>
                          <a:pt x="4846" y="6936"/>
                        </a:lnTo>
                        <a:cubicBezTo>
                          <a:pt x="4656" y="6936"/>
                          <a:pt x="4529" y="6778"/>
                          <a:pt x="4529" y="6619"/>
                        </a:cubicBezTo>
                        <a:lnTo>
                          <a:pt x="4529" y="5068"/>
                        </a:lnTo>
                        <a:cubicBezTo>
                          <a:pt x="4377" y="5100"/>
                          <a:pt x="4224" y="5116"/>
                          <a:pt x="4072" y="5116"/>
                        </a:cubicBezTo>
                        <a:cubicBezTo>
                          <a:pt x="3339" y="5116"/>
                          <a:pt x="2637" y="4747"/>
                          <a:pt x="2217" y="4118"/>
                        </a:cubicBezTo>
                        <a:cubicBezTo>
                          <a:pt x="1710" y="3358"/>
                          <a:pt x="1679" y="2376"/>
                          <a:pt x="2185" y="1616"/>
                        </a:cubicBezTo>
                        <a:cubicBezTo>
                          <a:pt x="2606" y="959"/>
                          <a:pt x="3309" y="586"/>
                          <a:pt x="4061" y="586"/>
                        </a:cubicBezTo>
                        <a:cubicBezTo>
                          <a:pt x="4215" y="586"/>
                          <a:pt x="4372" y="602"/>
                          <a:pt x="4529" y="634"/>
                        </a:cubicBezTo>
                        <a:cubicBezTo>
                          <a:pt x="5416" y="792"/>
                          <a:pt x="6112" y="1489"/>
                          <a:pt x="6302" y="2407"/>
                        </a:cubicBezTo>
                        <a:lnTo>
                          <a:pt x="7506" y="2407"/>
                        </a:lnTo>
                        <a:lnTo>
                          <a:pt x="8044" y="1014"/>
                        </a:lnTo>
                        <a:cubicBezTo>
                          <a:pt x="8044" y="982"/>
                          <a:pt x="8076" y="951"/>
                          <a:pt x="8108" y="919"/>
                        </a:cubicBezTo>
                        <a:lnTo>
                          <a:pt x="9026" y="1"/>
                        </a:ln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34" name="Google Shape;1806;p38">
                    <a:extLst>
                      <a:ext uri="{FF2B5EF4-FFF2-40B4-BE49-F238E27FC236}">
                        <a16:creationId xmlns:a16="http://schemas.microsoft.com/office/drawing/2014/main" id="{444D3F5D-D243-711E-080C-71E548D03FEA}"/>
                      </a:ext>
                    </a:extLst>
                  </p:cNvPr>
                  <p:cNvSpPr/>
                  <p:nvPr/>
                </p:nvSpPr>
                <p:spPr>
                  <a:xfrm>
                    <a:off x="6432860" y="2838287"/>
                    <a:ext cx="44169" cy="45183"/>
                  </a:xfrm>
                  <a:custGeom>
                    <a:avLst/>
                    <a:gdLst/>
                    <a:ahLst/>
                    <a:cxnLst/>
                    <a:rect l="l" t="t" r="r" b="b"/>
                    <a:pathLst>
                      <a:path w="1394" h="1426" extrusionOk="0">
                        <a:moveTo>
                          <a:pt x="190" y="1"/>
                        </a:moveTo>
                        <a:lnTo>
                          <a:pt x="0" y="539"/>
                        </a:lnTo>
                        <a:lnTo>
                          <a:pt x="855" y="1426"/>
                        </a:lnTo>
                        <a:lnTo>
                          <a:pt x="1394" y="1204"/>
                        </a:lnTo>
                        <a:lnTo>
                          <a:pt x="1394" y="792"/>
                        </a:lnTo>
                        <a:lnTo>
                          <a:pt x="950" y="634"/>
                        </a:lnTo>
                        <a:cubicBezTo>
                          <a:pt x="887" y="602"/>
                          <a:pt x="792" y="539"/>
                          <a:pt x="760" y="444"/>
                        </a:cubicBezTo>
                        <a:lnTo>
                          <a:pt x="634" y="1"/>
                        </a:ln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35" name="Google Shape;1807;p38">
                    <a:extLst>
                      <a:ext uri="{FF2B5EF4-FFF2-40B4-BE49-F238E27FC236}">
                        <a16:creationId xmlns:a16="http://schemas.microsoft.com/office/drawing/2014/main" id="{DAF3FC82-7719-252D-E9C9-F4B310732B62}"/>
                      </a:ext>
                    </a:extLst>
                  </p:cNvPr>
                  <p:cNvSpPr/>
                  <p:nvPr/>
                </p:nvSpPr>
                <p:spPr>
                  <a:xfrm>
                    <a:off x="6331500" y="2888476"/>
                    <a:ext cx="19106" cy="35139"/>
                  </a:xfrm>
                  <a:custGeom>
                    <a:avLst/>
                    <a:gdLst/>
                    <a:ahLst/>
                    <a:cxnLst/>
                    <a:rect l="l" t="t" r="r" b="b"/>
                    <a:pathLst>
                      <a:path w="603" h="1109" extrusionOk="0">
                        <a:moveTo>
                          <a:pt x="1" y="0"/>
                        </a:moveTo>
                        <a:lnTo>
                          <a:pt x="1" y="1109"/>
                        </a:lnTo>
                        <a:cubicBezTo>
                          <a:pt x="349" y="824"/>
                          <a:pt x="571" y="444"/>
                          <a:pt x="602" y="0"/>
                        </a:cubicBez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36" name="Google Shape;1808;p38">
                    <a:extLst>
                      <a:ext uri="{FF2B5EF4-FFF2-40B4-BE49-F238E27FC236}">
                        <a16:creationId xmlns:a16="http://schemas.microsoft.com/office/drawing/2014/main" id="{E04F1C16-3F11-C5E9-EB6E-C3E415762527}"/>
                      </a:ext>
                    </a:extLst>
                  </p:cNvPr>
                  <p:cNvSpPr/>
                  <p:nvPr/>
                </p:nvSpPr>
                <p:spPr>
                  <a:xfrm>
                    <a:off x="6331500" y="2888476"/>
                    <a:ext cx="105384" cy="105384"/>
                  </a:xfrm>
                  <a:custGeom>
                    <a:avLst/>
                    <a:gdLst/>
                    <a:ahLst/>
                    <a:cxnLst/>
                    <a:rect l="l" t="t" r="r" b="b"/>
                    <a:pathLst>
                      <a:path w="3326" h="3326" extrusionOk="0">
                        <a:moveTo>
                          <a:pt x="1204" y="0"/>
                        </a:moveTo>
                        <a:cubicBezTo>
                          <a:pt x="1172" y="792"/>
                          <a:pt x="697" y="1489"/>
                          <a:pt x="1" y="1837"/>
                        </a:cubicBezTo>
                        <a:lnTo>
                          <a:pt x="1" y="3325"/>
                        </a:lnTo>
                        <a:lnTo>
                          <a:pt x="3326" y="3325"/>
                        </a:lnTo>
                        <a:lnTo>
                          <a:pt x="3326" y="760"/>
                        </a:lnTo>
                        <a:lnTo>
                          <a:pt x="2218" y="1172"/>
                        </a:lnTo>
                        <a:cubicBezTo>
                          <a:pt x="2184" y="1194"/>
                          <a:pt x="2146" y="1205"/>
                          <a:pt x="2107" y="1205"/>
                        </a:cubicBezTo>
                        <a:cubicBezTo>
                          <a:pt x="2037" y="1205"/>
                          <a:pt x="1962" y="1170"/>
                          <a:pt x="1901" y="1109"/>
                        </a:cubicBezTo>
                        <a:cubicBezTo>
                          <a:pt x="1838" y="1014"/>
                          <a:pt x="1806" y="887"/>
                          <a:pt x="1838" y="792"/>
                        </a:cubicBezTo>
                        <a:lnTo>
                          <a:pt x="2154" y="0"/>
                        </a:ln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37" name="Google Shape;1809;p38">
                    <a:extLst>
                      <a:ext uri="{FF2B5EF4-FFF2-40B4-BE49-F238E27FC236}">
                        <a16:creationId xmlns:a16="http://schemas.microsoft.com/office/drawing/2014/main" id="{44FAA946-637E-C6A7-625B-48DA0CC22D19}"/>
                      </a:ext>
                    </a:extLst>
                  </p:cNvPr>
                  <p:cNvSpPr/>
                  <p:nvPr/>
                </p:nvSpPr>
                <p:spPr>
                  <a:xfrm>
                    <a:off x="6554277" y="2706858"/>
                    <a:ext cx="54213" cy="54213"/>
                  </a:xfrm>
                  <a:custGeom>
                    <a:avLst/>
                    <a:gdLst/>
                    <a:ahLst/>
                    <a:cxnLst/>
                    <a:rect l="l" t="t" r="r" b="b"/>
                    <a:pathLst>
                      <a:path w="1711" h="1711" extrusionOk="0">
                        <a:moveTo>
                          <a:pt x="412" y="0"/>
                        </a:moveTo>
                        <a:lnTo>
                          <a:pt x="0" y="444"/>
                        </a:lnTo>
                        <a:lnTo>
                          <a:pt x="1267" y="1710"/>
                        </a:lnTo>
                        <a:lnTo>
                          <a:pt x="1710" y="1299"/>
                        </a:lnTo>
                        <a:lnTo>
                          <a:pt x="412" y="0"/>
                        </a:ln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38" name="Google Shape;1810;p38">
                    <a:extLst>
                      <a:ext uri="{FF2B5EF4-FFF2-40B4-BE49-F238E27FC236}">
                        <a16:creationId xmlns:a16="http://schemas.microsoft.com/office/drawing/2014/main" id="{1A488E68-AB0F-B00A-70E7-945FBC8D5DED}"/>
                      </a:ext>
                    </a:extLst>
                  </p:cNvPr>
                  <p:cNvSpPr/>
                  <p:nvPr/>
                </p:nvSpPr>
                <p:spPr>
                  <a:xfrm>
                    <a:off x="6484031" y="2761039"/>
                    <a:ext cx="97368" cy="99364"/>
                  </a:xfrm>
                  <a:custGeom>
                    <a:avLst/>
                    <a:gdLst/>
                    <a:ahLst/>
                    <a:cxnLst/>
                    <a:rect l="l" t="t" r="r" b="b"/>
                    <a:pathLst>
                      <a:path w="3073" h="3136" extrusionOk="0">
                        <a:moveTo>
                          <a:pt x="2629" y="0"/>
                        </a:moveTo>
                        <a:lnTo>
                          <a:pt x="0" y="2660"/>
                        </a:lnTo>
                        <a:lnTo>
                          <a:pt x="190" y="2724"/>
                        </a:lnTo>
                        <a:cubicBezTo>
                          <a:pt x="317" y="2755"/>
                          <a:pt x="380" y="2882"/>
                          <a:pt x="380" y="3009"/>
                        </a:cubicBezTo>
                        <a:lnTo>
                          <a:pt x="380" y="3135"/>
                        </a:lnTo>
                        <a:lnTo>
                          <a:pt x="3072" y="444"/>
                        </a:lnTo>
                        <a:lnTo>
                          <a:pt x="2629" y="0"/>
                        </a:ln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39" name="Google Shape;1811;p38">
                    <a:extLst>
                      <a:ext uri="{FF2B5EF4-FFF2-40B4-BE49-F238E27FC236}">
                        <a16:creationId xmlns:a16="http://schemas.microsoft.com/office/drawing/2014/main" id="{F90FE021-F0EE-4B71-24F2-BBEF272BC360}"/>
                      </a:ext>
                    </a:extLst>
                  </p:cNvPr>
                  <p:cNvSpPr/>
                  <p:nvPr/>
                </p:nvSpPr>
                <p:spPr>
                  <a:xfrm>
                    <a:off x="6322470" y="3089137"/>
                    <a:ext cx="95372" cy="19106"/>
                  </a:xfrm>
                  <a:custGeom>
                    <a:avLst/>
                    <a:gdLst/>
                    <a:ahLst/>
                    <a:cxnLst/>
                    <a:rect l="l" t="t" r="r" b="b"/>
                    <a:pathLst>
                      <a:path w="3010" h="603" extrusionOk="0">
                        <a:moveTo>
                          <a:pt x="1" y="1"/>
                        </a:moveTo>
                        <a:lnTo>
                          <a:pt x="1" y="286"/>
                        </a:lnTo>
                        <a:cubicBezTo>
                          <a:pt x="1" y="476"/>
                          <a:pt x="127" y="603"/>
                          <a:pt x="286" y="603"/>
                        </a:cubicBezTo>
                        <a:lnTo>
                          <a:pt x="2724" y="603"/>
                        </a:lnTo>
                        <a:cubicBezTo>
                          <a:pt x="2883" y="603"/>
                          <a:pt x="3009" y="476"/>
                          <a:pt x="3009" y="286"/>
                        </a:cubicBezTo>
                        <a:lnTo>
                          <a:pt x="3009" y="1"/>
                        </a:ln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40" name="Google Shape;1812;p38">
                    <a:extLst>
                      <a:ext uri="{FF2B5EF4-FFF2-40B4-BE49-F238E27FC236}">
                        <a16:creationId xmlns:a16="http://schemas.microsoft.com/office/drawing/2014/main" id="{BDE2C483-FE5C-DD67-86FC-07EAD4BA9C13}"/>
                      </a:ext>
                    </a:extLst>
                  </p:cNvPr>
                  <p:cNvSpPr/>
                  <p:nvPr/>
                </p:nvSpPr>
                <p:spPr>
                  <a:xfrm>
                    <a:off x="6101720" y="3089137"/>
                    <a:ext cx="535857" cy="57255"/>
                  </a:xfrm>
                  <a:custGeom>
                    <a:avLst/>
                    <a:gdLst/>
                    <a:ahLst/>
                    <a:cxnLst/>
                    <a:rect l="l" t="t" r="r" b="b"/>
                    <a:pathLst>
                      <a:path w="16912" h="1807" extrusionOk="0">
                        <a:moveTo>
                          <a:pt x="0" y="1"/>
                        </a:moveTo>
                        <a:lnTo>
                          <a:pt x="0" y="1141"/>
                        </a:lnTo>
                        <a:cubicBezTo>
                          <a:pt x="0" y="1489"/>
                          <a:pt x="317" y="1806"/>
                          <a:pt x="697" y="1806"/>
                        </a:cubicBezTo>
                        <a:lnTo>
                          <a:pt x="16247" y="1806"/>
                        </a:lnTo>
                        <a:cubicBezTo>
                          <a:pt x="16627" y="1806"/>
                          <a:pt x="16912" y="1489"/>
                          <a:pt x="16912" y="1141"/>
                        </a:cubicBezTo>
                        <a:lnTo>
                          <a:pt x="16912" y="1"/>
                        </a:lnTo>
                        <a:lnTo>
                          <a:pt x="10578" y="1"/>
                        </a:lnTo>
                        <a:lnTo>
                          <a:pt x="10578" y="286"/>
                        </a:lnTo>
                        <a:cubicBezTo>
                          <a:pt x="10578" y="793"/>
                          <a:pt x="10166" y="1204"/>
                          <a:pt x="9691" y="1204"/>
                        </a:cubicBezTo>
                        <a:lnTo>
                          <a:pt x="7253" y="1204"/>
                        </a:lnTo>
                        <a:cubicBezTo>
                          <a:pt x="6746" y="1204"/>
                          <a:pt x="6366" y="793"/>
                          <a:pt x="6366" y="286"/>
                        </a:cubicBezTo>
                        <a:lnTo>
                          <a:pt x="6366" y="1"/>
                        </a:ln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41" name="Google Shape;1813;p38">
                    <a:extLst>
                      <a:ext uri="{FF2B5EF4-FFF2-40B4-BE49-F238E27FC236}">
                        <a16:creationId xmlns:a16="http://schemas.microsoft.com/office/drawing/2014/main" id="{E6577FE5-732D-1093-E92B-E793363E7909}"/>
                      </a:ext>
                    </a:extLst>
                  </p:cNvPr>
                  <p:cNvSpPr/>
                  <p:nvPr/>
                </p:nvSpPr>
                <p:spPr>
                  <a:xfrm>
                    <a:off x="6130807" y="2754005"/>
                    <a:ext cx="478697" cy="316121"/>
                  </a:xfrm>
                  <a:custGeom>
                    <a:avLst/>
                    <a:gdLst/>
                    <a:ahLst/>
                    <a:cxnLst/>
                    <a:rect l="l" t="t" r="r" b="b"/>
                    <a:pathLst>
                      <a:path w="15108" h="9977" extrusionOk="0">
                        <a:moveTo>
                          <a:pt x="15075" y="634"/>
                        </a:moveTo>
                        <a:lnTo>
                          <a:pt x="15075" y="666"/>
                        </a:lnTo>
                        <a:lnTo>
                          <a:pt x="15107" y="634"/>
                        </a:lnTo>
                        <a:close/>
                        <a:moveTo>
                          <a:pt x="318" y="1"/>
                        </a:moveTo>
                        <a:cubicBezTo>
                          <a:pt x="159" y="1"/>
                          <a:pt x="1" y="159"/>
                          <a:pt x="1" y="349"/>
                        </a:cubicBezTo>
                        <a:lnTo>
                          <a:pt x="1" y="9976"/>
                        </a:lnTo>
                        <a:lnTo>
                          <a:pt x="15075" y="9976"/>
                        </a:lnTo>
                        <a:lnTo>
                          <a:pt x="15075" y="666"/>
                        </a:lnTo>
                        <a:lnTo>
                          <a:pt x="14505" y="1236"/>
                        </a:lnTo>
                        <a:lnTo>
                          <a:pt x="14505" y="9058"/>
                        </a:lnTo>
                        <a:cubicBezTo>
                          <a:pt x="14505" y="9216"/>
                          <a:pt x="14347" y="9375"/>
                          <a:pt x="14189" y="9375"/>
                        </a:cubicBezTo>
                        <a:lnTo>
                          <a:pt x="919" y="9375"/>
                        </a:lnTo>
                        <a:cubicBezTo>
                          <a:pt x="761" y="9375"/>
                          <a:pt x="603" y="9216"/>
                          <a:pt x="603" y="9058"/>
                        </a:cubicBezTo>
                        <a:lnTo>
                          <a:pt x="603" y="919"/>
                        </a:lnTo>
                        <a:cubicBezTo>
                          <a:pt x="603" y="761"/>
                          <a:pt x="761" y="602"/>
                          <a:pt x="919" y="602"/>
                        </a:cubicBezTo>
                        <a:lnTo>
                          <a:pt x="10863" y="602"/>
                        </a:lnTo>
                        <a:lnTo>
                          <a:pt x="11465" y="1"/>
                        </a:lnTo>
                        <a:close/>
                      </a:path>
                    </a:pathLst>
                  </a:custGeom>
                  <a:solidFill>
                    <a:srgbClr val="5BCFC5"/>
                  </a:solidFill>
                  <a:ln>
                    <a:noFill/>
                  </a:ln>
                </p:spPr>
                <p:txBody>
                  <a:bodyPr spcFirstLastPara="1" wrap="square" lIns="121900" tIns="121900" rIns="121900" bIns="121900" anchor="ctr" anchorCtr="0">
                    <a:noAutofit/>
                  </a:bodyPr>
                  <a:lstStyle/>
                  <a:p>
                    <a:endParaRPr sz="2400"/>
                  </a:p>
                </p:txBody>
              </p:sp>
              <p:sp>
                <p:nvSpPr>
                  <p:cNvPr id="142" name="Google Shape;1814;p38">
                    <a:extLst>
                      <a:ext uri="{FF2B5EF4-FFF2-40B4-BE49-F238E27FC236}">
                        <a16:creationId xmlns:a16="http://schemas.microsoft.com/office/drawing/2014/main" id="{F145DB07-E4CB-4769-E2A1-54C9C0CD945F}"/>
                      </a:ext>
                    </a:extLst>
                  </p:cNvPr>
                  <p:cNvSpPr/>
                  <p:nvPr/>
                </p:nvSpPr>
                <p:spPr>
                  <a:xfrm>
                    <a:off x="6455927" y="2733949"/>
                    <a:ext cx="98382" cy="97368"/>
                  </a:xfrm>
                  <a:custGeom>
                    <a:avLst/>
                    <a:gdLst/>
                    <a:ahLst/>
                    <a:cxnLst/>
                    <a:rect l="l" t="t" r="r" b="b"/>
                    <a:pathLst>
                      <a:path w="3105" h="3073" extrusionOk="0">
                        <a:moveTo>
                          <a:pt x="2693" y="0"/>
                        </a:moveTo>
                        <a:lnTo>
                          <a:pt x="1" y="2692"/>
                        </a:lnTo>
                        <a:lnTo>
                          <a:pt x="127" y="2692"/>
                        </a:lnTo>
                        <a:cubicBezTo>
                          <a:pt x="254" y="2692"/>
                          <a:pt x="349" y="2787"/>
                          <a:pt x="412" y="2914"/>
                        </a:cubicBezTo>
                        <a:lnTo>
                          <a:pt x="476" y="3072"/>
                        </a:lnTo>
                        <a:lnTo>
                          <a:pt x="3104" y="444"/>
                        </a:lnTo>
                        <a:lnTo>
                          <a:pt x="2693" y="0"/>
                        </a:lnTo>
                        <a:close/>
                      </a:path>
                    </a:pathLst>
                  </a:custGeom>
                  <a:solidFill>
                    <a:srgbClr val="5BCFC5"/>
                  </a:solidFill>
                  <a:ln>
                    <a:noFill/>
                  </a:ln>
                </p:spPr>
                <p:txBody>
                  <a:bodyPr spcFirstLastPara="1" wrap="square" lIns="121900" tIns="121900" rIns="121900" bIns="121900" anchor="ctr" anchorCtr="0">
                    <a:noAutofit/>
                  </a:bodyPr>
                  <a:lstStyle/>
                  <a:p>
                    <a:endParaRPr sz="2400"/>
                  </a:p>
                </p:txBody>
              </p:sp>
            </p:grpSp>
          </p:grpSp>
        </p:grpSp>
        <p:grpSp>
          <p:nvGrpSpPr>
            <p:cNvPr id="143" name="Google Shape;1829;p38">
              <a:extLst>
                <a:ext uri="{FF2B5EF4-FFF2-40B4-BE49-F238E27FC236}">
                  <a16:creationId xmlns:a16="http://schemas.microsoft.com/office/drawing/2014/main" id="{AFC6AC39-4175-B5AA-2288-79302385F27D}"/>
                </a:ext>
              </a:extLst>
            </p:cNvPr>
            <p:cNvGrpSpPr/>
            <p:nvPr/>
          </p:nvGrpSpPr>
          <p:grpSpPr>
            <a:xfrm>
              <a:off x="4431052" y="2291572"/>
              <a:ext cx="1550664" cy="1368876"/>
              <a:chOff x="3974453" y="2142643"/>
              <a:chExt cx="1162998" cy="1026657"/>
            </a:xfrm>
          </p:grpSpPr>
          <p:sp>
            <p:nvSpPr>
              <p:cNvPr id="144" name="Google Shape;1830;p38">
                <a:extLst>
                  <a:ext uri="{FF2B5EF4-FFF2-40B4-BE49-F238E27FC236}">
                    <a16:creationId xmlns:a16="http://schemas.microsoft.com/office/drawing/2014/main" id="{EC4CAD38-0A0A-67D7-8E4F-07FE8CFEB0A4}"/>
                  </a:ext>
                </a:extLst>
              </p:cNvPr>
              <p:cNvSpPr/>
              <p:nvPr/>
            </p:nvSpPr>
            <p:spPr>
              <a:xfrm>
                <a:off x="3974453" y="2142643"/>
                <a:ext cx="1162998" cy="1026657"/>
              </a:xfrm>
              <a:custGeom>
                <a:avLst/>
                <a:gdLst/>
                <a:ahLst/>
                <a:cxnLst/>
                <a:rect l="l" t="t" r="r" b="b"/>
                <a:pathLst>
                  <a:path w="36705" h="32402" extrusionOk="0">
                    <a:moveTo>
                      <a:pt x="18348" y="1"/>
                    </a:moveTo>
                    <a:cubicBezTo>
                      <a:pt x="11931" y="1"/>
                      <a:pt x="5857" y="3858"/>
                      <a:pt x="3325" y="10175"/>
                    </a:cubicBezTo>
                    <a:cubicBezTo>
                      <a:pt x="0" y="18472"/>
                      <a:pt x="4022" y="27910"/>
                      <a:pt x="12319" y="31235"/>
                    </a:cubicBezTo>
                    <a:cubicBezTo>
                      <a:pt x="14295" y="32027"/>
                      <a:pt x="16336" y="32402"/>
                      <a:pt x="18343" y="32402"/>
                    </a:cubicBezTo>
                    <a:cubicBezTo>
                      <a:pt x="24765" y="32402"/>
                      <a:pt x="30846" y="28562"/>
                      <a:pt x="33379" y="22241"/>
                    </a:cubicBezTo>
                    <a:cubicBezTo>
                      <a:pt x="36705" y="13944"/>
                      <a:pt x="32683" y="4506"/>
                      <a:pt x="24385" y="1181"/>
                    </a:cubicBezTo>
                    <a:cubicBezTo>
                      <a:pt x="22405" y="380"/>
                      <a:pt x="20360" y="1"/>
                      <a:pt x="18348" y="1"/>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grpSp>
            <p:nvGrpSpPr>
              <p:cNvPr id="145" name="Google Shape;1831;p38">
                <a:extLst>
                  <a:ext uri="{FF2B5EF4-FFF2-40B4-BE49-F238E27FC236}">
                    <a16:creationId xmlns:a16="http://schemas.microsoft.com/office/drawing/2014/main" id="{9C7BAF8F-44D3-BC57-E3E8-FC54A64A7439}"/>
                  </a:ext>
                </a:extLst>
              </p:cNvPr>
              <p:cNvGrpSpPr/>
              <p:nvPr/>
            </p:nvGrpSpPr>
            <p:grpSpPr>
              <a:xfrm>
                <a:off x="4133987" y="2259529"/>
                <a:ext cx="843930" cy="793107"/>
                <a:chOff x="4133987" y="2259529"/>
                <a:chExt cx="843930" cy="793107"/>
              </a:xfrm>
            </p:grpSpPr>
            <p:sp>
              <p:nvSpPr>
                <p:cNvPr id="146" name="Google Shape;1832;p38">
                  <a:extLst>
                    <a:ext uri="{FF2B5EF4-FFF2-40B4-BE49-F238E27FC236}">
                      <a16:creationId xmlns:a16="http://schemas.microsoft.com/office/drawing/2014/main" id="{F69A989A-BB8D-DB77-A73F-A0BA150C6372}"/>
                    </a:ext>
                  </a:extLst>
                </p:cNvPr>
                <p:cNvSpPr/>
                <p:nvPr/>
              </p:nvSpPr>
              <p:spPr>
                <a:xfrm>
                  <a:off x="4133987" y="2259529"/>
                  <a:ext cx="843930" cy="793107"/>
                </a:xfrm>
                <a:custGeom>
                  <a:avLst/>
                  <a:gdLst/>
                  <a:ahLst/>
                  <a:cxnLst/>
                  <a:rect l="l" t="t" r="r" b="b"/>
                  <a:pathLst>
                    <a:path w="26635" h="25031" extrusionOk="0">
                      <a:moveTo>
                        <a:pt x="13355" y="1"/>
                      </a:moveTo>
                      <a:cubicBezTo>
                        <a:pt x="12784" y="1"/>
                        <a:pt x="12205" y="40"/>
                        <a:pt x="11623" y="120"/>
                      </a:cubicBezTo>
                      <a:cubicBezTo>
                        <a:pt x="4782" y="1039"/>
                        <a:pt x="0" y="7341"/>
                        <a:pt x="919" y="14213"/>
                      </a:cubicBezTo>
                      <a:cubicBezTo>
                        <a:pt x="1761" y="20488"/>
                        <a:pt x="7133" y="25030"/>
                        <a:pt x="13320" y="25030"/>
                      </a:cubicBezTo>
                      <a:cubicBezTo>
                        <a:pt x="13878" y="25030"/>
                        <a:pt x="14443" y="24993"/>
                        <a:pt x="15012" y="24917"/>
                      </a:cubicBezTo>
                      <a:cubicBezTo>
                        <a:pt x="21852" y="23967"/>
                        <a:pt x="26634" y="17665"/>
                        <a:pt x="25716" y="10825"/>
                      </a:cubicBezTo>
                      <a:cubicBezTo>
                        <a:pt x="24875" y="4564"/>
                        <a:pt x="19525" y="1"/>
                        <a:pt x="13355"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147" name="Google Shape;1833;p38">
                  <a:extLst>
                    <a:ext uri="{FF2B5EF4-FFF2-40B4-BE49-F238E27FC236}">
                      <a16:creationId xmlns:a16="http://schemas.microsoft.com/office/drawing/2014/main" id="{D292CB53-6407-AE4A-64F1-97CAC679C150}"/>
                    </a:ext>
                  </a:extLst>
                </p:cNvPr>
                <p:cNvGrpSpPr/>
                <p:nvPr/>
              </p:nvGrpSpPr>
              <p:grpSpPr>
                <a:xfrm>
                  <a:off x="4293521" y="2394032"/>
                  <a:ext cx="524830" cy="497486"/>
                  <a:chOff x="4293521" y="2394032"/>
                  <a:chExt cx="524830" cy="497486"/>
                </a:xfrm>
              </p:grpSpPr>
              <p:sp>
                <p:nvSpPr>
                  <p:cNvPr id="148" name="Google Shape;1834;p38">
                    <a:extLst>
                      <a:ext uri="{FF2B5EF4-FFF2-40B4-BE49-F238E27FC236}">
                        <a16:creationId xmlns:a16="http://schemas.microsoft.com/office/drawing/2014/main" id="{031901F0-99F9-1975-B740-89ADAA1CFB94}"/>
                      </a:ext>
                    </a:extLst>
                  </p:cNvPr>
                  <p:cNvSpPr/>
                  <p:nvPr/>
                </p:nvSpPr>
                <p:spPr>
                  <a:xfrm>
                    <a:off x="4613634" y="2449956"/>
                    <a:ext cx="136499" cy="132507"/>
                  </a:xfrm>
                  <a:custGeom>
                    <a:avLst/>
                    <a:gdLst/>
                    <a:ahLst/>
                    <a:cxnLst/>
                    <a:rect l="l" t="t" r="r" b="b"/>
                    <a:pathLst>
                      <a:path w="4308" h="4182" extrusionOk="0">
                        <a:moveTo>
                          <a:pt x="950" y="1"/>
                        </a:moveTo>
                        <a:lnTo>
                          <a:pt x="0" y="2566"/>
                        </a:lnTo>
                        <a:cubicBezTo>
                          <a:pt x="792" y="2883"/>
                          <a:pt x="1457" y="3453"/>
                          <a:pt x="1932" y="4181"/>
                        </a:cubicBezTo>
                        <a:lnTo>
                          <a:pt x="4307" y="2819"/>
                        </a:lnTo>
                        <a:cubicBezTo>
                          <a:pt x="3484" y="1553"/>
                          <a:pt x="2312" y="571"/>
                          <a:pt x="950" y="1"/>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49" name="Google Shape;1835;p38">
                    <a:extLst>
                      <a:ext uri="{FF2B5EF4-FFF2-40B4-BE49-F238E27FC236}">
                        <a16:creationId xmlns:a16="http://schemas.microsoft.com/office/drawing/2014/main" id="{9A436D4C-991F-794F-EF45-4FC72BDB8922}"/>
                      </a:ext>
                    </a:extLst>
                  </p:cNvPr>
                  <p:cNvSpPr/>
                  <p:nvPr/>
                </p:nvSpPr>
                <p:spPr>
                  <a:xfrm>
                    <a:off x="4325649" y="2555340"/>
                    <a:ext cx="101360" cy="137481"/>
                  </a:xfrm>
                  <a:custGeom>
                    <a:avLst/>
                    <a:gdLst/>
                    <a:ahLst/>
                    <a:cxnLst/>
                    <a:rect l="l" t="t" r="r" b="b"/>
                    <a:pathLst>
                      <a:path w="3199" h="4339" extrusionOk="0">
                        <a:moveTo>
                          <a:pt x="824" y="0"/>
                        </a:moveTo>
                        <a:cubicBezTo>
                          <a:pt x="285" y="1045"/>
                          <a:pt x="0" y="2217"/>
                          <a:pt x="0" y="3357"/>
                        </a:cubicBezTo>
                        <a:cubicBezTo>
                          <a:pt x="0" y="3705"/>
                          <a:pt x="32" y="4022"/>
                          <a:pt x="64" y="4339"/>
                        </a:cubicBezTo>
                        <a:lnTo>
                          <a:pt x="2755" y="3864"/>
                        </a:lnTo>
                        <a:cubicBezTo>
                          <a:pt x="2755" y="3705"/>
                          <a:pt x="2724" y="3547"/>
                          <a:pt x="2724" y="3357"/>
                        </a:cubicBezTo>
                        <a:cubicBezTo>
                          <a:pt x="2724" y="2692"/>
                          <a:pt x="2882" y="1995"/>
                          <a:pt x="3199" y="1362"/>
                        </a:cubicBezTo>
                        <a:lnTo>
                          <a:pt x="824" y="0"/>
                        </a:ln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50" name="Google Shape;1836;p38">
                    <a:extLst>
                      <a:ext uri="{FF2B5EF4-FFF2-40B4-BE49-F238E27FC236}">
                        <a16:creationId xmlns:a16="http://schemas.microsoft.com/office/drawing/2014/main" id="{B3333558-3810-F07F-52B4-90025A996173}"/>
                      </a:ext>
                    </a:extLst>
                  </p:cNvPr>
                  <p:cNvSpPr/>
                  <p:nvPr/>
                </p:nvSpPr>
                <p:spPr>
                  <a:xfrm>
                    <a:off x="4293521" y="2696814"/>
                    <a:ext cx="162607" cy="164604"/>
                  </a:xfrm>
                  <a:custGeom>
                    <a:avLst/>
                    <a:gdLst/>
                    <a:ahLst/>
                    <a:cxnLst/>
                    <a:rect l="l" t="t" r="r" b="b"/>
                    <a:pathLst>
                      <a:path w="5132" h="5195" extrusionOk="0">
                        <a:moveTo>
                          <a:pt x="3864" y="0"/>
                        </a:moveTo>
                        <a:lnTo>
                          <a:pt x="1" y="665"/>
                        </a:lnTo>
                        <a:cubicBezTo>
                          <a:pt x="381" y="2407"/>
                          <a:pt x="1299" y="3991"/>
                          <a:pt x="2598" y="5194"/>
                        </a:cubicBezTo>
                        <a:lnTo>
                          <a:pt x="5131" y="2186"/>
                        </a:lnTo>
                        <a:cubicBezTo>
                          <a:pt x="4530" y="1584"/>
                          <a:pt x="4086" y="824"/>
                          <a:pt x="3864" y="0"/>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51" name="Google Shape;1837;p38">
                    <a:extLst>
                      <a:ext uri="{FF2B5EF4-FFF2-40B4-BE49-F238E27FC236}">
                        <a16:creationId xmlns:a16="http://schemas.microsoft.com/office/drawing/2014/main" id="{CB290320-714E-AD42-E528-B1F66A7DC38C}"/>
                      </a:ext>
                    </a:extLst>
                  </p:cNvPr>
                  <p:cNvSpPr/>
                  <p:nvPr/>
                </p:nvSpPr>
                <p:spPr>
                  <a:xfrm>
                    <a:off x="4415951" y="2778086"/>
                    <a:ext cx="130479" cy="113432"/>
                  </a:xfrm>
                  <a:custGeom>
                    <a:avLst/>
                    <a:gdLst/>
                    <a:ahLst/>
                    <a:cxnLst/>
                    <a:rect l="l" t="t" r="r" b="b"/>
                    <a:pathLst>
                      <a:path w="4118" h="3580" extrusionOk="0">
                        <a:moveTo>
                          <a:pt x="1742" y="1"/>
                        </a:moveTo>
                        <a:lnTo>
                          <a:pt x="0" y="2091"/>
                        </a:lnTo>
                        <a:cubicBezTo>
                          <a:pt x="1172" y="3009"/>
                          <a:pt x="2629" y="3516"/>
                          <a:pt x="4117" y="3579"/>
                        </a:cubicBezTo>
                        <a:lnTo>
                          <a:pt x="4117" y="856"/>
                        </a:lnTo>
                        <a:cubicBezTo>
                          <a:pt x="3262" y="824"/>
                          <a:pt x="2439" y="507"/>
                          <a:pt x="1742" y="1"/>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52" name="Google Shape;1838;p38">
                    <a:extLst>
                      <a:ext uri="{FF2B5EF4-FFF2-40B4-BE49-F238E27FC236}">
                        <a16:creationId xmlns:a16="http://schemas.microsoft.com/office/drawing/2014/main" id="{B422189D-0358-85CD-A6D6-253AA4B99161}"/>
                      </a:ext>
                    </a:extLst>
                  </p:cNvPr>
                  <p:cNvSpPr/>
                  <p:nvPr/>
                </p:nvSpPr>
                <p:spPr>
                  <a:xfrm>
                    <a:off x="4361770" y="2449956"/>
                    <a:ext cx="136499" cy="132507"/>
                  </a:xfrm>
                  <a:custGeom>
                    <a:avLst/>
                    <a:gdLst/>
                    <a:ahLst/>
                    <a:cxnLst/>
                    <a:rect l="l" t="t" r="r" b="b"/>
                    <a:pathLst>
                      <a:path w="4308" h="4182" extrusionOk="0">
                        <a:moveTo>
                          <a:pt x="3357" y="1"/>
                        </a:moveTo>
                        <a:cubicBezTo>
                          <a:pt x="1964" y="571"/>
                          <a:pt x="792" y="1553"/>
                          <a:pt x="0" y="2819"/>
                        </a:cubicBezTo>
                        <a:lnTo>
                          <a:pt x="2344" y="4181"/>
                        </a:lnTo>
                        <a:cubicBezTo>
                          <a:pt x="2851" y="3453"/>
                          <a:pt x="3516" y="2883"/>
                          <a:pt x="4307" y="2534"/>
                        </a:cubicBezTo>
                        <a:lnTo>
                          <a:pt x="3357" y="1"/>
                        </a:ln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53" name="Google Shape;1839;p38">
                    <a:extLst>
                      <a:ext uri="{FF2B5EF4-FFF2-40B4-BE49-F238E27FC236}">
                        <a16:creationId xmlns:a16="http://schemas.microsoft.com/office/drawing/2014/main" id="{FD911657-5DF2-7804-4D96-4DB1D0ECF0B3}"/>
                      </a:ext>
                    </a:extLst>
                  </p:cNvPr>
                  <p:cNvSpPr/>
                  <p:nvPr/>
                </p:nvSpPr>
                <p:spPr>
                  <a:xfrm>
                    <a:off x="4565473" y="2778086"/>
                    <a:ext cx="130479" cy="113432"/>
                  </a:xfrm>
                  <a:custGeom>
                    <a:avLst/>
                    <a:gdLst/>
                    <a:ahLst/>
                    <a:cxnLst/>
                    <a:rect l="l" t="t" r="r" b="b"/>
                    <a:pathLst>
                      <a:path w="4118" h="3580" extrusionOk="0">
                        <a:moveTo>
                          <a:pt x="2375" y="1"/>
                        </a:moveTo>
                        <a:cubicBezTo>
                          <a:pt x="1679" y="507"/>
                          <a:pt x="855" y="792"/>
                          <a:pt x="0" y="856"/>
                        </a:cubicBezTo>
                        <a:lnTo>
                          <a:pt x="0" y="3579"/>
                        </a:lnTo>
                        <a:cubicBezTo>
                          <a:pt x="1489" y="3516"/>
                          <a:pt x="2945" y="3009"/>
                          <a:pt x="4117" y="2091"/>
                        </a:cubicBezTo>
                        <a:lnTo>
                          <a:pt x="2375" y="1"/>
                        </a:ln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54" name="Google Shape;1840;p38">
                    <a:extLst>
                      <a:ext uri="{FF2B5EF4-FFF2-40B4-BE49-F238E27FC236}">
                        <a16:creationId xmlns:a16="http://schemas.microsoft.com/office/drawing/2014/main" id="{FFE8A1A8-8700-0396-CA7E-ED263FE52269}"/>
                      </a:ext>
                    </a:extLst>
                  </p:cNvPr>
                  <p:cNvSpPr/>
                  <p:nvPr/>
                </p:nvSpPr>
                <p:spPr>
                  <a:xfrm>
                    <a:off x="4473143" y="2394032"/>
                    <a:ext cx="165586" cy="130225"/>
                  </a:xfrm>
                  <a:custGeom>
                    <a:avLst/>
                    <a:gdLst/>
                    <a:ahLst/>
                    <a:cxnLst/>
                    <a:rect l="l" t="t" r="r" b="b"/>
                    <a:pathLst>
                      <a:path w="5226" h="4110" extrusionOk="0">
                        <a:moveTo>
                          <a:pt x="2613" y="0"/>
                        </a:moveTo>
                        <a:cubicBezTo>
                          <a:pt x="1734" y="0"/>
                          <a:pt x="856" y="135"/>
                          <a:pt x="1" y="404"/>
                        </a:cubicBezTo>
                        <a:lnTo>
                          <a:pt x="1331" y="4109"/>
                        </a:lnTo>
                        <a:cubicBezTo>
                          <a:pt x="1742" y="3983"/>
                          <a:pt x="2186" y="3919"/>
                          <a:pt x="2597" y="3919"/>
                        </a:cubicBezTo>
                        <a:cubicBezTo>
                          <a:pt x="3041" y="3919"/>
                          <a:pt x="3453" y="3983"/>
                          <a:pt x="3864" y="4109"/>
                        </a:cubicBezTo>
                        <a:lnTo>
                          <a:pt x="5226" y="404"/>
                        </a:lnTo>
                        <a:cubicBezTo>
                          <a:pt x="4371" y="135"/>
                          <a:pt x="3492" y="0"/>
                          <a:pt x="2613" y="0"/>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55" name="Google Shape;1841;p38">
                    <a:extLst>
                      <a:ext uri="{FF2B5EF4-FFF2-40B4-BE49-F238E27FC236}">
                        <a16:creationId xmlns:a16="http://schemas.microsoft.com/office/drawing/2014/main" id="{C1E8F124-80EE-AF24-4026-4742CEF15A32}"/>
                      </a:ext>
                    </a:extLst>
                  </p:cNvPr>
                  <p:cNvSpPr/>
                  <p:nvPr/>
                </p:nvSpPr>
                <p:spPr>
                  <a:xfrm>
                    <a:off x="4420958" y="2537818"/>
                    <a:ext cx="258930" cy="249329"/>
                  </a:xfrm>
                  <a:custGeom>
                    <a:avLst/>
                    <a:gdLst/>
                    <a:ahLst/>
                    <a:cxnLst/>
                    <a:rect l="l" t="t" r="r" b="b"/>
                    <a:pathLst>
                      <a:path w="8172" h="7869" extrusionOk="0">
                        <a:moveTo>
                          <a:pt x="4254" y="1205"/>
                        </a:moveTo>
                        <a:cubicBezTo>
                          <a:pt x="4602" y="1205"/>
                          <a:pt x="4955" y="1272"/>
                          <a:pt x="5290" y="1408"/>
                        </a:cubicBezTo>
                        <a:cubicBezTo>
                          <a:pt x="6303" y="1820"/>
                          <a:pt x="6968" y="2833"/>
                          <a:pt x="6968" y="3910"/>
                        </a:cubicBezTo>
                        <a:cubicBezTo>
                          <a:pt x="6968" y="5430"/>
                          <a:pt x="5765" y="6634"/>
                          <a:pt x="4244" y="6634"/>
                        </a:cubicBezTo>
                        <a:cubicBezTo>
                          <a:pt x="3168" y="6634"/>
                          <a:pt x="2154" y="5969"/>
                          <a:pt x="1743" y="4955"/>
                        </a:cubicBezTo>
                        <a:cubicBezTo>
                          <a:pt x="1331" y="3942"/>
                          <a:pt x="1553" y="2770"/>
                          <a:pt x="2344" y="2010"/>
                        </a:cubicBezTo>
                        <a:cubicBezTo>
                          <a:pt x="2853" y="1480"/>
                          <a:pt x="3547" y="1205"/>
                          <a:pt x="4254" y="1205"/>
                        </a:cubicBezTo>
                        <a:close/>
                        <a:moveTo>
                          <a:pt x="4241" y="1"/>
                        </a:moveTo>
                        <a:cubicBezTo>
                          <a:pt x="3220" y="1"/>
                          <a:pt x="2228" y="395"/>
                          <a:pt x="1489" y="1155"/>
                        </a:cubicBezTo>
                        <a:cubicBezTo>
                          <a:pt x="349" y="2263"/>
                          <a:pt x="1" y="3973"/>
                          <a:pt x="634" y="5430"/>
                        </a:cubicBezTo>
                        <a:cubicBezTo>
                          <a:pt x="1236" y="6887"/>
                          <a:pt x="2661" y="7869"/>
                          <a:pt x="4244" y="7869"/>
                        </a:cubicBezTo>
                        <a:cubicBezTo>
                          <a:pt x="6430" y="7837"/>
                          <a:pt x="8171" y="6095"/>
                          <a:pt x="8171" y="3910"/>
                        </a:cubicBezTo>
                        <a:cubicBezTo>
                          <a:pt x="8171" y="2327"/>
                          <a:pt x="7221" y="901"/>
                          <a:pt x="5765" y="300"/>
                        </a:cubicBezTo>
                        <a:cubicBezTo>
                          <a:pt x="5268" y="99"/>
                          <a:pt x="4751" y="1"/>
                          <a:pt x="4241" y="1"/>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56" name="Google Shape;1842;p38">
                    <a:extLst>
                      <a:ext uri="{FF2B5EF4-FFF2-40B4-BE49-F238E27FC236}">
                        <a16:creationId xmlns:a16="http://schemas.microsoft.com/office/drawing/2014/main" id="{472F0899-37F1-7F9F-5641-436D5F718C9D}"/>
                      </a:ext>
                    </a:extLst>
                  </p:cNvPr>
                  <p:cNvSpPr/>
                  <p:nvPr/>
                </p:nvSpPr>
                <p:spPr>
                  <a:xfrm>
                    <a:off x="4489207" y="2595453"/>
                    <a:ext cx="133489" cy="133489"/>
                  </a:xfrm>
                  <a:custGeom>
                    <a:avLst/>
                    <a:gdLst/>
                    <a:ahLst/>
                    <a:cxnLst/>
                    <a:rect l="l" t="t" r="r" b="b"/>
                    <a:pathLst>
                      <a:path w="4213" h="4213" extrusionOk="0">
                        <a:moveTo>
                          <a:pt x="2090" y="1"/>
                        </a:moveTo>
                        <a:cubicBezTo>
                          <a:pt x="950" y="1"/>
                          <a:pt x="0" y="951"/>
                          <a:pt x="0" y="2091"/>
                        </a:cubicBezTo>
                        <a:cubicBezTo>
                          <a:pt x="0" y="3263"/>
                          <a:pt x="950" y="4213"/>
                          <a:pt x="2090" y="4213"/>
                        </a:cubicBezTo>
                        <a:cubicBezTo>
                          <a:pt x="3262" y="4213"/>
                          <a:pt x="4212" y="3263"/>
                          <a:pt x="4212" y="2091"/>
                        </a:cubicBezTo>
                        <a:cubicBezTo>
                          <a:pt x="4212" y="951"/>
                          <a:pt x="3262" y="1"/>
                          <a:pt x="2090" y="1"/>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57" name="Google Shape;1843;p38">
                    <a:extLst>
                      <a:ext uri="{FF2B5EF4-FFF2-40B4-BE49-F238E27FC236}">
                        <a16:creationId xmlns:a16="http://schemas.microsoft.com/office/drawing/2014/main" id="{1B176603-B53C-3A10-92CA-D64CF7DADFD7}"/>
                      </a:ext>
                    </a:extLst>
                  </p:cNvPr>
                  <p:cNvSpPr/>
                  <p:nvPr/>
                </p:nvSpPr>
                <p:spPr>
                  <a:xfrm>
                    <a:off x="4654761" y="2696814"/>
                    <a:ext cx="163590" cy="164604"/>
                  </a:xfrm>
                  <a:custGeom>
                    <a:avLst/>
                    <a:gdLst/>
                    <a:ahLst/>
                    <a:cxnLst/>
                    <a:rect l="l" t="t" r="r" b="b"/>
                    <a:pathLst>
                      <a:path w="5163" h="5195" extrusionOk="0">
                        <a:moveTo>
                          <a:pt x="1267" y="0"/>
                        </a:moveTo>
                        <a:cubicBezTo>
                          <a:pt x="1077" y="824"/>
                          <a:pt x="634" y="1584"/>
                          <a:pt x="1" y="2186"/>
                        </a:cubicBezTo>
                        <a:lnTo>
                          <a:pt x="2534" y="5194"/>
                        </a:lnTo>
                        <a:cubicBezTo>
                          <a:pt x="3864" y="3991"/>
                          <a:pt x="4783" y="2407"/>
                          <a:pt x="5163" y="665"/>
                        </a:cubicBezTo>
                        <a:lnTo>
                          <a:pt x="1267" y="0"/>
                        </a:lnTo>
                        <a:close/>
                      </a:path>
                    </a:pathLst>
                  </a:custGeom>
                  <a:solidFill>
                    <a:srgbClr val="25255B"/>
                  </a:solidFill>
                  <a:ln>
                    <a:noFill/>
                  </a:ln>
                </p:spPr>
                <p:txBody>
                  <a:bodyPr spcFirstLastPara="1" wrap="square" lIns="121900" tIns="121900" rIns="121900" bIns="121900" anchor="ctr" anchorCtr="0">
                    <a:noAutofit/>
                  </a:bodyPr>
                  <a:lstStyle/>
                  <a:p>
                    <a:endParaRPr sz="2400"/>
                  </a:p>
                </p:txBody>
              </p:sp>
              <p:sp>
                <p:nvSpPr>
                  <p:cNvPr id="158" name="Google Shape;1844;p38">
                    <a:extLst>
                      <a:ext uri="{FF2B5EF4-FFF2-40B4-BE49-F238E27FC236}">
                        <a16:creationId xmlns:a16="http://schemas.microsoft.com/office/drawing/2014/main" id="{AE875742-7E0F-E3F9-883A-2734EF13AFF4}"/>
                      </a:ext>
                    </a:extLst>
                  </p:cNvPr>
                  <p:cNvSpPr/>
                  <p:nvPr/>
                </p:nvSpPr>
                <p:spPr>
                  <a:xfrm>
                    <a:off x="4684862" y="2555340"/>
                    <a:ext cx="100378" cy="137481"/>
                  </a:xfrm>
                  <a:custGeom>
                    <a:avLst/>
                    <a:gdLst/>
                    <a:ahLst/>
                    <a:cxnLst/>
                    <a:rect l="l" t="t" r="r" b="b"/>
                    <a:pathLst>
                      <a:path w="3168" h="4339" extrusionOk="0">
                        <a:moveTo>
                          <a:pt x="2344" y="0"/>
                        </a:moveTo>
                        <a:lnTo>
                          <a:pt x="1" y="1362"/>
                        </a:lnTo>
                        <a:cubicBezTo>
                          <a:pt x="317" y="1995"/>
                          <a:pt x="476" y="2692"/>
                          <a:pt x="476" y="3357"/>
                        </a:cubicBezTo>
                        <a:cubicBezTo>
                          <a:pt x="476" y="3547"/>
                          <a:pt x="444" y="3705"/>
                          <a:pt x="444" y="3864"/>
                        </a:cubicBezTo>
                        <a:lnTo>
                          <a:pt x="3104" y="4339"/>
                        </a:lnTo>
                        <a:cubicBezTo>
                          <a:pt x="3168" y="4022"/>
                          <a:pt x="3168" y="3674"/>
                          <a:pt x="3168" y="3357"/>
                        </a:cubicBezTo>
                        <a:cubicBezTo>
                          <a:pt x="3168" y="2185"/>
                          <a:pt x="2883" y="1045"/>
                          <a:pt x="2344" y="0"/>
                        </a:cubicBezTo>
                        <a:close/>
                      </a:path>
                    </a:pathLst>
                  </a:custGeom>
                  <a:solidFill>
                    <a:srgbClr val="25255B"/>
                  </a:solidFill>
                  <a:ln>
                    <a:noFill/>
                  </a:ln>
                </p:spPr>
                <p:txBody>
                  <a:bodyPr spcFirstLastPara="1" wrap="square" lIns="121900" tIns="121900" rIns="121900" bIns="121900" anchor="ctr" anchorCtr="0">
                    <a:noAutofit/>
                  </a:bodyPr>
                  <a:lstStyle/>
                  <a:p>
                    <a:endParaRPr sz="2400"/>
                  </a:p>
                </p:txBody>
              </p:sp>
            </p:grpSp>
          </p:grpSp>
        </p:grpSp>
        <p:grpSp>
          <p:nvGrpSpPr>
            <p:cNvPr id="159" name="Google Shape;1845;p38">
              <a:extLst>
                <a:ext uri="{FF2B5EF4-FFF2-40B4-BE49-F238E27FC236}">
                  <a16:creationId xmlns:a16="http://schemas.microsoft.com/office/drawing/2014/main" id="{94658A10-B137-68DC-C550-7147F9DD4048}"/>
                </a:ext>
              </a:extLst>
            </p:cNvPr>
            <p:cNvGrpSpPr/>
            <p:nvPr/>
          </p:nvGrpSpPr>
          <p:grpSpPr>
            <a:xfrm>
              <a:off x="9136486" y="3608019"/>
              <a:ext cx="1418220" cy="1369384"/>
              <a:chOff x="7503528" y="3129979"/>
              <a:chExt cx="1063665" cy="1027038"/>
            </a:xfrm>
          </p:grpSpPr>
          <p:sp>
            <p:nvSpPr>
              <p:cNvPr id="160" name="Google Shape;1846;p38">
                <a:extLst>
                  <a:ext uri="{FF2B5EF4-FFF2-40B4-BE49-F238E27FC236}">
                    <a16:creationId xmlns:a16="http://schemas.microsoft.com/office/drawing/2014/main" id="{BF12906A-76C7-1A37-88EB-4099CB7287DF}"/>
                  </a:ext>
                </a:extLst>
              </p:cNvPr>
              <p:cNvSpPr/>
              <p:nvPr/>
            </p:nvSpPr>
            <p:spPr>
              <a:xfrm>
                <a:off x="7503528" y="3129979"/>
                <a:ext cx="1063665" cy="1027038"/>
              </a:xfrm>
              <a:custGeom>
                <a:avLst/>
                <a:gdLst/>
                <a:ahLst/>
                <a:cxnLst/>
                <a:rect l="l" t="t" r="r" b="b"/>
                <a:pathLst>
                  <a:path w="33570" h="32414" extrusionOk="0">
                    <a:moveTo>
                      <a:pt x="16764" y="1"/>
                    </a:moveTo>
                    <a:cubicBezTo>
                      <a:pt x="8334" y="1"/>
                      <a:pt x="1239" y="6543"/>
                      <a:pt x="634" y="15085"/>
                    </a:cubicBezTo>
                    <a:cubicBezTo>
                      <a:pt x="0" y="24015"/>
                      <a:pt x="6746" y="31743"/>
                      <a:pt x="15676" y="32376"/>
                    </a:cubicBezTo>
                    <a:cubicBezTo>
                      <a:pt x="16049" y="32401"/>
                      <a:pt x="16420" y="32413"/>
                      <a:pt x="16788" y="32413"/>
                    </a:cubicBezTo>
                    <a:cubicBezTo>
                      <a:pt x="25240" y="32413"/>
                      <a:pt x="32361" y="25891"/>
                      <a:pt x="32968" y="17333"/>
                    </a:cubicBezTo>
                    <a:cubicBezTo>
                      <a:pt x="33569" y="8403"/>
                      <a:pt x="26856" y="675"/>
                      <a:pt x="17925" y="42"/>
                    </a:cubicBezTo>
                    <a:cubicBezTo>
                      <a:pt x="17536" y="14"/>
                      <a:pt x="17149" y="1"/>
                      <a:pt x="16764"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grpSp>
            <p:nvGrpSpPr>
              <p:cNvPr id="161" name="Google Shape;1847;p38">
                <a:extLst>
                  <a:ext uri="{FF2B5EF4-FFF2-40B4-BE49-F238E27FC236}">
                    <a16:creationId xmlns:a16="http://schemas.microsoft.com/office/drawing/2014/main" id="{BB7D9F32-0C82-C8D0-BC42-695295EA9F91}"/>
                  </a:ext>
                </a:extLst>
              </p:cNvPr>
              <p:cNvGrpSpPr/>
              <p:nvPr/>
            </p:nvGrpSpPr>
            <p:grpSpPr>
              <a:xfrm>
                <a:off x="7612905" y="3247372"/>
                <a:ext cx="843898" cy="792600"/>
                <a:chOff x="7612905" y="3247372"/>
                <a:chExt cx="843898" cy="792600"/>
              </a:xfrm>
            </p:grpSpPr>
            <p:sp>
              <p:nvSpPr>
                <p:cNvPr id="162" name="Google Shape;1848;p38">
                  <a:extLst>
                    <a:ext uri="{FF2B5EF4-FFF2-40B4-BE49-F238E27FC236}">
                      <a16:creationId xmlns:a16="http://schemas.microsoft.com/office/drawing/2014/main" id="{79D6A28D-C76E-54D3-9E6F-08889A5E2BB4}"/>
                    </a:ext>
                  </a:extLst>
                </p:cNvPr>
                <p:cNvSpPr/>
                <p:nvPr/>
              </p:nvSpPr>
              <p:spPr>
                <a:xfrm>
                  <a:off x="7612905" y="3247372"/>
                  <a:ext cx="843898" cy="792600"/>
                </a:xfrm>
                <a:custGeom>
                  <a:avLst/>
                  <a:gdLst/>
                  <a:ahLst/>
                  <a:cxnLst/>
                  <a:rect l="l" t="t" r="r" b="b"/>
                  <a:pathLst>
                    <a:path w="26634" h="25015" extrusionOk="0">
                      <a:moveTo>
                        <a:pt x="13318" y="0"/>
                      </a:moveTo>
                      <a:cubicBezTo>
                        <a:pt x="12779" y="0"/>
                        <a:pt x="12235" y="35"/>
                        <a:pt x="11686" y="106"/>
                      </a:cubicBezTo>
                      <a:cubicBezTo>
                        <a:pt x="4845" y="992"/>
                        <a:pt x="0" y="7295"/>
                        <a:pt x="919" y="14135"/>
                      </a:cubicBezTo>
                      <a:cubicBezTo>
                        <a:pt x="1733" y="20416"/>
                        <a:pt x="7112" y="25014"/>
                        <a:pt x="13281" y="25014"/>
                      </a:cubicBezTo>
                      <a:cubicBezTo>
                        <a:pt x="13832" y="25014"/>
                        <a:pt x="14388" y="24978"/>
                        <a:pt x="14948" y="24902"/>
                      </a:cubicBezTo>
                      <a:cubicBezTo>
                        <a:pt x="21788" y="24016"/>
                        <a:pt x="26634" y="17745"/>
                        <a:pt x="25715" y="10873"/>
                      </a:cubicBezTo>
                      <a:cubicBezTo>
                        <a:pt x="24899" y="4579"/>
                        <a:pt x="19525" y="0"/>
                        <a:pt x="1331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163" name="Google Shape;1849;p38">
                  <a:extLst>
                    <a:ext uri="{FF2B5EF4-FFF2-40B4-BE49-F238E27FC236}">
                      <a16:creationId xmlns:a16="http://schemas.microsoft.com/office/drawing/2014/main" id="{B5CC32C5-5A84-F35B-71A9-973F5084D091}"/>
                    </a:ext>
                  </a:extLst>
                </p:cNvPr>
                <p:cNvGrpSpPr/>
                <p:nvPr/>
              </p:nvGrpSpPr>
              <p:grpSpPr>
                <a:xfrm>
                  <a:off x="7776462" y="3387167"/>
                  <a:ext cx="517796" cy="512790"/>
                  <a:chOff x="7776462" y="3387167"/>
                  <a:chExt cx="517796" cy="512790"/>
                </a:xfrm>
              </p:grpSpPr>
              <p:sp>
                <p:nvSpPr>
                  <p:cNvPr id="164" name="Google Shape;1850;p38">
                    <a:extLst>
                      <a:ext uri="{FF2B5EF4-FFF2-40B4-BE49-F238E27FC236}">
                        <a16:creationId xmlns:a16="http://schemas.microsoft.com/office/drawing/2014/main" id="{5A8D3124-99A4-291C-BEB6-7C6BC16AD002}"/>
                      </a:ext>
                    </a:extLst>
                  </p:cNvPr>
                  <p:cNvSpPr/>
                  <p:nvPr/>
                </p:nvSpPr>
                <p:spPr>
                  <a:xfrm>
                    <a:off x="8231015" y="3387167"/>
                    <a:ext cx="63243" cy="74301"/>
                  </a:xfrm>
                  <a:custGeom>
                    <a:avLst/>
                    <a:gdLst/>
                    <a:ahLst/>
                    <a:cxnLst/>
                    <a:rect l="l" t="t" r="r" b="b"/>
                    <a:pathLst>
                      <a:path w="1996" h="2345" extrusionOk="0">
                        <a:moveTo>
                          <a:pt x="1014" y="1"/>
                        </a:moveTo>
                        <a:cubicBezTo>
                          <a:pt x="919" y="159"/>
                          <a:pt x="824" y="286"/>
                          <a:pt x="729" y="412"/>
                        </a:cubicBezTo>
                        <a:cubicBezTo>
                          <a:pt x="539" y="697"/>
                          <a:pt x="285" y="951"/>
                          <a:pt x="0" y="1172"/>
                        </a:cubicBezTo>
                        <a:cubicBezTo>
                          <a:pt x="285" y="1394"/>
                          <a:pt x="539" y="1647"/>
                          <a:pt x="729" y="1932"/>
                        </a:cubicBezTo>
                        <a:cubicBezTo>
                          <a:pt x="824" y="2059"/>
                          <a:pt x="919" y="2217"/>
                          <a:pt x="1014" y="2344"/>
                        </a:cubicBezTo>
                        <a:cubicBezTo>
                          <a:pt x="1077" y="2217"/>
                          <a:pt x="1172" y="2059"/>
                          <a:pt x="1267" y="1932"/>
                        </a:cubicBezTo>
                        <a:cubicBezTo>
                          <a:pt x="1489" y="1647"/>
                          <a:pt x="1742" y="1394"/>
                          <a:pt x="1995" y="1172"/>
                        </a:cubicBezTo>
                        <a:cubicBezTo>
                          <a:pt x="1710" y="951"/>
                          <a:pt x="1489" y="697"/>
                          <a:pt x="1267" y="412"/>
                        </a:cubicBezTo>
                        <a:cubicBezTo>
                          <a:pt x="1172" y="286"/>
                          <a:pt x="1077" y="159"/>
                          <a:pt x="1014"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165" name="Google Shape;1851;p38">
                    <a:extLst>
                      <a:ext uri="{FF2B5EF4-FFF2-40B4-BE49-F238E27FC236}">
                        <a16:creationId xmlns:a16="http://schemas.microsoft.com/office/drawing/2014/main" id="{D35D611B-0AD6-CB54-6A87-7A958849E842}"/>
                      </a:ext>
                    </a:extLst>
                  </p:cNvPr>
                  <p:cNvSpPr/>
                  <p:nvPr/>
                </p:nvSpPr>
                <p:spPr>
                  <a:xfrm>
                    <a:off x="7868761" y="3479497"/>
                    <a:ext cx="333168" cy="227815"/>
                  </a:xfrm>
                  <a:custGeom>
                    <a:avLst/>
                    <a:gdLst/>
                    <a:ahLst/>
                    <a:cxnLst/>
                    <a:rect l="l" t="t" r="r" b="b"/>
                    <a:pathLst>
                      <a:path w="10515" h="7190" extrusionOk="0">
                        <a:moveTo>
                          <a:pt x="2028" y="602"/>
                        </a:moveTo>
                        <a:cubicBezTo>
                          <a:pt x="2629" y="602"/>
                          <a:pt x="3168" y="950"/>
                          <a:pt x="3389" y="1489"/>
                        </a:cubicBezTo>
                        <a:cubicBezTo>
                          <a:pt x="3611" y="2059"/>
                          <a:pt x="3484" y="2660"/>
                          <a:pt x="3073" y="3104"/>
                        </a:cubicBezTo>
                        <a:cubicBezTo>
                          <a:pt x="2796" y="3380"/>
                          <a:pt x="2419" y="3528"/>
                          <a:pt x="2038" y="3528"/>
                        </a:cubicBezTo>
                        <a:cubicBezTo>
                          <a:pt x="1853" y="3528"/>
                          <a:pt x="1666" y="3493"/>
                          <a:pt x="1489" y="3420"/>
                        </a:cubicBezTo>
                        <a:cubicBezTo>
                          <a:pt x="951" y="3199"/>
                          <a:pt x="571" y="2660"/>
                          <a:pt x="571" y="2059"/>
                        </a:cubicBezTo>
                        <a:cubicBezTo>
                          <a:pt x="571" y="1267"/>
                          <a:pt x="1236" y="602"/>
                          <a:pt x="2028" y="602"/>
                        </a:cubicBezTo>
                        <a:close/>
                        <a:moveTo>
                          <a:pt x="1" y="0"/>
                        </a:moveTo>
                        <a:lnTo>
                          <a:pt x="1" y="7189"/>
                        </a:lnTo>
                        <a:lnTo>
                          <a:pt x="3579" y="3610"/>
                        </a:lnTo>
                        <a:cubicBezTo>
                          <a:pt x="3647" y="3543"/>
                          <a:pt x="3724" y="3511"/>
                          <a:pt x="3801" y="3511"/>
                        </a:cubicBezTo>
                        <a:cubicBezTo>
                          <a:pt x="3867" y="3511"/>
                          <a:pt x="3932" y="3535"/>
                          <a:pt x="3991" y="3579"/>
                        </a:cubicBezTo>
                        <a:lnTo>
                          <a:pt x="5226" y="4592"/>
                        </a:lnTo>
                        <a:lnTo>
                          <a:pt x="7665" y="1869"/>
                        </a:lnTo>
                        <a:cubicBezTo>
                          <a:pt x="7728" y="1805"/>
                          <a:pt x="7791" y="1774"/>
                          <a:pt x="7855" y="1774"/>
                        </a:cubicBezTo>
                        <a:cubicBezTo>
                          <a:pt x="7950" y="1774"/>
                          <a:pt x="8013" y="1805"/>
                          <a:pt x="8076" y="1837"/>
                        </a:cubicBezTo>
                        <a:lnTo>
                          <a:pt x="10515" y="4022"/>
                        </a:lnTo>
                        <a:lnTo>
                          <a:pt x="10515" y="0"/>
                        </a:ln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166" name="Google Shape;1852;p38">
                    <a:extLst>
                      <a:ext uri="{FF2B5EF4-FFF2-40B4-BE49-F238E27FC236}">
                        <a16:creationId xmlns:a16="http://schemas.microsoft.com/office/drawing/2014/main" id="{531C60B0-C29D-CF9B-A56B-A3584E33F27D}"/>
                      </a:ext>
                    </a:extLst>
                  </p:cNvPr>
                  <p:cNvSpPr/>
                  <p:nvPr/>
                </p:nvSpPr>
                <p:spPr>
                  <a:xfrm>
                    <a:off x="7905896" y="3516600"/>
                    <a:ext cx="55227" cy="56241"/>
                  </a:xfrm>
                  <a:custGeom>
                    <a:avLst/>
                    <a:gdLst/>
                    <a:ahLst/>
                    <a:cxnLst/>
                    <a:rect l="l" t="t" r="r" b="b"/>
                    <a:pathLst>
                      <a:path w="1743" h="1775" extrusionOk="0">
                        <a:moveTo>
                          <a:pt x="856" y="1"/>
                        </a:moveTo>
                        <a:cubicBezTo>
                          <a:pt x="381" y="1"/>
                          <a:pt x="0" y="413"/>
                          <a:pt x="0" y="888"/>
                        </a:cubicBezTo>
                        <a:cubicBezTo>
                          <a:pt x="0" y="1363"/>
                          <a:pt x="381" y="1774"/>
                          <a:pt x="856" y="1774"/>
                        </a:cubicBezTo>
                        <a:cubicBezTo>
                          <a:pt x="1362" y="1774"/>
                          <a:pt x="1742" y="1363"/>
                          <a:pt x="1742" y="888"/>
                        </a:cubicBezTo>
                        <a:cubicBezTo>
                          <a:pt x="1742" y="413"/>
                          <a:pt x="1362" y="1"/>
                          <a:pt x="856"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167" name="Google Shape;1853;p38">
                    <a:extLst>
                      <a:ext uri="{FF2B5EF4-FFF2-40B4-BE49-F238E27FC236}">
                        <a16:creationId xmlns:a16="http://schemas.microsoft.com/office/drawing/2014/main" id="{4C5BCB82-B3F4-0576-A875-47E878796A1D}"/>
                      </a:ext>
                    </a:extLst>
                  </p:cNvPr>
                  <p:cNvSpPr/>
                  <p:nvPr/>
                </p:nvSpPr>
                <p:spPr>
                  <a:xfrm>
                    <a:off x="7881815" y="3557759"/>
                    <a:ext cx="320114" cy="162576"/>
                  </a:xfrm>
                  <a:custGeom>
                    <a:avLst/>
                    <a:gdLst/>
                    <a:ahLst/>
                    <a:cxnLst/>
                    <a:rect l="l" t="t" r="r" b="b"/>
                    <a:pathLst>
                      <a:path w="10103" h="5131" extrusionOk="0">
                        <a:moveTo>
                          <a:pt x="7506" y="0"/>
                        </a:moveTo>
                        <a:lnTo>
                          <a:pt x="5067" y="2692"/>
                        </a:lnTo>
                        <a:cubicBezTo>
                          <a:pt x="5014" y="2763"/>
                          <a:pt x="4931" y="2805"/>
                          <a:pt x="4846" y="2805"/>
                        </a:cubicBezTo>
                        <a:cubicBezTo>
                          <a:pt x="4779" y="2805"/>
                          <a:pt x="4711" y="2779"/>
                          <a:pt x="4656" y="2724"/>
                        </a:cubicBezTo>
                        <a:lnTo>
                          <a:pt x="3421" y="1742"/>
                        </a:lnTo>
                        <a:lnTo>
                          <a:pt x="0" y="5131"/>
                        </a:lnTo>
                        <a:lnTo>
                          <a:pt x="5891" y="5131"/>
                        </a:lnTo>
                        <a:lnTo>
                          <a:pt x="4941" y="4181"/>
                        </a:lnTo>
                        <a:cubicBezTo>
                          <a:pt x="4814" y="4054"/>
                          <a:pt x="4814" y="3864"/>
                          <a:pt x="4941" y="3769"/>
                        </a:cubicBezTo>
                        <a:lnTo>
                          <a:pt x="5764" y="2946"/>
                        </a:lnTo>
                        <a:cubicBezTo>
                          <a:pt x="5828" y="2882"/>
                          <a:pt x="5891" y="2851"/>
                          <a:pt x="5954" y="2851"/>
                        </a:cubicBezTo>
                        <a:cubicBezTo>
                          <a:pt x="6049" y="2851"/>
                          <a:pt x="6113" y="2882"/>
                          <a:pt x="6176" y="2946"/>
                        </a:cubicBezTo>
                        <a:lnTo>
                          <a:pt x="8361" y="5131"/>
                        </a:lnTo>
                        <a:lnTo>
                          <a:pt x="10103" y="5131"/>
                        </a:lnTo>
                        <a:lnTo>
                          <a:pt x="10103" y="2344"/>
                        </a:lnTo>
                        <a:lnTo>
                          <a:pt x="7506" y="0"/>
                        </a:ln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168" name="Google Shape;1854;p38">
                    <a:extLst>
                      <a:ext uri="{FF2B5EF4-FFF2-40B4-BE49-F238E27FC236}">
                        <a16:creationId xmlns:a16="http://schemas.microsoft.com/office/drawing/2014/main" id="{496A9E2F-6CC4-3EF6-E06B-49329ED43774}"/>
                      </a:ext>
                    </a:extLst>
                  </p:cNvPr>
                  <p:cNvSpPr/>
                  <p:nvPr/>
                </p:nvSpPr>
                <p:spPr>
                  <a:xfrm>
                    <a:off x="8057413" y="3670145"/>
                    <a:ext cx="52217" cy="53199"/>
                  </a:xfrm>
                  <a:custGeom>
                    <a:avLst/>
                    <a:gdLst/>
                    <a:ahLst/>
                    <a:cxnLst/>
                    <a:rect l="l" t="t" r="r" b="b"/>
                    <a:pathLst>
                      <a:path w="1648" h="1679" extrusionOk="0">
                        <a:moveTo>
                          <a:pt x="412" y="0"/>
                        </a:moveTo>
                        <a:lnTo>
                          <a:pt x="1" y="412"/>
                        </a:lnTo>
                        <a:lnTo>
                          <a:pt x="1236" y="1679"/>
                        </a:lnTo>
                        <a:lnTo>
                          <a:pt x="1647" y="1235"/>
                        </a:lnTo>
                        <a:lnTo>
                          <a:pt x="412" y="0"/>
                        </a:ln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169" name="Google Shape;1855;p38">
                    <a:extLst>
                      <a:ext uri="{FF2B5EF4-FFF2-40B4-BE49-F238E27FC236}">
                        <a16:creationId xmlns:a16="http://schemas.microsoft.com/office/drawing/2014/main" id="{FCEC50B2-8C99-4083-56F4-3B5CE17ECE45}"/>
                      </a:ext>
                    </a:extLst>
                  </p:cNvPr>
                  <p:cNvSpPr/>
                  <p:nvPr/>
                </p:nvSpPr>
                <p:spPr>
                  <a:xfrm>
                    <a:off x="8109599" y="3723313"/>
                    <a:ext cx="176644" cy="176644"/>
                  </a:xfrm>
                  <a:custGeom>
                    <a:avLst/>
                    <a:gdLst/>
                    <a:ahLst/>
                    <a:cxnLst/>
                    <a:rect l="l" t="t" r="r" b="b"/>
                    <a:pathLst>
                      <a:path w="5575" h="5575" extrusionOk="0">
                        <a:moveTo>
                          <a:pt x="412" y="1"/>
                        </a:moveTo>
                        <a:lnTo>
                          <a:pt x="0" y="412"/>
                        </a:lnTo>
                        <a:lnTo>
                          <a:pt x="5162" y="5574"/>
                        </a:lnTo>
                        <a:lnTo>
                          <a:pt x="5574" y="5163"/>
                        </a:lnTo>
                        <a:lnTo>
                          <a:pt x="412" y="1"/>
                        </a:ln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170" name="Google Shape;1856;p38">
                    <a:extLst>
                      <a:ext uri="{FF2B5EF4-FFF2-40B4-BE49-F238E27FC236}">
                        <a16:creationId xmlns:a16="http://schemas.microsoft.com/office/drawing/2014/main" id="{19AA0119-0777-21E7-0029-2BDFADBF195B}"/>
                      </a:ext>
                    </a:extLst>
                  </p:cNvPr>
                  <p:cNvSpPr/>
                  <p:nvPr/>
                </p:nvSpPr>
                <p:spPr>
                  <a:xfrm>
                    <a:off x="7776462" y="3739377"/>
                    <a:ext cx="62229" cy="73287"/>
                  </a:xfrm>
                  <a:custGeom>
                    <a:avLst/>
                    <a:gdLst/>
                    <a:ahLst/>
                    <a:cxnLst/>
                    <a:rect l="l" t="t" r="r" b="b"/>
                    <a:pathLst>
                      <a:path w="1964" h="2313" extrusionOk="0">
                        <a:moveTo>
                          <a:pt x="982" y="0"/>
                        </a:moveTo>
                        <a:cubicBezTo>
                          <a:pt x="887" y="127"/>
                          <a:pt x="824" y="254"/>
                          <a:pt x="729" y="380"/>
                        </a:cubicBezTo>
                        <a:cubicBezTo>
                          <a:pt x="507" y="665"/>
                          <a:pt x="254" y="919"/>
                          <a:pt x="0" y="1172"/>
                        </a:cubicBezTo>
                        <a:cubicBezTo>
                          <a:pt x="254" y="1394"/>
                          <a:pt x="507" y="1647"/>
                          <a:pt x="729" y="1932"/>
                        </a:cubicBezTo>
                        <a:cubicBezTo>
                          <a:pt x="824" y="2059"/>
                          <a:pt x="887" y="2186"/>
                          <a:pt x="982" y="2312"/>
                        </a:cubicBezTo>
                        <a:cubicBezTo>
                          <a:pt x="1077" y="2186"/>
                          <a:pt x="1140" y="2059"/>
                          <a:pt x="1235" y="1932"/>
                        </a:cubicBezTo>
                        <a:cubicBezTo>
                          <a:pt x="1457" y="1647"/>
                          <a:pt x="1710" y="1394"/>
                          <a:pt x="1964" y="1172"/>
                        </a:cubicBezTo>
                        <a:cubicBezTo>
                          <a:pt x="1710" y="919"/>
                          <a:pt x="1457" y="665"/>
                          <a:pt x="1235" y="380"/>
                        </a:cubicBezTo>
                        <a:cubicBezTo>
                          <a:pt x="1140" y="254"/>
                          <a:pt x="1077" y="127"/>
                          <a:pt x="982" y="0"/>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grpSp>
          </p:grpSp>
        </p:grpSp>
      </p:grpSp>
      <p:sp>
        <p:nvSpPr>
          <p:cNvPr id="172" name="TextBox 171">
            <a:extLst>
              <a:ext uri="{FF2B5EF4-FFF2-40B4-BE49-F238E27FC236}">
                <a16:creationId xmlns:a16="http://schemas.microsoft.com/office/drawing/2014/main" id="{F1A8DF03-0CBF-FE7B-B41B-7A9101480DD1}"/>
              </a:ext>
            </a:extLst>
          </p:cNvPr>
          <p:cNvSpPr txBox="1"/>
          <p:nvPr/>
        </p:nvSpPr>
        <p:spPr>
          <a:xfrm>
            <a:off x="162980" y="2799488"/>
            <a:ext cx="1984527" cy="1823576"/>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173" name="TextBox 172">
            <a:extLst>
              <a:ext uri="{FF2B5EF4-FFF2-40B4-BE49-F238E27FC236}">
                <a16:creationId xmlns:a16="http://schemas.microsoft.com/office/drawing/2014/main" id="{0F9E8BAC-213D-F62F-D4B3-F1AD9EBA11C9}"/>
              </a:ext>
            </a:extLst>
          </p:cNvPr>
          <p:cNvSpPr txBox="1"/>
          <p:nvPr/>
        </p:nvSpPr>
        <p:spPr>
          <a:xfrm>
            <a:off x="2094214" y="2018573"/>
            <a:ext cx="1984527" cy="1823576"/>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174" name="TextBox 173">
            <a:extLst>
              <a:ext uri="{FF2B5EF4-FFF2-40B4-BE49-F238E27FC236}">
                <a16:creationId xmlns:a16="http://schemas.microsoft.com/office/drawing/2014/main" id="{08E9CF91-B7E1-0FFE-F320-F74E839E4A75}"/>
              </a:ext>
            </a:extLst>
          </p:cNvPr>
          <p:cNvSpPr txBox="1"/>
          <p:nvPr/>
        </p:nvSpPr>
        <p:spPr>
          <a:xfrm>
            <a:off x="4163720" y="1763782"/>
            <a:ext cx="1984527" cy="1823576"/>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175" name="TextBox 174">
            <a:extLst>
              <a:ext uri="{FF2B5EF4-FFF2-40B4-BE49-F238E27FC236}">
                <a16:creationId xmlns:a16="http://schemas.microsoft.com/office/drawing/2014/main" id="{EA799061-C98B-75D5-6555-ED26AE877639}"/>
              </a:ext>
            </a:extLst>
          </p:cNvPr>
          <p:cNvSpPr txBox="1"/>
          <p:nvPr/>
        </p:nvSpPr>
        <p:spPr>
          <a:xfrm>
            <a:off x="6222141" y="2001415"/>
            <a:ext cx="1984527" cy="1823576"/>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176" name="TextBox 175">
            <a:extLst>
              <a:ext uri="{FF2B5EF4-FFF2-40B4-BE49-F238E27FC236}">
                <a16:creationId xmlns:a16="http://schemas.microsoft.com/office/drawing/2014/main" id="{46E3D1A0-C9A8-395E-F7DA-40DE0E154EEA}"/>
              </a:ext>
            </a:extLst>
          </p:cNvPr>
          <p:cNvSpPr txBox="1"/>
          <p:nvPr/>
        </p:nvSpPr>
        <p:spPr>
          <a:xfrm>
            <a:off x="8126768" y="2793176"/>
            <a:ext cx="1984527" cy="1823576"/>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178" name="TextBox 177">
            <a:extLst>
              <a:ext uri="{FF2B5EF4-FFF2-40B4-BE49-F238E27FC236}">
                <a16:creationId xmlns:a16="http://schemas.microsoft.com/office/drawing/2014/main" id="{39BD6DD4-5BE1-2648-2D03-6C917B8B0952}"/>
              </a:ext>
            </a:extLst>
          </p:cNvPr>
          <p:cNvSpPr txBox="1"/>
          <p:nvPr/>
        </p:nvSpPr>
        <p:spPr>
          <a:xfrm>
            <a:off x="3669793" y="5989220"/>
            <a:ext cx="2811838" cy="461665"/>
          </a:xfrm>
          <a:prstGeom prst="rect">
            <a:avLst/>
          </a:prstGeom>
          <a:noFill/>
        </p:spPr>
        <p:txBody>
          <a:bodyPr wrap="square" rtlCol="0">
            <a:spAutoFit/>
          </a:bodyPr>
          <a:lstStyle/>
          <a:p>
            <a:pPr algn="ctr"/>
            <a:r>
              <a:rPr lang="fa-IR" sz="2400" dirty="0">
                <a:cs typeface="B Titr" panose="00000700000000000000" pitchFamily="2" charset="-78"/>
              </a:rPr>
              <a:t>تیتر عنوان اصلی موضوع</a:t>
            </a:r>
            <a:endParaRPr lang="en-US" sz="7200" dirty="0">
              <a:cs typeface="B Titr" panose="00000700000000000000" pitchFamily="2" charset="-78"/>
            </a:endParaRPr>
          </a:p>
        </p:txBody>
      </p:sp>
    </p:spTree>
    <p:extLst>
      <p:ext uri="{BB962C8B-B14F-4D97-AF65-F5344CB8AC3E}">
        <p14:creationId xmlns:p14="http://schemas.microsoft.com/office/powerpoint/2010/main" val="113829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wipe(down)">
                                      <p:cBhvr>
                                        <p:cTn id="7" dur="500"/>
                                        <p:tgtEl>
                                          <p:spTgt spid="171"/>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cBhvr>
                                        <p:cTn id="12" dur="1000" fill="hold"/>
                                        <p:tgtEl>
                                          <p:spTgt spid="178"/>
                                        </p:tgtEl>
                                        <p:attrNameLst>
                                          <p:attrName>ppt_w</p:attrName>
                                        </p:attrNameLst>
                                      </p:cBhvr>
                                      <p:tavLst>
                                        <p:tav tm="0">
                                          <p:val>
                                            <p:fltVal val="0"/>
                                          </p:val>
                                        </p:tav>
                                        <p:tav tm="100000">
                                          <p:val>
                                            <p:strVal val="#ppt_w"/>
                                          </p:val>
                                        </p:tav>
                                      </p:tavLst>
                                    </p:anim>
                                    <p:anim calcmode="lin" valueType="num">
                                      <p:cBhvr>
                                        <p:cTn id="13" dur="1000" fill="hold"/>
                                        <p:tgtEl>
                                          <p:spTgt spid="178"/>
                                        </p:tgtEl>
                                        <p:attrNameLst>
                                          <p:attrName>ppt_h</p:attrName>
                                        </p:attrNameLst>
                                      </p:cBhvr>
                                      <p:tavLst>
                                        <p:tav tm="0">
                                          <p:val>
                                            <p:fltVal val="0"/>
                                          </p:val>
                                        </p:tav>
                                        <p:tav tm="100000">
                                          <p:val>
                                            <p:strVal val="#ppt_h"/>
                                          </p:val>
                                        </p:tav>
                                      </p:tavLst>
                                    </p:anim>
                                    <p:anim calcmode="lin" valueType="num">
                                      <p:cBhvr>
                                        <p:cTn id="14" dur="1000" fill="hold"/>
                                        <p:tgtEl>
                                          <p:spTgt spid="178"/>
                                        </p:tgtEl>
                                        <p:attrNameLst>
                                          <p:attrName>style.rotation</p:attrName>
                                        </p:attrNameLst>
                                      </p:cBhvr>
                                      <p:tavLst>
                                        <p:tav tm="0">
                                          <p:val>
                                            <p:fltVal val="90"/>
                                          </p:val>
                                        </p:tav>
                                        <p:tav tm="100000">
                                          <p:val>
                                            <p:fltVal val="0"/>
                                          </p:val>
                                        </p:tav>
                                      </p:tavLst>
                                    </p:anim>
                                    <p:animEffect transition="in" filter="fade">
                                      <p:cBhvr>
                                        <p:cTn id="15" dur="1000"/>
                                        <p:tgtEl>
                                          <p:spTgt spid="178"/>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72"/>
                                        </p:tgtEl>
                                        <p:attrNameLst>
                                          <p:attrName>style.visibility</p:attrName>
                                        </p:attrNameLst>
                                      </p:cBhvr>
                                      <p:to>
                                        <p:strVal val="visible"/>
                                      </p:to>
                                    </p:set>
                                    <p:animEffect transition="in" filter="fade">
                                      <p:cBhvr>
                                        <p:cTn id="20" dur="1000"/>
                                        <p:tgtEl>
                                          <p:spTgt spid="172"/>
                                        </p:tgtEl>
                                      </p:cBhvr>
                                    </p:animEffect>
                                    <p:anim calcmode="lin" valueType="num">
                                      <p:cBhvr>
                                        <p:cTn id="21" dur="1000" fill="hold"/>
                                        <p:tgtEl>
                                          <p:spTgt spid="172"/>
                                        </p:tgtEl>
                                        <p:attrNameLst>
                                          <p:attrName>ppt_x</p:attrName>
                                        </p:attrNameLst>
                                      </p:cBhvr>
                                      <p:tavLst>
                                        <p:tav tm="0">
                                          <p:val>
                                            <p:strVal val="#ppt_x"/>
                                          </p:val>
                                        </p:tav>
                                        <p:tav tm="100000">
                                          <p:val>
                                            <p:strVal val="#ppt_x"/>
                                          </p:val>
                                        </p:tav>
                                      </p:tavLst>
                                    </p:anim>
                                    <p:anim calcmode="lin" valueType="num">
                                      <p:cBhvr>
                                        <p:cTn id="22" dur="1000" fill="hold"/>
                                        <p:tgtEl>
                                          <p:spTgt spid="172"/>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73"/>
                                        </p:tgtEl>
                                        <p:attrNameLst>
                                          <p:attrName>style.visibility</p:attrName>
                                        </p:attrNameLst>
                                      </p:cBhvr>
                                      <p:to>
                                        <p:strVal val="visible"/>
                                      </p:to>
                                    </p:set>
                                    <p:animEffect transition="in" filter="fade">
                                      <p:cBhvr>
                                        <p:cTn id="25" dur="1000"/>
                                        <p:tgtEl>
                                          <p:spTgt spid="173"/>
                                        </p:tgtEl>
                                      </p:cBhvr>
                                    </p:animEffect>
                                    <p:anim calcmode="lin" valueType="num">
                                      <p:cBhvr>
                                        <p:cTn id="26" dur="1000" fill="hold"/>
                                        <p:tgtEl>
                                          <p:spTgt spid="173"/>
                                        </p:tgtEl>
                                        <p:attrNameLst>
                                          <p:attrName>ppt_x</p:attrName>
                                        </p:attrNameLst>
                                      </p:cBhvr>
                                      <p:tavLst>
                                        <p:tav tm="0">
                                          <p:val>
                                            <p:strVal val="#ppt_x"/>
                                          </p:val>
                                        </p:tav>
                                        <p:tav tm="100000">
                                          <p:val>
                                            <p:strVal val="#ppt_x"/>
                                          </p:val>
                                        </p:tav>
                                      </p:tavLst>
                                    </p:anim>
                                    <p:anim calcmode="lin" valueType="num">
                                      <p:cBhvr>
                                        <p:cTn id="27" dur="1000" fill="hold"/>
                                        <p:tgtEl>
                                          <p:spTgt spid="173"/>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fade">
                                      <p:cBhvr>
                                        <p:cTn id="30" dur="1000"/>
                                        <p:tgtEl>
                                          <p:spTgt spid="174"/>
                                        </p:tgtEl>
                                      </p:cBhvr>
                                    </p:animEffect>
                                    <p:anim calcmode="lin" valueType="num">
                                      <p:cBhvr>
                                        <p:cTn id="31" dur="1000" fill="hold"/>
                                        <p:tgtEl>
                                          <p:spTgt spid="174"/>
                                        </p:tgtEl>
                                        <p:attrNameLst>
                                          <p:attrName>ppt_x</p:attrName>
                                        </p:attrNameLst>
                                      </p:cBhvr>
                                      <p:tavLst>
                                        <p:tav tm="0">
                                          <p:val>
                                            <p:strVal val="#ppt_x"/>
                                          </p:val>
                                        </p:tav>
                                        <p:tav tm="100000">
                                          <p:val>
                                            <p:strVal val="#ppt_x"/>
                                          </p:val>
                                        </p:tav>
                                      </p:tavLst>
                                    </p:anim>
                                    <p:anim calcmode="lin" valueType="num">
                                      <p:cBhvr>
                                        <p:cTn id="32" dur="1000" fill="hold"/>
                                        <p:tgtEl>
                                          <p:spTgt spid="17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75"/>
                                        </p:tgtEl>
                                        <p:attrNameLst>
                                          <p:attrName>style.visibility</p:attrName>
                                        </p:attrNameLst>
                                      </p:cBhvr>
                                      <p:to>
                                        <p:strVal val="visible"/>
                                      </p:to>
                                    </p:set>
                                    <p:animEffect transition="in" filter="fade">
                                      <p:cBhvr>
                                        <p:cTn id="35" dur="1000"/>
                                        <p:tgtEl>
                                          <p:spTgt spid="175"/>
                                        </p:tgtEl>
                                      </p:cBhvr>
                                    </p:animEffect>
                                    <p:anim calcmode="lin" valueType="num">
                                      <p:cBhvr>
                                        <p:cTn id="36" dur="1000" fill="hold"/>
                                        <p:tgtEl>
                                          <p:spTgt spid="175"/>
                                        </p:tgtEl>
                                        <p:attrNameLst>
                                          <p:attrName>ppt_x</p:attrName>
                                        </p:attrNameLst>
                                      </p:cBhvr>
                                      <p:tavLst>
                                        <p:tav tm="0">
                                          <p:val>
                                            <p:strVal val="#ppt_x"/>
                                          </p:val>
                                        </p:tav>
                                        <p:tav tm="100000">
                                          <p:val>
                                            <p:strVal val="#ppt_x"/>
                                          </p:val>
                                        </p:tav>
                                      </p:tavLst>
                                    </p:anim>
                                    <p:anim calcmode="lin" valueType="num">
                                      <p:cBhvr>
                                        <p:cTn id="37" dur="1000" fill="hold"/>
                                        <p:tgtEl>
                                          <p:spTgt spid="17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76"/>
                                        </p:tgtEl>
                                        <p:attrNameLst>
                                          <p:attrName>style.visibility</p:attrName>
                                        </p:attrNameLst>
                                      </p:cBhvr>
                                      <p:to>
                                        <p:strVal val="visible"/>
                                      </p:to>
                                    </p:set>
                                    <p:animEffect transition="in" filter="fade">
                                      <p:cBhvr>
                                        <p:cTn id="40" dur="1000"/>
                                        <p:tgtEl>
                                          <p:spTgt spid="176"/>
                                        </p:tgtEl>
                                      </p:cBhvr>
                                    </p:animEffect>
                                    <p:anim calcmode="lin" valueType="num">
                                      <p:cBhvr>
                                        <p:cTn id="41" dur="1000" fill="hold"/>
                                        <p:tgtEl>
                                          <p:spTgt spid="176"/>
                                        </p:tgtEl>
                                        <p:attrNameLst>
                                          <p:attrName>ppt_x</p:attrName>
                                        </p:attrNameLst>
                                      </p:cBhvr>
                                      <p:tavLst>
                                        <p:tav tm="0">
                                          <p:val>
                                            <p:strVal val="#ppt_x"/>
                                          </p:val>
                                        </p:tav>
                                        <p:tav tm="100000">
                                          <p:val>
                                            <p:strVal val="#ppt_x"/>
                                          </p:val>
                                        </p:tav>
                                      </p:tavLst>
                                    </p:anim>
                                    <p:anim calcmode="lin" valueType="num">
                                      <p:cBhvr>
                                        <p:cTn id="42" dur="1000" fill="hold"/>
                                        <p:tgtEl>
                                          <p:spTgt spid="1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p:bldP spid="173" grpId="0"/>
      <p:bldP spid="174" grpId="0"/>
      <p:bldP spid="175" grpId="0"/>
      <p:bldP spid="176" grpId="0"/>
      <p:bldP spid="17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074;p74">
            <a:extLst>
              <a:ext uri="{FF2B5EF4-FFF2-40B4-BE49-F238E27FC236}">
                <a16:creationId xmlns:a16="http://schemas.microsoft.com/office/drawing/2014/main" id="{FE666FF8-3B69-ACDF-E19C-B69F3DD896DF}"/>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3" name="Google Shape;10075;p74">
              <a:extLst>
                <a:ext uri="{FF2B5EF4-FFF2-40B4-BE49-F238E27FC236}">
                  <a16:creationId xmlns:a16="http://schemas.microsoft.com/office/drawing/2014/main" id="{575B36F7-A042-7689-BAFE-502FB8546A9D}"/>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4" name="Google Shape;10076;p74">
              <a:extLst>
                <a:ext uri="{FF2B5EF4-FFF2-40B4-BE49-F238E27FC236}">
                  <a16:creationId xmlns:a16="http://schemas.microsoft.com/office/drawing/2014/main" id="{6C0D7F0E-3C33-40BE-EB9F-93B0506EF7F1}"/>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7;p74">
              <a:extLst>
                <a:ext uri="{FF2B5EF4-FFF2-40B4-BE49-F238E27FC236}">
                  <a16:creationId xmlns:a16="http://schemas.microsoft.com/office/drawing/2014/main" id="{016CC6EA-278E-3307-D56D-47C2174BC4F7}"/>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6" name="Google Shape;6047;p67">
            <a:extLst>
              <a:ext uri="{FF2B5EF4-FFF2-40B4-BE49-F238E27FC236}">
                <a16:creationId xmlns:a16="http://schemas.microsoft.com/office/drawing/2014/main" id="{A52F8097-3387-2EA6-CBF6-4960FCD3DC49}"/>
              </a:ext>
            </a:extLst>
          </p:cNvPr>
          <p:cNvGrpSpPr/>
          <p:nvPr/>
        </p:nvGrpSpPr>
        <p:grpSpPr>
          <a:xfrm>
            <a:off x="11359800" y="2298817"/>
            <a:ext cx="311563" cy="283737"/>
            <a:chOff x="-40378075" y="3267450"/>
            <a:chExt cx="317425" cy="289075"/>
          </a:xfrm>
          <a:solidFill>
            <a:schemeClr val="tx1"/>
          </a:solidFill>
        </p:grpSpPr>
        <p:sp>
          <p:nvSpPr>
            <p:cNvPr id="7" name="Google Shape;6048;p67">
              <a:extLst>
                <a:ext uri="{FF2B5EF4-FFF2-40B4-BE49-F238E27FC236}">
                  <a16:creationId xmlns:a16="http://schemas.microsoft.com/office/drawing/2014/main" id="{98030C5B-367F-D9D2-EB22-7999A0CC0AE0}"/>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8" name="Google Shape;6049;p67">
              <a:extLst>
                <a:ext uri="{FF2B5EF4-FFF2-40B4-BE49-F238E27FC236}">
                  <a16:creationId xmlns:a16="http://schemas.microsoft.com/office/drawing/2014/main" id="{EBD5DA20-C218-DDBF-CC75-F44C14A0BCB8}"/>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9" name="Google Shape;6050;p67">
              <a:extLst>
                <a:ext uri="{FF2B5EF4-FFF2-40B4-BE49-F238E27FC236}">
                  <a16:creationId xmlns:a16="http://schemas.microsoft.com/office/drawing/2014/main" id="{9739F2EE-5616-2D2B-2470-AD830178037B}"/>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0" name="Google Shape;6051;p67">
              <a:extLst>
                <a:ext uri="{FF2B5EF4-FFF2-40B4-BE49-F238E27FC236}">
                  <a16:creationId xmlns:a16="http://schemas.microsoft.com/office/drawing/2014/main" id="{27E22796-1723-3C1B-62D5-4FC642218355}"/>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1" name="Rectangle 7">
            <a:extLst>
              <a:ext uri="{FF2B5EF4-FFF2-40B4-BE49-F238E27FC236}">
                <a16:creationId xmlns:a16="http://schemas.microsoft.com/office/drawing/2014/main" id="{072F5ACE-CE2D-1FA8-C45C-15F704C17E90}"/>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2" name="Google Shape;6800;p88">
            <a:extLst>
              <a:ext uri="{FF2B5EF4-FFF2-40B4-BE49-F238E27FC236}">
                <a16:creationId xmlns:a16="http://schemas.microsoft.com/office/drawing/2014/main" id="{A566E158-BC1F-B7D0-02F0-ADE0EF9AD5F8}"/>
              </a:ext>
            </a:extLst>
          </p:cNvPr>
          <p:cNvGrpSpPr/>
          <p:nvPr/>
        </p:nvGrpSpPr>
        <p:grpSpPr>
          <a:xfrm flipH="1">
            <a:off x="11355769" y="3956671"/>
            <a:ext cx="319625" cy="318776"/>
            <a:chOff x="-30345326" y="3184750"/>
            <a:chExt cx="292225" cy="291450"/>
          </a:xfrm>
          <a:solidFill>
            <a:schemeClr val="tx1"/>
          </a:solidFill>
        </p:grpSpPr>
        <p:sp>
          <p:nvSpPr>
            <p:cNvPr id="13" name="Google Shape;6801;p88">
              <a:extLst>
                <a:ext uri="{FF2B5EF4-FFF2-40B4-BE49-F238E27FC236}">
                  <a16:creationId xmlns:a16="http://schemas.microsoft.com/office/drawing/2014/main" id="{DDB1FCFD-96FF-DE26-9ADB-2FD36CB7DBFA}"/>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4" name="Google Shape;6802;p88">
              <a:extLst>
                <a:ext uri="{FF2B5EF4-FFF2-40B4-BE49-F238E27FC236}">
                  <a16:creationId xmlns:a16="http://schemas.microsoft.com/office/drawing/2014/main" id="{1DAD4BAA-D026-FA0B-B140-5D57401FA081}"/>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3;p88">
              <a:extLst>
                <a:ext uri="{FF2B5EF4-FFF2-40B4-BE49-F238E27FC236}">
                  <a16:creationId xmlns:a16="http://schemas.microsoft.com/office/drawing/2014/main" id="{ECC8BD37-5CAE-4879-CC88-B4330D32F5D0}"/>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4;p88">
              <a:extLst>
                <a:ext uri="{FF2B5EF4-FFF2-40B4-BE49-F238E27FC236}">
                  <a16:creationId xmlns:a16="http://schemas.microsoft.com/office/drawing/2014/main" id="{46083AAF-34C1-EDAD-F19D-DF953AC81BB9}"/>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5;p88">
              <a:extLst>
                <a:ext uri="{FF2B5EF4-FFF2-40B4-BE49-F238E27FC236}">
                  <a16:creationId xmlns:a16="http://schemas.microsoft.com/office/drawing/2014/main" id="{5B33A29A-CA4C-A9A7-8EE7-8A1C7F46D3C2}"/>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8" name="Google Shape;6957;p88">
            <a:extLst>
              <a:ext uri="{FF2B5EF4-FFF2-40B4-BE49-F238E27FC236}">
                <a16:creationId xmlns:a16="http://schemas.microsoft.com/office/drawing/2014/main" id="{5CA4C4F1-D212-ECB5-3559-BDA7CBF2ECE6}"/>
              </a:ext>
            </a:extLst>
          </p:cNvPr>
          <p:cNvGrpSpPr/>
          <p:nvPr/>
        </p:nvGrpSpPr>
        <p:grpSpPr>
          <a:xfrm>
            <a:off x="11358369" y="5622572"/>
            <a:ext cx="314425" cy="313806"/>
            <a:chOff x="-31094350" y="3194000"/>
            <a:chExt cx="292225" cy="291650"/>
          </a:xfrm>
          <a:solidFill>
            <a:schemeClr val="tx1"/>
          </a:solidFill>
        </p:grpSpPr>
        <p:sp>
          <p:nvSpPr>
            <p:cNvPr id="19" name="Google Shape;6958;p88">
              <a:extLst>
                <a:ext uri="{FF2B5EF4-FFF2-40B4-BE49-F238E27FC236}">
                  <a16:creationId xmlns:a16="http://schemas.microsoft.com/office/drawing/2014/main" id="{AE2E2135-CC81-17AD-8285-C7EE60A1CE1E}"/>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959;p88">
              <a:extLst>
                <a:ext uri="{FF2B5EF4-FFF2-40B4-BE49-F238E27FC236}">
                  <a16:creationId xmlns:a16="http://schemas.microsoft.com/office/drawing/2014/main" id="{02E9AD32-DA9E-62A6-A4D6-94EFC39394FD}"/>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1" name="Google Shape;6960;p88">
              <a:extLst>
                <a:ext uri="{FF2B5EF4-FFF2-40B4-BE49-F238E27FC236}">
                  <a16:creationId xmlns:a16="http://schemas.microsoft.com/office/drawing/2014/main" id="{9587E5AC-78D3-9CBE-E2BF-290BDE132DBD}"/>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2" name="Google Shape;6961;p88">
              <a:extLst>
                <a:ext uri="{FF2B5EF4-FFF2-40B4-BE49-F238E27FC236}">
                  <a16:creationId xmlns:a16="http://schemas.microsoft.com/office/drawing/2014/main" id="{9748EF32-471D-08BD-F17F-CF300CA553E4}"/>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3" name="Google Shape;6962;p88">
              <a:extLst>
                <a:ext uri="{FF2B5EF4-FFF2-40B4-BE49-F238E27FC236}">
                  <a16:creationId xmlns:a16="http://schemas.microsoft.com/office/drawing/2014/main" id="{C019223F-6495-667D-87D1-DB46B356E3F7}"/>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63;p88">
              <a:extLst>
                <a:ext uri="{FF2B5EF4-FFF2-40B4-BE49-F238E27FC236}">
                  <a16:creationId xmlns:a16="http://schemas.microsoft.com/office/drawing/2014/main" id="{8FE2E50E-533C-B773-1158-6AC12D49DF46}"/>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4;p88">
              <a:extLst>
                <a:ext uri="{FF2B5EF4-FFF2-40B4-BE49-F238E27FC236}">
                  <a16:creationId xmlns:a16="http://schemas.microsoft.com/office/drawing/2014/main" id="{42394D9D-9B16-1D56-98CA-328FF6FAFF61}"/>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5;p88">
              <a:extLst>
                <a:ext uri="{FF2B5EF4-FFF2-40B4-BE49-F238E27FC236}">
                  <a16:creationId xmlns:a16="http://schemas.microsoft.com/office/drawing/2014/main" id="{5C4CF081-15FC-392B-E3AD-38D7B7F58B4D}"/>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27" name="Google Shape;10390;p74">
            <a:extLst>
              <a:ext uri="{FF2B5EF4-FFF2-40B4-BE49-F238E27FC236}">
                <a16:creationId xmlns:a16="http://schemas.microsoft.com/office/drawing/2014/main" id="{A341237F-9EFD-85ED-5E41-B6EC765BF742}"/>
              </a:ext>
            </a:extLst>
          </p:cNvPr>
          <p:cNvGrpSpPr/>
          <p:nvPr/>
        </p:nvGrpSpPr>
        <p:grpSpPr>
          <a:xfrm rot="5422">
            <a:off x="11341966" y="4772971"/>
            <a:ext cx="347230" cy="370072"/>
            <a:chOff x="3497300" y="3227275"/>
            <a:chExt cx="296175" cy="296175"/>
          </a:xfrm>
          <a:solidFill>
            <a:schemeClr val="tx1"/>
          </a:solidFill>
        </p:grpSpPr>
        <p:sp>
          <p:nvSpPr>
            <p:cNvPr id="28" name="Google Shape;10391;p74">
              <a:extLst>
                <a:ext uri="{FF2B5EF4-FFF2-40B4-BE49-F238E27FC236}">
                  <a16:creationId xmlns:a16="http://schemas.microsoft.com/office/drawing/2014/main" id="{A61DFDC4-97EE-E018-1B0A-D4FA6FB8540E}"/>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29" name="Google Shape;10392;p74">
              <a:extLst>
                <a:ext uri="{FF2B5EF4-FFF2-40B4-BE49-F238E27FC236}">
                  <a16:creationId xmlns:a16="http://schemas.microsoft.com/office/drawing/2014/main" id="{F74ABBA9-44BB-F116-B0AC-51713B2D3E01}"/>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0" name="Google Shape;10393;p74">
              <a:extLst>
                <a:ext uri="{FF2B5EF4-FFF2-40B4-BE49-F238E27FC236}">
                  <a16:creationId xmlns:a16="http://schemas.microsoft.com/office/drawing/2014/main" id="{4E51FF07-101A-035C-4C83-4671755EC045}"/>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1" name="Google Shape;10394;p74">
              <a:extLst>
                <a:ext uri="{FF2B5EF4-FFF2-40B4-BE49-F238E27FC236}">
                  <a16:creationId xmlns:a16="http://schemas.microsoft.com/office/drawing/2014/main" id="{1383692D-B7DA-D370-54C8-3A441A6C15F4}"/>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2" name="Google Shape;10395;p74">
              <a:extLst>
                <a:ext uri="{FF2B5EF4-FFF2-40B4-BE49-F238E27FC236}">
                  <a16:creationId xmlns:a16="http://schemas.microsoft.com/office/drawing/2014/main" id="{97A0E25C-22B0-FD5A-92EA-F98FAC25A39C}"/>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6;p74">
              <a:extLst>
                <a:ext uri="{FF2B5EF4-FFF2-40B4-BE49-F238E27FC236}">
                  <a16:creationId xmlns:a16="http://schemas.microsoft.com/office/drawing/2014/main" id="{F6180F3F-8D77-92D8-2B6D-91F7E3F74A5D}"/>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7;p74">
              <a:extLst>
                <a:ext uri="{FF2B5EF4-FFF2-40B4-BE49-F238E27FC236}">
                  <a16:creationId xmlns:a16="http://schemas.microsoft.com/office/drawing/2014/main" id="{7A048B49-E181-CE11-A0B6-16939EFF9432}"/>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8;p74">
              <a:extLst>
                <a:ext uri="{FF2B5EF4-FFF2-40B4-BE49-F238E27FC236}">
                  <a16:creationId xmlns:a16="http://schemas.microsoft.com/office/drawing/2014/main" id="{9AE25F56-66E8-4CC6-FAAA-212E9A54BC00}"/>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36" name="TextBox 35">
            <a:extLst>
              <a:ext uri="{FF2B5EF4-FFF2-40B4-BE49-F238E27FC236}">
                <a16:creationId xmlns:a16="http://schemas.microsoft.com/office/drawing/2014/main" id="{1D1BD8A8-389E-2498-8CCA-F48F7C9D3105}"/>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7" name="TextBox 36">
            <a:extLst>
              <a:ext uri="{FF2B5EF4-FFF2-40B4-BE49-F238E27FC236}">
                <a16:creationId xmlns:a16="http://schemas.microsoft.com/office/drawing/2014/main" id="{07BFE113-ADD7-6FD3-27AB-F78004E7880A}"/>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8" name="TextBox 37">
            <a:extLst>
              <a:ext uri="{FF2B5EF4-FFF2-40B4-BE49-F238E27FC236}">
                <a16:creationId xmlns:a16="http://schemas.microsoft.com/office/drawing/2014/main" id="{B35743D7-9552-4EDF-971A-B503FEB9D1D2}"/>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9" name="TextBox 38">
            <a:extLst>
              <a:ext uri="{FF2B5EF4-FFF2-40B4-BE49-F238E27FC236}">
                <a16:creationId xmlns:a16="http://schemas.microsoft.com/office/drawing/2014/main" id="{F84FF89B-B959-359F-3E0F-304BF6DABA53}"/>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0" name="TextBox 39">
            <a:extLst>
              <a:ext uri="{FF2B5EF4-FFF2-40B4-BE49-F238E27FC236}">
                <a16:creationId xmlns:a16="http://schemas.microsoft.com/office/drawing/2014/main" id="{492CAE35-C1E8-2106-6D77-B99A2815C46A}"/>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CD16D386-27C4-4FBD-0455-789DD49CB7D8}"/>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cxnSp>
        <p:nvCxnSpPr>
          <p:cNvPr id="42" name="Straight Connector 41">
            <a:extLst>
              <a:ext uri="{FF2B5EF4-FFF2-40B4-BE49-F238E27FC236}">
                <a16:creationId xmlns:a16="http://schemas.microsoft.com/office/drawing/2014/main" id="{37FAE9F2-833A-1035-6911-2D517FA232E5}"/>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177" name="TextBox 176">
            <a:extLst>
              <a:ext uri="{FF2B5EF4-FFF2-40B4-BE49-F238E27FC236}">
                <a16:creationId xmlns:a16="http://schemas.microsoft.com/office/drawing/2014/main" id="{47995BBA-442F-746F-078C-9D4C8D1CA011}"/>
              </a:ext>
            </a:extLst>
          </p:cNvPr>
          <p:cNvSpPr txBox="1"/>
          <p:nvPr/>
        </p:nvSpPr>
        <p:spPr>
          <a:xfrm>
            <a:off x="3902498" y="728091"/>
            <a:ext cx="2667356" cy="523220"/>
          </a:xfrm>
          <a:prstGeom prst="rect">
            <a:avLst/>
          </a:prstGeom>
          <a:noFill/>
        </p:spPr>
        <p:txBody>
          <a:bodyPr wrap="square" rtlCol="0">
            <a:spAutoFit/>
          </a:bodyPr>
          <a:lstStyle/>
          <a:p>
            <a:pPr algn="ctr"/>
            <a:r>
              <a:rPr lang="fa-IR" sz="2800" dirty="0">
                <a:cs typeface="B Titr" panose="00000700000000000000" pitchFamily="2" charset="-78"/>
              </a:rPr>
              <a:t>تیتر عنوان موضوع</a:t>
            </a:r>
            <a:endParaRPr lang="en-US" sz="8000" dirty="0">
              <a:cs typeface="B Titr" panose="00000700000000000000" pitchFamily="2" charset="-78"/>
            </a:endParaRPr>
          </a:p>
        </p:txBody>
      </p:sp>
      <p:graphicFrame>
        <p:nvGraphicFramePr>
          <p:cNvPr id="181" name="Chart 180">
            <a:extLst>
              <a:ext uri="{FF2B5EF4-FFF2-40B4-BE49-F238E27FC236}">
                <a16:creationId xmlns:a16="http://schemas.microsoft.com/office/drawing/2014/main" id="{CC5D77C1-781D-563C-1086-9EDB2DF9837E}"/>
              </a:ext>
            </a:extLst>
          </p:cNvPr>
          <p:cNvGraphicFramePr/>
          <p:nvPr>
            <p:extLst>
              <p:ext uri="{D42A27DB-BD31-4B8C-83A1-F6EECF244321}">
                <p14:modId xmlns:p14="http://schemas.microsoft.com/office/powerpoint/2010/main" val="584075923"/>
              </p:ext>
            </p:extLst>
          </p:nvPr>
        </p:nvGraphicFramePr>
        <p:xfrm>
          <a:off x="1172176" y="1158615"/>
          <a:ext cx="8128000" cy="54186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653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cBhvr>
                                        <p:cTn id="7" dur="1000" fill="hold"/>
                                        <p:tgtEl>
                                          <p:spTgt spid="177"/>
                                        </p:tgtEl>
                                        <p:attrNameLst>
                                          <p:attrName>ppt_w</p:attrName>
                                        </p:attrNameLst>
                                      </p:cBhvr>
                                      <p:tavLst>
                                        <p:tav tm="0">
                                          <p:val>
                                            <p:fltVal val="0"/>
                                          </p:val>
                                        </p:tav>
                                        <p:tav tm="100000">
                                          <p:val>
                                            <p:strVal val="#ppt_w"/>
                                          </p:val>
                                        </p:tav>
                                      </p:tavLst>
                                    </p:anim>
                                    <p:anim calcmode="lin" valueType="num">
                                      <p:cBhvr>
                                        <p:cTn id="8" dur="1000" fill="hold"/>
                                        <p:tgtEl>
                                          <p:spTgt spid="177"/>
                                        </p:tgtEl>
                                        <p:attrNameLst>
                                          <p:attrName>ppt_h</p:attrName>
                                        </p:attrNameLst>
                                      </p:cBhvr>
                                      <p:tavLst>
                                        <p:tav tm="0">
                                          <p:val>
                                            <p:fltVal val="0"/>
                                          </p:val>
                                        </p:tav>
                                        <p:tav tm="100000">
                                          <p:val>
                                            <p:strVal val="#ppt_h"/>
                                          </p:val>
                                        </p:tav>
                                      </p:tavLst>
                                    </p:anim>
                                    <p:anim calcmode="lin" valueType="num">
                                      <p:cBhvr>
                                        <p:cTn id="9" dur="1000" fill="hold"/>
                                        <p:tgtEl>
                                          <p:spTgt spid="177"/>
                                        </p:tgtEl>
                                        <p:attrNameLst>
                                          <p:attrName>style.rotation</p:attrName>
                                        </p:attrNameLst>
                                      </p:cBhvr>
                                      <p:tavLst>
                                        <p:tav tm="0">
                                          <p:val>
                                            <p:fltVal val="90"/>
                                          </p:val>
                                        </p:tav>
                                        <p:tav tm="100000">
                                          <p:val>
                                            <p:fltVal val="0"/>
                                          </p:val>
                                        </p:tav>
                                      </p:tavLst>
                                    </p:anim>
                                    <p:animEffect transition="in" filter="fade">
                                      <p:cBhvr>
                                        <p:cTn id="10" dur="1000"/>
                                        <p:tgtEl>
                                          <p:spTgt spid="177"/>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81">
                                            <p:graphicEl>
                                              <a:chart seriesIdx="-3" categoryIdx="-3" bldStep="gridLegend"/>
                                            </p:graphicEl>
                                          </p:spTgt>
                                        </p:tgtEl>
                                        <p:attrNameLst>
                                          <p:attrName>style.visibility</p:attrName>
                                        </p:attrNameLst>
                                      </p:cBhvr>
                                      <p:to>
                                        <p:strVal val="visible"/>
                                      </p:to>
                                    </p:set>
                                    <p:anim calcmode="lin" valueType="num">
                                      <p:cBhvr>
                                        <p:cTn id="15" dur="1000" fill="hold"/>
                                        <p:tgtEl>
                                          <p:spTgt spid="181">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16" dur="1000" fill="hold"/>
                                        <p:tgtEl>
                                          <p:spTgt spid="181">
                                            <p:graphicEl>
                                              <a:chart seriesIdx="-3" categoryIdx="-3" bldStep="gridLegend"/>
                                            </p:graphicEl>
                                          </p:spTgt>
                                        </p:tgtEl>
                                        <p:attrNameLst>
                                          <p:attrName>ppt_h</p:attrName>
                                        </p:attrNameLst>
                                      </p:cBhvr>
                                      <p:tavLst>
                                        <p:tav tm="0">
                                          <p:val>
                                            <p:fltVal val="0"/>
                                          </p:val>
                                        </p:tav>
                                        <p:tav tm="100000">
                                          <p:val>
                                            <p:strVal val="#ppt_h"/>
                                          </p:val>
                                        </p:tav>
                                      </p:tavLst>
                                    </p:anim>
                                    <p:anim calcmode="lin" valueType="num">
                                      <p:cBhvr>
                                        <p:cTn id="17" dur="1000" fill="hold"/>
                                        <p:tgtEl>
                                          <p:spTgt spid="181">
                                            <p:graphicEl>
                                              <a:chart seriesIdx="-3" categoryIdx="-3" bldStep="gridLegend"/>
                                            </p:graphicEl>
                                          </p:spTgt>
                                        </p:tgtEl>
                                        <p:attrNameLst>
                                          <p:attrName>style.rotation</p:attrName>
                                        </p:attrNameLst>
                                      </p:cBhvr>
                                      <p:tavLst>
                                        <p:tav tm="0">
                                          <p:val>
                                            <p:fltVal val="90"/>
                                          </p:val>
                                        </p:tav>
                                        <p:tav tm="100000">
                                          <p:val>
                                            <p:fltVal val="0"/>
                                          </p:val>
                                        </p:tav>
                                      </p:tavLst>
                                    </p:anim>
                                    <p:animEffect transition="in" filter="fade">
                                      <p:cBhvr>
                                        <p:cTn id="18" dur="1000"/>
                                        <p:tgtEl>
                                          <p:spTgt spid="181">
                                            <p:graphicEl>
                                              <a:chart seriesIdx="-3" categoryIdx="-3" bldStep="gridLegend"/>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81">
                                            <p:graphicEl>
                                              <a:chart seriesIdx="0" categoryIdx="0" bldStep="ptInCategory"/>
                                            </p:graphicEl>
                                          </p:spTgt>
                                        </p:tgtEl>
                                        <p:attrNameLst>
                                          <p:attrName>style.visibility</p:attrName>
                                        </p:attrNameLst>
                                      </p:cBhvr>
                                      <p:to>
                                        <p:strVal val="visible"/>
                                      </p:to>
                                    </p:set>
                                    <p:anim calcmode="lin" valueType="num">
                                      <p:cBhvr>
                                        <p:cTn id="23" dur="1000" fill="hold"/>
                                        <p:tgtEl>
                                          <p:spTgt spid="181">
                                            <p:graphicEl>
                                              <a:chart seriesIdx="0" categoryIdx="0" bldStep="ptInCategory"/>
                                            </p:graphicEl>
                                          </p:spTgt>
                                        </p:tgtEl>
                                        <p:attrNameLst>
                                          <p:attrName>ppt_w</p:attrName>
                                        </p:attrNameLst>
                                      </p:cBhvr>
                                      <p:tavLst>
                                        <p:tav tm="0">
                                          <p:val>
                                            <p:fltVal val="0"/>
                                          </p:val>
                                        </p:tav>
                                        <p:tav tm="100000">
                                          <p:val>
                                            <p:strVal val="#ppt_w"/>
                                          </p:val>
                                        </p:tav>
                                      </p:tavLst>
                                    </p:anim>
                                    <p:anim calcmode="lin" valueType="num">
                                      <p:cBhvr>
                                        <p:cTn id="24" dur="1000" fill="hold"/>
                                        <p:tgtEl>
                                          <p:spTgt spid="181">
                                            <p:graphicEl>
                                              <a:chart seriesIdx="0" categoryIdx="0" bldStep="ptInCategory"/>
                                            </p:graphicEl>
                                          </p:spTgt>
                                        </p:tgtEl>
                                        <p:attrNameLst>
                                          <p:attrName>ppt_h</p:attrName>
                                        </p:attrNameLst>
                                      </p:cBhvr>
                                      <p:tavLst>
                                        <p:tav tm="0">
                                          <p:val>
                                            <p:fltVal val="0"/>
                                          </p:val>
                                        </p:tav>
                                        <p:tav tm="100000">
                                          <p:val>
                                            <p:strVal val="#ppt_h"/>
                                          </p:val>
                                        </p:tav>
                                      </p:tavLst>
                                    </p:anim>
                                    <p:anim calcmode="lin" valueType="num">
                                      <p:cBhvr>
                                        <p:cTn id="25" dur="1000" fill="hold"/>
                                        <p:tgtEl>
                                          <p:spTgt spid="181">
                                            <p:graphicEl>
                                              <a:chart seriesIdx="0" categoryIdx="0" bldStep="ptInCategory"/>
                                            </p:graphicEl>
                                          </p:spTgt>
                                        </p:tgtEl>
                                        <p:attrNameLst>
                                          <p:attrName>style.rotation</p:attrName>
                                        </p:attrNameLst>
                                      </p:cBhvr>
                                      <p:tavLst>
                                        <p:tav tm="0">
                                          <p:val>
                                            <p:fltVal val="90"/>
                                          </p:val>
                                        </p:tav>
                                        <p:tav tm="100000">
                                          <p:val>
                                            <p:fltVal val="0"/>
                                          </p:val>
                                        </p:tav>
                                      </p:tavLst>
                                    </p:anim>
                                    <p:animEffect transition="in" filter="fade">
                                      <p:cBhvr>
                                        <p:cTn id="26" dur="1000"/>
                                        <p:tgtEl>
                                          <p:spTgt spid="181">
                                            <p:graphicEl>
                                              <a:chart seriesIdx="0" categoryIdx="0" bldStep="ptInCategory"/>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81">
                                            <p:graphicEl>
                                              <a:chart seriesIdx="1" categoryIdx="0" bldStep="ptInCategory"/>
                                            </p:graphicEl>
                                          </p:spTgt>
                                        </p:tgtEl>
                                        <p:attrNameLst>
                                          <p:attrName>style.visibility</p:attrName>
                                        </p:attrNameLst>
                                      </p:cBhvr>
                                      <p:to>
                                        <p:strVal val="visible"/>
                                      </p:to>
                                    </p:set>
                                    <p:anim calcmode="lin" valueType="num">
                                      <p:cBhvr>
                                        <p:cTn id="31" dur="1000" fill="hold"/>
                                        <p:tgtEl>
                                          <p:spTgt spid="181">
                                            <p:graphicEl>
                                              <a:chart seriesIdx="1" categoryIdx="0" bldStep="ptInCategory"/>
                                            </p:graphicEl>
                                          </p:spTgt>
                                        </p:tgtEl>
                                        <p:attrNameLst>
                                          <p:attrName>ppt_w</p:attrName>
                                        </p:attrNameLst>
                                      </p:cBhvr>
                                      <p:tavLst>
                                        <p:tav tm="0">
                                          <p:val>
                                            <p:fltVal val="0"/>
                                          </p:val>
                                        </p:tav>
                                        <p:tav tm="100000">
                                          <p:val>
                                            <p:strVal val="#ppt_w"/>
                                          </p:val>
                                        </p:tav>
                                      </p:tavLst>
                                    </p:anim>
                                    <p:anim calcmode="lin" valueType="num">
                                      <p:cBhvr>
                                        <p:cTn id="32" dur="1000" fill="hold"/>
                                        <p:tgtEl>
                                          <p:spTgt spid="181">
                                            <p:graphicEl>
                                              <a:chart seriesIdx="1" categoryIdx="0" bldStep="ptInCategory"/>
                                            </p:graphicEl>
                                          </p:spTgt>
                                        </p:tgtEl>
                                        <p:attrNameLst>
                                          <p:attrName>ppt_h</p:attrName>
                                        </p:attrNameLst>
                                      </p:cBhvr>
                                      <p:tavLst>
                                        <p:tav tm="0">
                                          <p:val>
                                            <p:fltVal val="0"/>
                                          </p:val>
                                        </p:tav>
                                        <p:tav tm="100000">
                                          <p:val>
                                            <p:strVal val="#ppt_h"/>
                                          </p:val>
                                        </p:tav>
                                      </p:tavLst>
                                    </p:anim>
                                    <p:anim calcmode="lin" valueType="num">
                                      <p:cBhvr>
                                        <p:cTn id="33" dur="1000" fill="hold"/>
                                        <p:tgtEl>
                                          <p:spTgt spid="181">
                                            <p:graphicEl>
                                              <a:chart seriesIdx="1" categoryIdx="0" bldStep="ptInCategory"/>
                                            </p:graphicEl>
                                          </p:spTgt>
                                        </p:tgtEl>
                                        <p:attrNameLst>
                                          <p:attrName>style.rotation</p:attrName>
                                        </p:attrNameLst>
                                      </p:cBhvr>
                                      <p:tavLst>
                                        <p:tav tm="0">
                                          <p:val>
                                            <p:fltVal val="90"/>
                                          </p:val>
                                        </p:tav>
                                        <p:tav tm="100000">
                                          <p:val>
                                            <p:fltVal val="0"/>
                                          </p:val>
                                        </p:tav>
                                      </p:tavLst>
                                    </p:anim>
                                    <p:animEffect transition="in" filter="fade">
                                      <p:cBhvr>
                                        <p:cTn id="34" dur="1000"/>
                                        <p:tgtEl>
                                          <p:spTgt spid="181">
                                            <p:graphicEl>
                                              <a:chart seriesIdx="1" categoryIdx="0" bldStep="ptInCategory"/>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81">
                                            <p:graphicEl>
                                              <a:chart seriesIdx="2" categoryIdx="0" bldStep="ptInCategory"/>
                                            </p:graphicEl>
                                          </p:spTgt>
                                        </p:tgtEl>
                                        <p:attrNameLst>
                                          <p:attrName>style.visibility</p:attrName>
                                        </p:attrNameLst>
                                      </p:cBhvr>
                                      <p:to>
                                        <p:strVal val="visible"/>
                                      </p:to>
                                    </p:set>
                                    <p:anim calcmode="lin" valueType="num">
                                      <p:cBhvr>
                                        <p:cTn id="39" dur="1000" fill="hold"/>
                                        <p:tgtEl>
                                          <p:spTgt spid="181">
                                            <p:graphicEl>
                                              <a:chart seriesIdx="2" categoryIdx="0" bldStep="ptInCategory"/>
                                            </p:graphicEl>
                                          </p:spTgt>
                                        </p:tgtEl>
                                        <p:attrNameLst>
                                          <p:attrName>ppt_w</p:attrName>
                                        </p:attrNameLst>
                                      </p:cBhvr>
                                      <p:tavLst>
                                        <p:tav tm="0">
                                          <p:val>
                                            <p:fltVal val="0"/>
                                          </p:val>
                                        </p:tav>
                                        <p:tav tm="100000">
                                          <p:val>
                                            <p:strVal val="#ppt_w"/>
                                          </p:val>
                                        </p:tav>
                                      </p:tavLst>
                                    </p:anim>
                                    <p:anim calcmode="lin" valueType="num">
                                      <p:cBhvr>
                                        <p:cTn id="40" dur="1000" fill="hold"/>
                                        <p:tgtEl>
                                          <p:spTgt spid="181">
                                            <p:graphicEl>
                                              <a:chart seriesIdx="2" categoryIdx="0" bldStep="ptInCategory"/>
                                            </p:graphicEl>
                                          </p:spTgt>
                                        </p:tgtEl>
                                        <p:attrNameLst>
                                          <p:attrName>ppt_h</p:attrName>
                                        </p:attrNameLst>
                                      </p:cBhvr>
                                      <p:tavLst>
                                        <p:tav tm="0">
                                          <p:val>
                                            <p:fltVal val="0"/>
                                          </p:val>
                                        </p:tav>
                                        <p:tav tm="100000">
                                          <p:val>
                                            <p:strVal val="#ppt_h"/>
                                          </p:val>
                                        </p:tav>
                                      </p:tavLst>
                                    </p:anim>
                                    <p:anim calcmode="lin" valueType="num">
                                      <p:cBhvr>
                                        <p:cTn id="41" dur="1000" fill="hold"/>
                                        <p:tgtEl>
                                          <p:spTgt spid="181">
                                            <p:graphicEl>
                                              <a:chart seriesIdx="2" categoryIdx="0" bldStep="ptInCategory"/>
                                            </p:graphicEl>
                                          </p:spTgt>
                                        </p:tgtEl>
                                        <p:attrNameLst>
                                          <p:attrName>style.rotation</p:attrName>
                                        </p:attrNameLst>
                                      </p:cBhvr>
                                      <p:tavLst>
                                        <p:tav tm="0">
                                          <p:val>
                                            <p:fltVal val="90"/>
                                          </p:val>
                                        </p:tav>
                                        <p:tav tm="100000">
                                          <p:val>
                                            <p:fltVal val="0"/>
                                          </p:val>
                                        </p:tav>
                                      </p:tavLst>
                                    </p:anim>
                                    <p:animEffect transition="in" filter="fade">
                                      <p:cBhvr>
                                        <p:cTn id="42" dur="1000"/>
                                        <p:tgtEl>
                                          <p:spTgt spid="181">
                                            <p:graphicEl>
                                              <a:chart seriesIdx="2" categoryIdx="0" bldStep="ptIn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81">
                                            <p:graphicEl>
                                              <a:chart seriesIdx="0" categoryIdx="1" bldStep="ptInCategory"/>
                                            </p:graphicEl>
                                          </p:spTgt>
                                        </p:tgtEl>
                                        <p:attrNameLst>
                                          <p:attrName>style.visibility</p:attrName>
                                        </p:attrNameLst>
                                      </p:cBhvr>
                                      <p:to>
                                        <p:strVal val="visible"/>
                                      </p:to>
                                    </p:set>
                                    <p:anim calcmode="lin" valueType="num">
                                      <p:cBhvr>
                                        <p:cTn id="47" dur="1000" fill="hold"/>
                                        <p:tgtEl>
                                          <p:spTgt spid="181">
                                            <p:graphicEl>
                                              <a:chart seriesIdx="0" categoryIdx="1" bldStep="ptInCategory"/>
                                            </p:graphicEl>
                                          </p:spTgt>
                                        </p:tgtEl>
                                        <p:attrNameLst>
                                          <p:attrName>ppt_w</p:attrName>
                                        </p:attrNameLst>
                                      </p:cBhvr>
                                      <p:tavLst>
                                        <p:tav tm="0">
                                          <p:val>
                                            <p:fltVal val="0"/>
                                          </p:val>
                                        </p:tav>
                                        <p:tav tm="100000">
                                          <p:val>
                                            <p:strVal val="#ppt_w"/>
                                          </p:val>
                                        </p:tav>
                                      </p:tavLst>
                                    </p:anim>
                                    <p:anim calcmode="lin" valueType="num">
                                      <p:cBhvr>
                                        <p:cTn id="48" dur="1000" fill="hold"/>
                                        <p:tgtEl>
                                          <p:spTgt spid="181">
                                            <p:graphicEl>
                                              <a:chart seriesIdx="0" categoryIdx="1" bldStep="ptInCategory"/>
                                            </p:graphicEl>
                                          </p:spTgt>
                                        </p:tgtEl>
                                        <p:attrNameLst>
                                          <p:attrName>ppt_h</p:attrName>
                                        </p:attrNameLst>
                                      </p:cBhvr>
                                      <p:tavLst>
                                        <p:tav tm="0">
                                          <p:val>
                                            <p:fltVal val="0"/>
                                          </p:val>
                                        </p:tav>
                                        <p:tav tm="100000">
                                          <p:val>
                                            <p:strVal val="#ppt_h"/>
                                          </p:val>
                                        </p:tav>
                                      </p:tavLst>
                                    </p:anim>
                                    <p:anim calcmode="lin" valueType="num">
                                      <p:cBhvr>
                                        <p:cTn id="49" dur="1000" fill="hold"/>
                                        <p:tgtEl>
                                          <p:spTgt spid="181">
                                            <p:graphicEl>
                                              <a:chart seriesIdx="0" categoryIdx="1" bldStep="ptInCategory"/>
                                            </p:graphicEl>
                                          </p:spTgt>
                                        </p:tgtEl>
                                        <p:attrNameLst>
                                          <p:attrName>style.rotation</p:attrName>
                                        </p:attrNameLst>
                                      </p:cBhvr>
                                      <p:tavLst>
                                        <p:tav tm="0">
                                          <p:val>
                                            <p:fltVal val="90"/>
                                          </p:val>
                                        </p:tav>
                                        <p:tav tm="100000">
                                          <p:val>
                                            <p:fltVal val="0"/>
                                          </p:val>
                                        </p:tav>
                                      </p:tavLst>
                                    </p:anim>
                                    <p:animEffect transition="in" filter="fade">
                                      <p:cBhvr>
                                        <p:cTn id="50" dur="1000"/>
                                        <p:tgtEl>
                                          <p:spTgt spid="181">
                                            <p:graphicEl>
                                              <a:chart seriesIdx="0" categoryIdx="1" bldStep="ptInCategory"/>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181">
                                            <p:graphicEl>
                                              <a:chart seriesIdx="1" categoryIdx="1" bldStep="ptInCategory"/>
                                            </p:graphicEl>
                                          </p:spTgt>
                                        </p:tgtEl>
                                        <p:attrNameLst>
                                          <p:attrName>style.visibility</p:attrName>
                                        </p:attrNameLst>
                                      </p:cBhvr>
                                      <p:to>
                                        <p:strVal val="visible"/>
                                      </p:to>
                                    </p:set>
                                    <p:anim calcmode="lin" valueType="num">
                                      <p:cBhvr>
                                        <p:cTn id="55" dur="1000" fill="hold"/>
                                        <p:tgtEl>
                                          <p:spTgt spid="181">
                                            <p:graphicEl>
                                              <a:chart seriesIdx="1" categoryIdx="1" bldStep="ptInCategory"/>
                                            </p:graphicEl>
                                          </p:spTgt>
                                        </p:tgtEl>
                                        <p:attrNameLst>
                                          <p:attrName>ppt_w</p:attrName>
                                        </p:attrNameLst>
                                      </p:cBhvr>
                                      <p:tavLst>
                                        <p:tav tm="0">
                                          <p:val>
                                            <p:fltVal val="0"/>
                                          </p:val>
                                        </p:tav>
                                        <p:tav tm="100000">
                                          <p:val>
                                            <p:strVal val="#ppt_w"/>
                                          </p:val>
                                        </p:tav>
                                      </p:tavLst>
                                    </p:anim>
                                    <p:anim calcmode="lin" valueType="num">
                                      <p:cBhvr>
                                        <p:cTn id="56" dur="1000" fill="hold"/>
                                        <p:tgtEl>
                                          <p:spTgt spid="181">
                                            <p:graphicEl>
                                              <a:chart seriesIdx="1" categoryIdx="1" bldStep="ptInCategory"/>
                                            </p:graphicEl>
                                          </p:spTgt>
                                        </p:tgtEl>
                                        <p:attrNameLst>
                                          <p:attrName>ppt_h</p:attrName>
                                        </p:attrNameLst>
                                      </p:cBhvr>
                                      <p:tavLst>
                                        <p:tav tm="0">
                                          <p:val>
                                            <p:fltVal val="0"/>
                                          </p:val>
                                        </p:tav>
                                        <p:tav tm="100000">
                                          <p:val>
                                            <p:strVal val="#ppt_h"/>
                                          </p:val>
                                        </p:tav>
                                      </p:tavLst>
                                    </p:anim>
                                    <p:anim calcmode="lin" valueType="num">
                                      <p:cBhvr>
                                        <p:cTn id="57" dur="1000" fill="hold"/>
                                        <p:tgtEl>
                                          <p:spTgt spid="181">
                                            <p:graphicEl>
                                              <a:chart seriesIdx="1" categoryIdx="1" bldStep="ptInCategory"/>
                                            </p:graphicEl>
                                          </p:spTgt>
                                        </p:tgtEl>
                                        <p:attrNameLst>
                                          <p:attrName>style.rotation</p:attrName>
                                        </p:attrNameLst>
                                      </p:cBhvr>
                                      <p:tavLst>
                                        <p:tav tm="0">
                                          <p:val>
                                            <p:fltVal val="90"/>
                                          </p:val>
                                        </p:tav>
                                        <p:tav tm="100000">
                                          <p:val>
                                            <p:fltVal val="0"/>
                                          </p:val>
                                        </p:tav>
                                      </p:tavLst>
                                    </p:anim>
                                    <p:animEffect transition="in" filter="fade">
                                      <p:cBhvr>
                                        <p:cTn id="58" dur="1000"/>
                                        <p:tgtEl>
                                          <p:spTgt spid="181">
                                            <p:graphicEl>
                                              <a:chart seriesIdx="1" categoryIdx="1" bldStep="ptInCategory"/>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181">
                                            <p:graphicEl>
                                              <a:chart seriesIdx="2" categoryIdx="1" bldStep="ptInCategory"/>
                                            </p:graphicEl>
                                          </p:spTgt>
                                        </p:tgtEl>
                                        <p:attrNameLst>
                                          <p:attrName>style.visibility</p:attrName>
                                        </p:attrNameLst>
                                      </p:cBhvr>
                                      <p:to>
                                        <p:strVal val="visible"/>
                                      </p:to>
                                    </p:set>
                                    <p:anim calcmode="lin" valueType="num">
                                      <p:cBhvr>
                                        <p:cTn id="63" dur="1000" fill="hold"/>
                                        <p:tgtEl>
                                          <p:spTgt spid="181">
                                            <p:graphicEl>
                                              <a:chart seriesIdx="2" categoryIdx="1" bldStep="ptInCategory"/>
                                            </p:graphicEl>
                                          </p:spTgt>
                                        </p:tgtEl>
                                        <p:attrNameLst>
                                          <p:attrName>ppt_w</p:attrName>
                                        </p:attrNameLst>
                                      </p:cBhvr>
                                      <p:tavLst>
                                        <p:tav tm="0">
                                          <p:val>
                                            <p:fltVal val="0"/>
                                          </p:val>
                                        </p:tav>
                                        <p:tav tm="100000">
                                          <p:val>
                                            <p:strVal val="#ppt_w"/>
                                          </p:val>
                                        </p:tav>
                                      </p:tavLst>
                                    </p:anim>
                                    <p:anim calcmode="lin" valueType="num">
                                      <p:cBhvr>
                                        <p:cTn id="64" dur="1000" fill="hold"/>
                                        <p:tgtEl>
                                          <p:spTgt spid="181">
                                            <p:graphicEl>
                                              <a:chart seriesIdx="2" categoryIdx="1" bldStep="ptInCategory"/>
                                            </p:graphicEl>
                                          </p:spTgt>
                                        </p:tgtEl>
                                        <p:attrNameLst>
                                          <p:attrName>ppt_h</p:attrName>
                                        </p:attrNameLst>
                                      </p:cBhvr>
                                      <p:tavLst>
                                        <p:tav tm="0">
                                          <p:val>
                                            <p:fltVal val="0"/>
                                          </p:val>
                                        </p:tav>
                                        <p:tav tm="100000">
                                          <p:val>
                                            <p:strVal val="#ppt_h"/>
                                          </p:val>
                                        </p:tav>
                                      </p:tavLst>
                                    </p:anim>
                                    <p:anim calcmode="lin" valueType="num">
                                      <p:cBhvr>
                                        <p:cTn id="65" dur="1000" fill="hold"/>
                                        <p:tgtEl>
                                          <p:spTgt spid="181">
                                            <p:graphicEl>
                                              <a:chart seriesIdx="2" categoryIdx="1" bldStep="ptInCategory"/>
                                            </p:graphicEl>
                                          </p:spTgt>
                                        </p:tgtEl>
                                        <p:attrNameLst>
                                          <p:attrName>style.rotation</p:attrName>
                                        </p:attrNameLst>
                                      </p:cBhvr>
                                      <p:tavLst>
                                        <p:tav tm="0">
                                          <p:val>
                                            <p:fltVal val="90"/>
                                          </p:val>
                                        </p:tav>
                                        <p:tav tm="100000">
                                          <p:val>
                                            <p:fltVal val="0"/>
                                          </p:val>
                                        </p:tav>
                                      </p:tavLst>
                                    </p:anim>
                                    <p:animEffect transition="in" filter="fade">
                                      <p:cBhvr>
                                        <p:cTn id="66" dur="1000"/>
                                        <p:tgtEl>
                                          <p:spTgt spid="181">
                                            <p:graphicEl>
                                              <a:chart seriesIdx="2" categoryIdx="1" bldStep="ptInCategory"/>
                                            </p:graphic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181">
                                            <p:graphicEl>
                                              <a:chart seriesIdx="0" categoryIdx="2" bldStep="ptInCategory"/>
                                            </p:graphicEl>
                                          </p:spTgt>
                                        </p:tgtEl>
                                        <p:attrNameLst>
                                          <p:attrName>style.visibility</p:attrName>
                                        </p:attrNameLst>
                                      </p:cBhvr>
                                      <p:to>
                                        <p:strVal val="visible"/>
                                      </p:to>
                                    </p:set>
                                    <p:anim calcmode="lin" valueType="num">
                                      <p:cBhvr>
                                        <p:cTn id="71" dur="1000" fill="hold"/>
                                        <p:tgtEl>
                                          <p:spTgt spid="181">
                                            <p:graphicEl>
                                              <a:chart seriesIdx="0" categoryIdx="2" bldStep="ptInCategory"/>
                                            </p:graphicEl>
                                          </p:spTgt>
                                        </p:tgtEl>
                                        <p:attrNameLst>
                                          <p:attrName>ppt_w</p:attrName>
                                        </p:attrNameLst>
                                      </p:cBhvr>
                                      <p:tavLst>
                                        <p:tav tm="0">
                                          <p:val>
                                            <p:fltVal val="0"/>
                                          </p:val>
                                        </p:tav>
                                        <p:tav tm="100000">
                                          <p:val>
                                            <p:strVal val="#ppt_w"/>
                                          </p:val>
                                        </p:tav>
                                      </p:tavLst>
                                    </p:anim>
                                    <p:anim calcmode="lin" valueType="num">
                                      <p:cBhvr>
                                        <p:cTn id="72" dur="1000" fill="hold"/>
                                        <p:tgtEl>
                                          <p:spTgt spid="181">
                                            <p:graphicEl>
                                              <a:chart seriesIdx="0" categoryIdx="2" bldStep="ptInCategory"/>
                                            </p:graphicEl>
                                          </p:spTgt>
                                        </p:tgtEl>
                                        <p:attrNameLst>
                                          <p:attrName>ppt_h</p:attrName>
                                        </p:attrNameLst>
                                      </p:cBhvr>
                                      <p:tavLst>
                                        <p:tav tm="0">
                                          <p:val>
                                            <p:fltVal val="0"/>
                                          </p:val>
                                        </p:tav>
                                        <p:tav tm="100000">
                                          <p:val>
                                            <p:strVal val="#ppt_h"/>
                                          </p:val>
                                        </p:tav>
                                      </p:tavLst>
                                    </p:anim>
                                    <p:anim calcmode="lin" valueType="num">
                                      <p:cBhvr>
                                        <p:cTn id="73" dur="1000" fill="hold"/>
                                        <p:tgtEl>
                                          <p:spTgt spid="181">
                                            <p:graphicEl>
                                              <a:chart seriesIdx="0" categoryIdx="2" bldStep="ptInCategory"/>
                                            </p:graphicEl>
                                          </p:spTgt>
                                        </p:tgtEl>
                                        <p:attrNameLst>
                                          <p:attrName>style.rotation</p:attrName>
                                        </p:attrNameLst>
                                      </p:cBhvr>
                                      <p:tavLst>
                                        <p:tav tm="0">
                                          <p:val>
                                            <p:fltVal val="90"/>
                                          </p:val>
                                        </p:tav>
                                        <p:tav tm="100000">
                                          <p:val>
                                            <p:fltVal val="0"/>
                                          </p:val>
                                        </p:tav>
                                      </p:tavLst>
                                    </p:anim>
                                    <p:animEffect transition="in" filter="fade">
                                      <p:cBhvr>
                                        <p:cTn id="74" dur="1000"/>
                                        <p:tgtEl>
                                          <p:spTgt spid="181">
                                            <p:graphicEl>
                                              <a:chart seriesIdx="0" categoryIdx="2" bldStep="ptInCategory"/>
                                            </p:graphic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0"/>
                                  </p:stCondLst>
                                  <p:childTnLst>
                                    <p:set>
                                      <p:cBhvr>
                                        <p:cTn id="78" dur="1" fill="hold">
                                          <p:stCondLst>
                                            <p:cond delay="0"/>
                                          </p:stCondLst>
                                        </p:cTn>
                                        <p:tgtEl>
                                          <p:spTgt spid="181">
                                            <p:graphicEl>
                                              <a:chart seriesIdx="1" categoryIdx="2" bldStep="ptInCategory"/>
                                            </p:graphicEl>
                                          </p:spTgt>
                                        </p:tgtEl>
                                        <p:attrNameLst>
                                          <p:attrName>style.visibility</p:attrName>
                                        </p:attrNameLst>
                                      </p:cBhvr>
                                      <p:to>
                                        <p:strVal val="visible"/>
                                      </p:to>
                                    </p:set>
                                    <p:anim calcmode="lin" valueType="num">
                                      <p:cBhvr>
                                        <p:cTn id="79" dur="1000" fill="hold"/>
                                        <p:tgtEl>
                                          <p:spTgt spid="181">
                                            <p:graphicEl>
                                              <a:chart seriesIdx="1" categoryIdx="2" bldStep="ptInCategory"/>
                                            </p:graphicEl>
                                          </p:spTgt>
                                        </p:tgtEl>
                                        <p:attrNameLst>
                                          <p:attrName>ppt_w</p:attrName>
                                        </p:attrNameLst>
                                      </p:cBhvr>
                                      <p:tavLst>
                                        <p:tav tm="0">
                                          <p:val>
                                            <p:fltVal val="0"/>
                                          </p:val>
                                        </p:tav>
                                        <p:tav tm="100000">
                                          <p:val>
                                            <p:strVal val="#ppt_w"/>
                                          </p:val>
                                        </p:tav>
                                      </p:tavLst>
                                    </p:anim>
                                    <p:anim calcmode="lin" valueType="num">
                                      <p:cBhvr>
                                        <p:cTn id="80" dur="1000" fill="hold"/>
                                        <p:tgtEl>
                                          <p:spTgt spid="181">
                                            <p:graphicEl>
                                              <a:chart seriesIdx="1" categoryIdx="2" bldStep="ptInCategory"/>
                                            </p:graphicEl>
                                          </p:spTgt>
                                        </p:tgtEl>
                                        <p:attrNameLst>
                                          <p:attrName>ppt_h</p:attrName>
                                        </p:attrNameLst>
                                      </p:cBhvr>
                                      <p:tavLst>
                                        <p:tav tm="0">
                                          <p:val>
                                            <p:fltVal val="0"/>
                                          </p:val>
                                        </p:tav>
                                        <p:tav tm="100000">
                                          <p:val>
                                            <p:strVal val="#ppt_h"/>
                                          </p:val>
                                        </p:tav>
                                      </p:tavLst>
                                    </p:anim>
                                    <p:anim calcmode="lin" valueType="num">
                                      <p:cBhvr>
                                        <p:cTn id="81" dur="1000" fill="hold"/>
                                        <p:tgtEl>
                                          <p:spTgt spid="181">
                                            <p:graphicEl>
                                              <a:chart seriesIdx="1" categoryIdx="2" bldStep="ptInCategory"/>
                                            </p:graphicEl>
                                          </p:spTgt>
                                        </p:tgtEl>
                                        <p:attrNameLst>
                                          <p:attrName>style.rotation</p:attrName>
                                        </p:attrNameLst>
                                      </p:cBhvr>
                                      <p:tavLst>
                                        <p:tav tm="0">
                                          <p:val>
                                            <p:fltVal val="90"/>
                                          </p:val>
                                        </p:tav>
                                        <p:tav tm="100000">
                                          <p:val>
                                            <p:fltVal val="0"/>
                                          </p:val>
                                        </p:tav>
                                      </p:tavLst>
                                    </p:anim>
                                    <p:animEffect transition="in" filter="fade">
                                      <p:cBhvr>
                                        <p:cTn id="82" dur="1000"/>
                                        <p:tgtEl>
                                          <p:spTgt spid="181">
                                            <p:graphicEl>
                                              <a:chart seriesIdx="1" categoryIdx="2" bldStep="ptInCategory"/>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31" presetClass="entr" presetSubtype="0" fill="hold" grpId="0" nodeType="clickEffect">
                                  <p:stCondLst>
                                    <p:cond delay="0"/>
                                  </p:stCondLst>
                                  <p:childTnLst>
                                    <p:set>
                                      <p:cBhvr>
                                        <p:cTn id="86" dur="1" fill="hold">
                                          <p:stCondLst>
                                            <p:cond delay="0"/>
                                          </p:stCondLst>
                                        </p:cTn>
                                        <p:tgtEl>
                                          <p:spTgt spid="181">
                                            <p:graphicEl>
                                              <a:chart seriesIdx="2" categoryIdx="2" bldStep="ptInCategory"/>
                                            </p:graphicEl>
                                          </p:spTgt>
                                        </p:tgtEl>
                                        <p:attrNameLst>
                                          <p:attrName>style.visibility</p:attrName>
                                        </p:attrNameLst>
                                      </p:cBhvr>
                                      <p:to>
                                        <p:strVal val="visible"/>
                                      </p:to>
                                    </p:set>
                                    <p:anim calcmode="lin" valueType="num">
                                      <p:cBhvr>
                                        <p:cTn id="87" dur="1000" fill="hold"/>
                                        <p:tgtEl>
                                          <p:spTgt spid="181">
                                            <p:graphicEl>
                                              <a:chart seriesIdx="2" categoryIdx="2" bldStep="ptInCategory"/>
                                            </p:graphicEl>
                                          </p:spTgt>
                                        </p:tgtEl>
                                        <p:attrNameLst>
                                          <p:attrName>ppt_w</p:attrName>
                                        </p:attrNameLst>
                                      </p:cBhvr>
                                      <p:tavLst>
                                        <p:tav tm="0">
                                          <p:val>
                                            <p:fltVal val="0"/>
                                          </p:val>
                                        </p:tav>
                                        <p:tav tm="100000">
                                          <p:val>
                                            <p:strVal val="#ppt_w"/>
                                          </p:val>
                                        </p:tav>
                                      </p:tavLst>
                                    </p:anim>
                                    <p:anim calcmode="lin" valueType="num">
                                      <p:cBhvr>
                                        <p:cTn id="88" dur="1000" fill="hold"/>
                                        <p:tgtEl>
                                          <p:spTgt spid="181">
                                            <p:graphicEl>
                                              <a:chart seriesIdx="2" categoryIdx="2" bldStep="ptInCategory"/>
                                            </p:graphicEl>
                                          </p:spTgt>
                                        </p:tgtEl>
                                        <p:attrNameLst>
                                          <p:attrName>ppt_h</p:attrName>
                                        </p:attrNameLst>
                                      </p:cBhvr>
                                      <p:tavLst>
                                        <p:tav tm="0">
                                          <p:val>
                                            <p:fltVal val="0"/>
                                          </p:val>
                                        </p:tav>
                                        <p:tav tm="100000">
                                          <p:val>
                                            <p:strVal val="#ppt_h"/>
                                          </p:val>
                                        </p:tav>
                                      </p:tavLst>
                                    </p:anim>
                                    <p:anim calcmode="lin" valueType="num">
                                      <p:cBhvr>
                                        <p:cTn id="89" dur="1000" fill="hold"/>
                                        <p:tgtEl>
                                          <p:spTgt spid="181">
                                            <p:graphicEl>
                                              <a:chart seriesIdx="2" categoryIdx="2" bldStep="ptInCategory"/>
                                            </p:graphicEl>
                                          </p:spTgt>
                                        </p:tgtEl>
                                        <p:attrNameLst>
                                          <p:attrName>style.rotation</p:attrName>
                                        </p:attrNameLst>
                                      </p:cBhvr>
                                      <p:tavLst>
                                        <p:tav tm="0">
                                          <p:val>
                                            <p:fltVal val="90"/>
                                          </p:val>
                                        </p:tav>
                                        <p:tav tm="100000">
                                          <p:val>
                                            <p:fltVal val="0"/>
                                          </p:val>
                                        </p:tav>
                                      </p:tavLst>
                                    </p:anim>
                                    <p:animEffect transition="in" filter="fade">
                                      <p:cBhvr>
                                        <p:cTn id="90" dur="1000"/>
                                        <p:tgtEl>
                                          <p:spTgt spid="181">
                                            <p:graphicEl>
                                              <a:chart seriesIdx="2" categoryIdx="2" bldStep="ptInCategory"/>
                                            </p:graphicEl>
                                          </p:spTgt>
                                        </p:tgtEl>
                                      </p:cBhvr>
                                    </p:animEffect>
                                  </p:childTnLst>
                                </p:cTn>
                              </p:par>
                            </p:childTnLst>
                          </p:cTn>
                        </p:par>
                      </p:childTnLst>
                    </p:cTn>
                  </p:par>
                  <p:par>
                    <p:cTn id="91" fill="hold">
                      <p:stCondLst>
                        <p:cond delay="indefinite"/>
                      </p:stCondLst>
                      <p:childTnLst>
                        <p:par>
                          <p:cTn id="92" fill="hold">
                            <p:stCondLst>
                              <p:cond delay="0"/>
                            </p:stCondLst>
                            <p:childTnLst>
                              <p:par>
                                <p:cTn id="93" presetID="31" presetClass="entr" presetSubtype="0" fill="hold" grpId="0" nodeType="clickEffect">
                                  <p:stCondLst>
                                    <p:cond delay="0"/>
                                  </p:stCondLst>
                                  <p:childTnLst>
                                    <p:set>
                                      <p:cBhvr>
                                        <p:cTn id="94" dur="1" fill="hold">
                                          <p:stCondLst>
                                            <p:cond delay="0"/>
                                          </p:stCondLst>
                                        </p:cTn>
                                        <p:tgtEl>
                                          <p:spTgt spid="181">
                                            <p:graphicEl>
                                              <a:chart seriesIdx="0" categoryIdx="3" bldStep="ptInCategory"/>
                                            </p:graphicEl>
                                          </p:spTgt>
                                        </p:tgtEl>
                                        <p:attrNameLst>
                                          <p:attrName>style.visibility</p:attrName>
                                        </p:attrNameLst>
                                      </p:cBhvr>
                                      <p:to>
                                        <p:strVal val="visible"/>
                                      </p:to>
                                    </p:set>
                                    <p:anim calcmode="lin" valueType="num">
                                      <p:cBhvr>
                                        <p:cTn id="95" dur="1000" fill="hold"/>
                                        <p:tgtEl>
                                          <p:spTgt spid="181">
                                            <p:graphicEl>
                                              <a:chart seriesIdx="0" categoryIdx="3" bldStep="ptInCategory"/>
                                            </p:graphicEl>
                                          </p:spTgt>
                                        </p:tgtEl>
                                        <p:attrNameLst>
                                          <p:attrName>ppt_w</p:attrName>
                                        </p:attrNameLst>
                                      </p:cBhvr>
                                      <p:tavLst>
                                        <p:tav tm="0">
                                          <p:val>
                                            <p:fltVal val="0"/>
                                          </p:val>
                                        </p:tav>
                                        <p:tav tm="100000">
                                          <p:val>
                                            <p:strVal val="#ppt_w"/>
                                          </p:val>
                                        </p:tav>
                                      </p:tavLst>
                                    </p:anim>
                                    <p:anim calcmode="lin" valueType="num">
                                      <p:cBhvr>
                                        <p:cTn id="96" dur="1000" fill="hold"/>
                                        <p:tgtEl>
                                          <p:spTgt spid="181">
                                            <p:graphicEl>
                                              <a:chart seriesIdx="0" categoryIdx="3" bldStep="ptInCategory"/>
                                            </p:graphicEl>
                                          </p:spTgt>
                                        </p:tgtEl>
                                        <p:attrNameLst>
                                          <p:attrName>ppt_h</p:attrName>
                                        </p:attrNameLst>
                                      </p:cBhvr>
                                      <p:tavLst>
                                        <p:tav tm="0">
                                          <p:val>
                                            <p:fltVal val="0"/>
                                          </p:val>
                                        </p:tav>
                                        <p:tav tm="100000">
                                          <p:val>
                                            <p:strVal val="#ppt_h"/>
                                          </p:val>
                                        </p:tav>
                                      </p:tavLst>
                                    </p:anim>
                                    <p:anim calcmode="lin" valueType="num">
                                      <p:cBhvr>
                                        <p:cTn id="97" dur="1000" fill="hold"/>
                                        <p:tgtEl>
                                          <p:spTgt spid="181">
                                            <p:graphicEl>
                                              <a:chart seriesIdx="0" categoryIdx="3" bldStep="ptInCategory"/>
                                            </p:graphicEl>
                                          </p:spTgt>
                                        </p:tgtEl>
                                        <p:attrNameLst>
                                          <p:attrName>style.rotation</p:attrName>
                                        </p:attrNameLst>
                                      </p:cBhvr>
                                      <p:tavLst>
                                        <p:tav tm="0">
                                          <p:val>
                                            <p:fltVal val="90"/>
                                          </p:val>
                                        </p:tav>
                                        <p:tav tm="100000">
                                          <p:val>
                                            <p:fltVal val="0"/>
                                          </p:val>
                                        </p:tav>
                                      </p:tavLst>
                                    </p:anim>
                                    <p:animEffect transition="in" filter="fade">
                                      <p:cBhvr>
                                        <p:cTn id="98" dur="1000"/>
                                        <p:tgtEl>
                                          <p:spTgt spid="181">
                                            <p:graphicEl>
                                              <a:chart seriesIdx="0" categoryIdx="3" bldStep="ptInCategory"/>
                                            </p:graphicEl>
                                          </p:spTgt>
                                        </p:tgtEl>
                                      </p:cBhvr>
                                    </p:animEffect>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grpId="0" nodeType="clickEffect">
                                  <p:stCondLst>
                                    <p:cond delay="0"/>
                                  </p:stCondLst>
                                  <p:childTnLst>
                                    <p:set>
                                      <p:cBhvr>
                                        <p:cTn id="102" dur="1" fill="hold">
                                          <p:stCondLst>
                                            <p:cond delay="0"/>
                                          </p:stCondLst>
                                        </p:cTn>
                                        <p:tgtEl>
                                          <p:spTgt spid="181">
                                            <p:graphicEl>
                                              <a:chart seriesIdx="1" categoryIdx="3" bldStep="ptInCategory"/>
                                            </p:graphicEl>
                                          </p:spTgt>
                                        </p:tgtEl>
                                        <p:attrNameLst>
                                          <p:attrName>style.visibility</p:attrName>
                                        </p:attrNameLst>
                                      </p:cBhvr>
                                      <p:to>
                                        <p:strVal val="visible"/>
                                      </p:to>
                                    </p:set>
                                    <p:anim calcmode="lin" valueType="num">
                                      <p:cBhvr>
                                        <p:cTn id="103" dur="1000" fill="hold"/>
                                        <p:tgtEl>
                                          <p:spTgt spid="181">
                                            <p:graphicEl>
                                              <a:chart seriesIdx="1" categoryIdx="3" bldStep="ptInCategory"/>
                                            </p:graphicEl>
                                          </p:spTgt>
                                        </p:tgtEl>
                                        <p:attrNameLst>
                                          <p:attrName>ppt_w</p:attrName>
                                        </p:attrNameLst>
                                      </p:cBhvr>
                                      <p:tavLst>
                                        <p:tav tm="0">
                                          <p:val>
                                            <p:fltVal val="0"/>
                                          </p:val>
                                        </p:tav>
                                        <p:tav tm="100000">
                                          <p:val>
                                            <p:strVal val="#ppt_w"/>
                                          </p:val>
                                        </p:tav>
                                      </p:tavLst>
                                    </p:anim>
                                    <p:anim calcmode="lin" valueType="num">
                                      <p:cBhvr>
                                        <p:cTn id="104" dur="1000" fill="hold"/>
                                        <p:tgtEl>
                                          <p:spTgt spid="181">
                                            <p:graphicEl>
                                              <a:chart seriesIdx="1" categoryIdx="3" bldStep="ptInCategory"/>
                                            </p:graphicEl>
                                          </p:spTgt>
                                        </p:tgtEl>
                                        <p:attrNameLst>
                                          <p:attrName>ppt_h</p:attrName>
                                        </p:attrNameLst>
                                      </p:cBhvr>
                                      <p:tavLst>
                                        <p:tav tm="0">
                                          <p:val>
                                            <p:fltVal val="0"/>
                                          </p:val>
                                        </p:tav>
                                        <p:tav tm="100000">
                                          <p:val>
                                            <p:strVal val="#ppt_h"/>
                                          </p:val>
                                        </p:tav>
                                      </p:tavLst>
                                    </p:anim>
                                    <p:anim calcmode="lin" valueType="num">
                                      <p:cBhvr>
                                        <p:cTn id="105" dur="1000" fill="hold"/>
                                        <p:tgtEl>
                                          <p:spTgt spid="181">
                                            <p:graphicEl>
                                              <a:chart seriesIdx="1" categoryIdx="3" bldStep="ptInCategory"/>
                                            </p:graphicEl>
                                          </p:spTgt>
                                        </p:tgtEl>
                                        <p:attrNameLst>
                                          <p:attrName>style.rotation</p:attrName>
                                        </p:attrNameLst>
                                      </p:cBhvr>
                                      <p:tavLst>
                                        <p:tav tm="0">
                                          <p:val>
                                            <p:fltVal val="90"/>
                                          </p:val>
                                        </p:tav>
                                        <p:tav tm="100000">
                                          <p:val>
                                            <p:fltVal val="0"/>
                                          </p:val>
                                        </p:tav>
                                      </p:tavLst>
                                    </p:anim>
                                    <p:animEffect transition="in" filter="fade">
                                      <p:cBhvr>
                                        <p:cTn id="106" dur="1000"/>
                                        <p:tgtEl>
                                          <p:spTgt spid="181">
                                            <p:graphicEl>
                                              <a:chart seriesIdx="1" categoryIdx="3" bldStep="ptInCategory"/>
                                            </p:graphicEl>
                                          </p:spTgt>
                                        </p:tgtEl>
                                      </p:cBhvr>
                                    </p:animEffect>
                                  </p:childTnLst>
                                </p:cTn>
                              </p:par>
                            </p:childTnLst>
                          </p:cTn>
                        </p:par>
                      </p:childTnLst>
                    </p:cTn>
                  </p:par>
                  <p:par>
                    <p:cTn id="107" fill="hold">
                      <p:stCondLst>
                        <p:cond delay="indefinite"/>
                      </p:stCondLst>
                      <p:childTnLst>
                        <p:par>
                          <p:cTn id="108" fill="hold">
                            <p:stCondLst>
                              <p:cond delay="0"/>
                            </p:stCondLst>
                            <p:childTnLst>
                              <p:par>
                                <p:cTn id="109" presetID="31" presetClass="entr" presetSubtype="0" fill="hold" grpId="0" nodeType="clickEffect">
                                  <p:stCondLst>
                                    <p:cond delay="0"/>
                                  </p:stCondLst>
                                  <p:childTnLst>
                                    <p:set>
                                      <p:cBhvr>
                                        <p:cTn id="110" dur="1" fill="hold">
                                          <p:stCondLst>
                                            <p:cond delay="0"/>
                                          </p:stCondLst>
                                        </p:cTn>
                                        <p:tgtEl>
                                          <p:spTgt spid="181">
                                            <p:graphicEl>
                                              <a:chart seriesIdx="2" categoryIdx="3" bldStep="ptInCategory"/>
                                            </p:graphicEl>
                                          </p:spTgt>
                                        </p:tgtEl>
                                        <p:attrNameLst>
                                          <p:attrName>style.visibility</p:attrName>
                                        </p:attrNameLst>
                                      </p:cBhvr>
                                      <p:to>
                                        <p:strVal val="visible"/>
                                      </p:to>
                                    </p:set>
                                    <p:anim calcmode="lin" valueType="num">
                                      <p:cBhvr>
                                        <p:cTn id="111" dur="1000" fill="hold"/>
                                        <p:tgtEl>
                                          <p:spTgt spid="181">
                                            <p:graphicEl>
                                              <a:chart seriesIdx="2" categoryIdx="3" bldStep="ptInCategory"/>
                                            </p:graphicEl>
                                          </p:spTgt>
                                        </p:tgtEl>
                                        <p:attrNameLst>
                                          <p:attrName>ppt_w</p:attrName>
                                        </p:attrNameLst>
                                      </p:cBhvr>
                                      <p:tavLst>
                                        <p:tav tm="0">
                                          <p:val>
                                            <p:fltVal val="0"/>
                                          </p:val>
                                        </p:tav>
                                        <p:tav tm="100000">
                                          <p:val>
                                            <p:strVal val="#ppt_w"/>
                                          </p:val>
                                        </p:tav>
                                      </p:tavLst>
                                    </p:anim>
                                    <p:anim calcmode="lin" valueType="num">
                                      <p:cBhvr>
                                        <p:cTn id="112" dur="1000" fill="hold"/>
                                        <p:tgtEl>
                                          <p:spTgt spid="181">
                                            <p:graphicEl>
                                              <a:chart seriesIdx="2" categoryIdx="3" bldStep="ptInCategory"/>
                                            </p:graphicEl>
                                          </p:spTgt>
                                        </p:tgtEl>
                                        <p:attrNameLst>
                                          <p:attrName>ppt_h</p:attrName>
                                        </p:attrNameLst>
                                      </p:cBhvr>
                                      <p:tavLst>
                                        <p:tav tm="0">
                                          <p:val>
                                            <p:fltVal val="0"/>
                                          </p:val>
                                        </p:tav>
                                        <p:tav tm="100000">
                                          <p:val>
                                            <p:strVal val="#ppt_h"/>
                                          </p:val>
                                        </p:tav>
                                      </p:tavLst>
                                    </p:anim>
                                    <p:anim calcmode="lin" valueType="num">
                                      <p:cBhvr>
                                        <p:cTn id="113" dur="1000" fill="hold"/>
                                        <p:tgtEl>
                                          <p:spTgt spid="181">
                                            <p:graphicEl>
                                              <a:chart seriesIdx="2" categoryIdx="3" bldStep="ptInCategory"/>
                                            </p:graphicEl>
                                          </p:spTgt>
                                        </p:tgtEl>
                                        <p:attrNameLst>
                                          <p:attrName>style.rotation</p:attrName>
                                        </p:attrNameLst>
                                      </p:cBhvr>
                                      <p:tavLst>
                                        <p:tav tm="0">
                                          <p:val>
                                            <p:fltVal val="90"/>
                                          </p:val>
                                        </p:tav>
                                        <p:tav tm="100000">
                                          <p:val>
                                            <p:fltVal val="0"/>
                                          </p:val>
                                        </p:tav>
                                      </p:tavLst>
                                    </p:anim>
                                    <p:animEffect transition="in" filter="fade">
                                      <p:cBhvr>
                                        <p:cTn id="114" dur="1000"/>
                                        <p:tgtEl>
                                          <p:spTgt spid="181">
                                            <p:graphicEl>
                                              <a:chart seriesIdx="2" categoryIdx="3" bldStep="ptIn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p:bldGraphic spid="181" grpId="0" uiExpand="1">
        <p:bldSub>
          <a:bldChart bld="categoryEl"/>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27CC36-637D-03D7-ACF9-B8599267B6E8}"/>
              </a:ext>
            </a:extLst>
          </p:cNvPr>
          <p:cNvSpPr txBox="1"/>
          <p:nvPr/>
        </p:nvSpPr>
        <p:spPr>
          <a:xfrm>
            <a:off x="6674055" y="2492669"/>
            <a:ext cx="5239186"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منــابع</a:t>
            </a:r>
            <a:endParaRPr lang="fa-IR" altLang="en-US" sz="4400" b="1" dirty="0">
              <a:latin typeface="Damavand ExtraBold" panose="00000900000000000000" pitchFamily="2" charset="-78"/>
              <a:cs typeface="B Titr" panose="00000700000000000000" pitchFamily="2" charset="-78"/>
            </a:endParaRPr>
          </a:p>
        </p:txBody>
      </p:sp>
      <p:grpSp>
        <p:nvGrpSpPr>
          <p:cNvPr id="3" name="Google Shape;6957;p88">
            <a:extLst>
              <a:ext uri="{FF2B5EF4-FFF2-40B4-BE49-F238E27FC236}">
                <a16:creationId xmlns:a16="http://schemas.microsoft.com/office/drawing/2014/main" id="{5193EE6B-7704-F7B1-1134-8437D3C80ED6}"/>
              </a:ext>
            </a:extLst>
          </p:cNvPr>
          <p:cNvGrpSpPr/>
          <p:nvPr/>
        </p:nvGrpSpPr>
        <p:grpSpPr>
          <a:xfrm rot="21564867">
            <a:off x="8243598" y="330436"/>
            <a:ext cx="2155519" cy="2151274"/>
            <a:chOff x="-31094350" y="3194000"/>
            <a:chExt cx="292225" cy="291650"/>
          </a:xfrm>
          <a:solidFill>
            <a:schemeClr val="tx1"/>
          </a:solidFill>
        </p:grpSpPr>
        <p:sp>
          <p:nvSpPr>
            <p:cNvPr id="4" name="Google Shape;6958;p88">
              <a:extLst>
                <a:ext uri="{FF2B5EF4-FFF2-40B4-BE49-F238E27FC236}">
                  <a16:creationId xmlns:a16="http://schemas.microsoft.com/office/drawing/2014/main" id="{A4AB7CF4-26B0-8FE4-3D5C-889B74740B93}"/>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5" name="Google Shape;6959;p88">
              <a:extLst>
                <a:ext uri="{FF2B5EF4-FFF2-40B4-BE49-F238E27FC236}">
                  <a16:creationId xmlns:a16="http://schemas.microsoft.com/office/drawing/2014/main" id="{9EF8134B-D925-5F8E-7B22-72A7498FF744}"/>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6" name="Google Shape;6960;p88">
              <a:extLst>
                <a:ext uri="{FF2B5EF4-FFF2-40B4-BE49-F238E27FC236}">
                  <a16:creationId xmlns:a16="http://schemas.microsoft.com/office/drawing/2014/main" id="{0E3C690E-52E9-0C3C-10E2-A69DA0C331B8}"/>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7" name="Google Shape;6961;p88">
              <a:extLst>
                <a:ext uri="{FF2B5EF4-FFF2-40B4-BE49-F238E27FC236}">
                  <a16:creationId xmlns:a16="http://schemas.microsoft.com/office/drawing/2014/main" id="{A27B3EE2-DB97-F4D0-556F-0DF34EDF296D}"/>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8" name="Google Shape;6962;p88">
              <a:extLst>
                <a:ext uri="{FF2B5EF4-FFF2-40B4-BE49-F238E27FC236}">
                  <a16:creationId xmlns:a16="http://schemas.microsoft.com/office/drawing/2014/main" id="{29545573-C60F-188D-3AF7-F11C6CFD4C5D}"/>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9" name="Google Shape;6963;p88">
              <a:extLst>
                <a:ext uri="{FF2B5EF4-FFF2-40B4-BE49-F238E27FC236}">
                  <a16:creationId xmlns:a16="http://schemas.microsoft.com/office/drawing/2014/main" id="{C06AFE0D-64A9-1C20-7A84-54F70159A765}"/>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10" name="Google Shape;6964;p88">
              <a:extLst>
                <a:ext uri="{FF2B5EF4-FFF2-40B4-BE49-F238E27FC236}">
                  <a16:creationId xmlns:a16="http://schemas.microsoft.com/office/drawing/2014/main" id="{ED29B1F5-FA59-ED2B-0A89-F8621B5E9D83}"/>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11" name="Google Shape;6965;p88">
              <a:extLst>
                <a:ext uri="{FF2B5EF4-FFF2-40B4-BE49-F238E27FC236}">
                  <a16:creationId xmlns:a16="http://schemas.microsoft.com/office/drawing/2014/main" id="{BAA34149-E540-65EC-9674-35DC4D5DCB73}"/>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sp>
        <p:nvSpPr>
          <p:cNvPr id="12" name="TextBox 11">
            <a:extLst>
              <a:ext uri="{FF2B5EF4-FFF2-40B4-BE49-F238E27FC236}">
                <a16:creationId xmlns:a16="http://schemas.microsoft.com/office/drawing/2014/main" id="{B4A40688-A27D-6613-7B85-02CEAE781EB3}"/>
              </a:ext>
            </a:extLst>
          </p:cNvPr>
          <p:cNvSpPr txBox="1"/>
          <p:nvPr/>
        </p:nvSpPr>
        <p:spPr>
          <a:xfrm>
            <a:off x="5207788" y="4168605"/>
            <a:ext cx="6849979" cy="2492990"/>
          </a:xfrm>
          <a:prstGeom prst="rect">
            <a:avLst/>
          </a:prstGeom>
          <a:noFill/>
        </p:spPr>
        <p:txBody>
          <a:bodyPr wrap="square">
            <a:spAutoFit/>
          </a:bodyPr>
          <a:lstStyle/>
          <a:p>
            <a:pPr algn="ctr"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Tree>
    <p:extLst>
      <p:ext uri="{BB962C8B-B14F-4D97-AF65-F5344CB8AC3E}">
        <p14:creationId xmlns:p14="http://schemas.microsoft.com/office/powerpoint/2010/main" val="33649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074;p74">
            <a:extLst>
              <a:ext uri="{FF2B5EF4-FFF2-40B4-BE49-F238E27FC236}">
                <a16:creationId xmlns:a16="http://schemas.microsoft.com/office/drawing/2014/main" id="{CF0423F6-A466-51BD-DC25-306591A76624}"/>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3" name="Google Shape;10075;p74">
              <a:extLst>
                <a:ext uri="{FF2B5EF4-FFF2-40B4-BE49-F238E27FC236}">
                  <a16:creationId xmlns:a16="http://schemas.microsoft.com/office/drawing/2014/main" id="{E06BCDF4-E551-78C0-2606-B40D521C791C}"/>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4" name="Google Shape;10076;p74">
              <a:extLst>
                <a:ext uri="{FF2B5EF4-FFF2-40B4-BE49-F238E27FC236}">
                  <a16:creationId xmlns:a16="http://schemas.microsoft.com/office/drawing/2014/main" id="{962831C6-13F1-B0DE-780A-DF3D5FE5FFE1}"/>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7;p74">
              <a:extLst>
                <a:ext uri="{FF2B5EF4-FFF2-40B4-BE49-F238E27FC236}">
                  <a16:creationId xmlns:a16="http://schemas.microsoft.com/office/drawing/2014/main" id="{625CD825-87B0-3C2E-07FE-CBBB0F395218}"/>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6" name="Google Shape;6047;p67">
            <a:extLst>
              <a:ext uri="{FF2B5EF4-FFF2-40B4-BE49-F238E27FC236}">
                <a16:creationId xmlns:a16="http://schemas.microsoft.com/office/drawing/2014/main" id="{76AD00D9-73F9-B352-C616-D19A43D97711}"/>
              </a:ext>
            </a:extLst>
          </p:cNvPr>
          <p:cNvGrpSpPr/>
          <p:nvPr/>
        </p:nvGrpSpPr>
        <p:grpSpPr>
          <a:xfrm>
            <a:off x="11359800" y="2298817"/>
            <a:ext cx="311563" cy="283737"/>
            <a:chOff x="-40378075" y="3267450"/>
            <a:chExt cx="317425" cy="289075"/>
          </a:xfrm>
          <a:solidFill>
            <a:schemeClr val="tx1"/>
          </a:solidFill>
        </p:grpSpPr>
        <p:sp>
          <p:nvSpPr>
            <p:cNvPr id="7" name="Google Shape;6048;p67">
              <a:extLst>
                <a:ext uri="{FF2B5EF4-FFF2-40B4-BE49-F238E27FC236}">
                  <a16:creationId xmlns:a16="http://schemas.microsoft.com/office/drawing/2014/main" id="{185EE661-AF2E-7857-9433-7CE23A86F1E5}"/>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8" name="Google Shape;6049;p67">
              <a:extLst>
                <a:ext uri="{FF2B5EF4-FFF2-40B4-BE49-F238E27FC236}">
                  <a16:creationId xmlns:a16="http://schemas.microsoft.com/office/drawing/2014/main" id="{486EC4C2-E150-BE5A-BAEB-D1CBFE39BAE8}"/>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9" name="Google Shape;6050;p67">
              <a:extLst>
                <a:ext uri="{FF2B5EF4-FFF2-40B4-BE49-F238E27FC236}">
                  <a16:creationId xmlns:a16="http://schemas.microsoft.com/office/drawing/2014/main" id="{6B5EFFA0-E58D-A256-24F7-045FB4B2FE88}"/>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0" name="Google Shape;6051;p67">
              <a:extLst>
                <a:ext uri="{FF2B5EF4-FFF2-40B4-BE49-F238E27FC236}">
                  <a16:creationId xmlns:a16="http://schemas.microsoft.com/office/drawing/2014/main" id="{F479AA1B-4141-3520-40E0-7E1C466ABC6D}"/>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1" name="Rectangle 7">
            <a:extLst>
              <a:ext uri="{FF2B5EF4-FFF2-40B4-BE49-F238E27FC236}">
                <a16:creationId xmlns:a16="http://schemas.microsoft.com/office/drawing/2014/main" id="{FEBC5C07-FF64-303A-73F8-0D5A78F40CCB}"/>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2" name="Google Shape;6800;p88">
            <a:extLst>
              <a:ext uri="{FF2B5EF4-FFF2-40B4-BE49-F238E27FC236}">
                <a16:creationId xmlns:a16="http://schemas.microsoft.com/office/drawing/2014/main" id="{D4AF099C-CDBA-4720-754C-99539351AB9E}"/>
              </a:ext>
            </a:extLst>
          </p:cNvPr>
          <p:cNvGrpSpPr/>
          <p:nvPr/>
        </p:nvGrpSpPr>
        <p:grpSpPr>
          <a:xfrm flipH="1">
            <a:off x="11355769" y="3956671"/>
            <a:ext cx="319625" cy="318776"/>
            <a:chOff x="-30345326" y="3184750"/>
            <a:chExt cx="292225" cy="291450"/>
          </a:xfrm>
          <a:solidFill>
            <a:schemeClr val="tx1"/>
          </a:solidFill>
        </p:grpSpPr>
        <p:sp>
          <p:nvSpPr>
            <p:cNvPr id="13" name="Google Shape;6801;p88">
              <a:extLst>
                <a:ext uri="{FF2B5EF4-FFF2-40B4-BE49-F238E27FC236}">
                  <a16:creationId xmlns:a16="http://schemas.microsoft.com/office/drawing/2014/main" id="{F3D97C21-1F09-859E-1313-56FAF6674DA1}"/>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4" name="Google Shape;6802;p88">
              <a:extLst>
                <a:ext uri="{FF2B5EF4-FFF2-40B4-BE49-F238E27FC236}">
                  <a16:creationId xmlns:a16="http://schemas.microsoft.com/office/drawing/2014/main" id="{7BF36014-F266-18C7-D596-B6BD46EA5A1D}"/>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3;p88">
              <a:extLst>
                <a:ext uri="{FF2B5EF4-FFF2-40B4-BE49-F238E27FC236}">
                  <a16:creationId xmlns:a16="http://schemas.microsoft.com/office/drawing/2014/main" id="{76ACDD30-460D-BD5B-C314-B0DE03B9F289}"/>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4;p88">
              <a:extLst>
                <a:ext uri="{FF2B5EF4-FFF2-40B4-BE49-F238E27FC236}">
                  <a16:creationId xmlns:a16="http://schemas.microsoft.com/office/drawing/2014/main" id="{8765F0D9-043C-4ED5-F583-11E16C914722}"/>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5;p88">
              <a:extLst>
                <a:ext uri="{FF2B5EF4-FFF2-40B4-BE49-F238E27FC236}">
                  <a16:creationId xmlns:a16="http://schemas.microsoft.com/office/drawing/2014/main" id="{2996C57E-483F-E72C-0A52-BACA7D550682}"/>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8" name="Google Shape;6957;p88">
            <a:extLst>
              <a:ext uri="{FF2B5EF4-FFF2-40B4-BE49-F238E27FC236}">
                <a16:creationId xmlns:a16="http://schemas.microsoft.com/office/drawing/2014/main" id="{53CFAD8C-AA8D-954B-4899-362659FD7201}"/>
              </a:ext>
            </a:extLst>
          </p:cNvPr>
          <p:cNvGrpSpPr/>
          <p:nvPr/>
        </p:nvGrpSpPr>
        <p:grpSpPr>
          <a:xfrm>
            <a:off x="11358369" y="5622572"/>
            <a:ext cx="314425" cy="313806"/>
            <a:chOff x="-31094350" y="3194000"/>
            <a:chExt cx="292225" cy="291650"/>
          </a:xfrm>
          <a:solidFill>
            <a:schemeClr val="tx1"/>
          </a:solidFill>
        </p:grpSpPr>
        <p:sp>
          <p:nvSpPr>
            <p:cNvPr id="19" name="Google Shape;6958;p88">
              <a:extLst>
                <a:ext uri="{FF2B5EF4-FFF2-40B4-BE49-F238E27FC236}">
                  <a16:creationId xmlns:a16="http://schemas.microsoft.com/office/drawing/2014/main" id="{528B7D0C-D229-CF8F-41BE-48AB030498B2}"/>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959;p88">
              <a:extLst>
                <a:ext uri="{FF2B5EF4-FFF2-40B4-BE49-F238E27FC236}">
                  <a16:creationId xmlns:a16="http://schemas.microsoft.com/office/drawing/2014/main" id="{182F32C9-904A-A769-42AB-58D0390829D6}"/>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1" name="Google Shape;6960;p88">
              <a:extLst>
                <a:ext uri="{FF2B5EF4-FFF2-40B4-BE49-F238E27FC236}">
                  <a16:creationId xmlns:a16="http://schemas.microsoft.com/office/drawing/2014/main" id="{0D5D7421-680D-43A9-9F3B-EC5AF30FB677}"/>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2" name="Google Shape;6961;p88">
              <a:extLst>
                <a:ext uri="{FF2B5EF4-FFF2-40B4-BE49-F238E27FC236}">
                  <a16:creationId xmlns:a16="http://schemas.microsoft.com/office/drawing/2014/main" id="{DF64A70D-9048-01AE-C2D3-0E07DE665401}"/>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3" name="Google Shape;6962;p88">
              <a:extLst>
                <a:ext uri="{FF2B5EF4-FFF2-40B4-BE49-F238E27FC236}">
                  <a16:creationId xmlns:a16="http://schemas.microsoft.com/office/drawing/2014/main" id="{2FFE2E9E-6BE0-35A3-5443-D34632AE798C}"/>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63;p88">
              <a:extLst>
                <a:ext uri="{FF2B5EF4-FFF2-40B4-BE49-F238E27FC236}">
                  <a16:creationId xmlns:a16="http://schemas.microsoft.com/office/drawing/2014/main" id="{FDA62829-2128-54A6-2E7D-4AB45B8D4EAD}"/>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4;p88">
              <a:extLst>
                <a:ext uri="{FF2B5EF4-FFF2-40B4-BE49-F238E27FC236}">
                  <a16:creationId xmlns:a16="http://schemas.microsoft.com/office/drawing/2014/main" id="{473DF78B-F381-6F61-DD2A-4A979F0997EE}"/>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5;p88">
              <a:extLst>
                <a:ext uri="{FF2B5EF4-FFF2-40B4-BE49-F238E27FC236}">
                  <a16:creationId xmlns:a16="http://schemas.microsoft.com/office/drawing/2014/main" id="{A7DA8920-6631-858F-DDE0-738F6A2D7246}"/>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27" name="Google Shape;10390;p74">
            <a:extLst>
              <a:ext uri="{FF2B5EF4-FFF2-40B4-BE49-F238E27FC236}">
                <a16:creationId xmlns:a16="http://schemas.microsoft.com/office/drawing/2014/main" id="{52115C80-9B10-2943-2AEB-58D2393DF53C}"/>
              </a:ext>
            </a:extLst>
          </p:cNvPr>
          <p:cNvGrpSpPr/>
          <p:nvPr/>
        </p:nvGrpSpPr>
        <p:grpSpPr>
          <a:xfrm rot="5422">
            <a:off x="11341966" y="4772971"/>
            <a:ext cx="347230" cy="370072"/>
            <a:chOff x="3497300" y="3227275"/>
            <a:chExt cx="296175" cy="296175"/>
          </a:xfrm>
          <a:solidFill>
            <a:schemeClr val="tx1"/>
          </a:solidFill>
        </p:grpSpPr>
        <p:sp>
          <p:nvSpPr>
            <p:cNvPr id="28" name="Google Shape;10391;p74">
              <a:extLst>
                <a:ext uri="{FF2B5EF4-FFF2-40B4-BE49-F238E27FC236}">
                  <a16:creationId xmlns:a16="http://schemas.microsoft.com/office/drawing/2014/main" id="{788870C3-F330-150A-0644-C294FF9DA27C}"/>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29" name="Google Shape;10392;p74">
              <a:extLst>
                <a:ext uri="{FF2B5EF4-FFF2-40B4-BE49-F238E27FC236}">
                  <a16:creationId xmlns:a16="http://schemas.microsoft.com/office/drawing/2014/main" id="{3F2877C9-979A-4640-D0BC-38FAAB836630}"/>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0" name="Google Shape;10393;p74">
              <a:extLst>
                <a:ext uri="{FF2B5EF4-FFF2-40B4-BE49-F238E27FC236}">
                  <a16:creationId xmlns:a16="http://schemas.microsoft.com/office/drawing/2014/main" id="{C64F0F35-6772-C8D2-3366-A2A53761950A}"/>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1" name="Google Shape;10394;p74">
              <a:extLst>
                <a:ext uri="{FF2B5EF4-FFF2-40B4-BE49-F238E27FC236}">
                  <a16:creationId xmlns:a16="http://schemas.microsoft.com/office/drawing/2014/main" id="{84394110-6228-9C31-28DF-7AF97BE1F83B}"/>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2" name="Google Shape;10395;p74">
              <a:extLst>
                <a:ext uri="{FF2B5EF4-FFF2-40B4-BE49-F238E27FC236}">
                  <a16:creationId xmlns:a16="http://schemas.microsoft.com/office/drawing/2014/main" id="{86E0B281-95DC-6ED7-F7BE-35DD5297ED8C}"/>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6;p74">
              <a:extLst>
                <a:ext uri="{FF2B5EF4-FFF2-40B4-BE49-F238E27FC236}">
                  <a16:creationId xmlns:a16="http://schemas.microsoft.com/office/drawing/2014/main" id="{A2043469-4074-9BEF-4E55-972866CC2988}"/>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7;p74">
              <a:extLst>
                <a:ext uri="{FF2B5EF4-FFF2-40B4-BE49-F238E27FC236}">
                  <a16:creationId xmlns:a16="http://schemas.microsoft.com/office/drawing/2014/main" id="{0CD13F53-70A2-95AC-266F-190EC11F5788}"/>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8;p74">
              <a:extLst>
                <a:ext uri="{FF2B5EF4-FFF2-40B4-BE49-F238E27FC236}">
                  <a16:creationId xmlns:a16="http://schemas.microsoft.com/office/drawing/2014/main" id="{587A1028-DC39-A08C-09DA-33BC8CAB4EF9}"/>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36" name="TextBox 35">
            <a:extLst>
              <a:ext uri="{FF2B5EF4-FFF2-40B4-BE49-F238E27FC236}">
                <a16:creationId xmlns:a16="http://schemas.microsoft.com/office/drawing/2014/main" id="{3136B6EE-A7A6-D3CF-7714-AA23295DCE99}"/>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7" name="TextBox 36">
            <a:extLst>
              <a:ext uri="{FF2B5EF4-FFF2-40B4-BE49-F238E27FC236}">
                <a16:creationId xmlns:a16="http://schemas.microsoft.com/office/drawing/2014/main" id="{22B56194-B0AC-1B32-AED1-28FE62D06A0A}"/>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8" name="TextBox 37">
            <a:extLst>
              <a:ext uri="{FF2B5EF4-FFF2-40B4-BE49-F238E27FC236}">
                <a16:creationId xmlns:a16="http://schemas.microsoft.com/office/drawing/2014/main" id="{D098E4BD-CB80-24D6-3AED-FE977F3FCF09}"/>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9" name="TextBox 38">
            <a:extLst>
              <a:ext uri="{FF2B5EF4-FFF2-40B4-BE49-F238E27FC236}">
                <a16:creationId xmlns:a16="http://schemas.microsoft.com/office/drawing/2014/main" id="{6C2E8D8E-B9E7-014B-B72C-0E748AE33F56}"/>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0" name="TextBox 39">
            <a:extLst>
              <a:ext uri="{FF2B5EF4-FFF2-40B4-BE49-F238E27FC236}">
                <a16:creationId xmlns:a16="http://schemas.microsoft.com/office/drawing/2014/main" id="{C655A61A-0402-0299-1AA5-22A22A32977A}"/>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46271C9D-4705-331F-31FB-E63433ED6CAA}"/>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42" name="Straight Connector 41">
            <a:extLst>
              <a:ext uri="{FF2B5EF4-FFF2-40B4-BE49-F238E27FC236}">
                <a16:creationId xmlns:a16="http://schemas.microsoft.com/office/drawing/2014/main" id="{71DE7431-CA7B-3A29-8C65-EFF9CCFAA0FA}"/>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pic>
        <p:nvPicPr>
          <p:cNvPr id="43" name="Picture 42">
            <a:extLst>
              <a:ext uri="{FF2B5EF4-FFF2-40B4-BE49-F238E27FC236}">
                <a16:creationId xmlns:a16="http://schemas.microsoft.com/office/drawing/2014/main" id="{C003972D-2C8A-D6BC-792F-50D2E0C418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9347" y="2245536"/>
            <a:ext cx="3379966" cy="4506621"/>
          </a:xfrm>
          <a:prstGeom prst="rect">
            <a:avLst/>
          </a:prstGeom>
        </p:spPr>
      </p:pic>
      <p:sp>
        <p:nvSpPr>
          <p:cNvPr id="44" name="TextBox 43">
            <a:extLst>
              <a:ext uri="{FF2B5EF4-FFF2-40B4-BE49-F238E27FC236}">
                <a16:creationId xmlns:a16="http://schemas.microsoft.com/office/drawing/2014/main" id="{910B9409-FDA1-55B5-E5C1-C35D9F489FD6}"/>
              </a:ext>
            </a:extLst>
          </p:cNvPr>
          <p:cNvSpPr txBox="1"/>
          <p:nvPr/>
        </p:nvSpPr>
        <p:spPr>
          <a:xfrm>
            <a:off x="4089341" y="2036842"/>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45" name="TextBox 44">
            <a:extLst>
              <a:ext uri="{FF2B5EF4-FFF2-40B4-BE49-F238E27FC236}">
                <a16:creationId xmlns:a16="http://schemas.microsoft.com/office/drawing/2014/main" id="{24BDC91A-EAD5-C9AD-4293-D9C8E737BC14}"/>
              </a:ext>
            </a:extLst>
          </p:cNvPr>
          <p:cNvSpPr txBox="1"/>
          <p:nvPr/>
        </p:nvSpPr>
        <p:spPr>
          <a:xfrm>
            <a:off x="308134" y="2475558"/>
            <a:ext cx="6828699" cy="3385542"/>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46" name="TextBox 45">
            <a:extLst>
              <a:ext uri="{FF2B5EF4-FFF2-40B4-BE49-F238E27FC236}">
                <a16:creationId xmlns:a16="http://schemas.microsoft.com/office/drawing/2014/main" id="{A3FA7B4B-6DE7-D8FB-FA10-BE0D4EFAB300}"/>
              </a:ext>
            </a:extLst>
          </p:cNvPr>
          <p:cNvSpPr txBox="1"/>
          <p:nvPr/>
        </p:nvSpPr>
        <p:spPr>
          <a:xfrm>
            <a:off x="4559723" y="1444238"/>
            <a:ext cx="2667356" cy="523220"/>
          </a:xfrm>
          <a:prstGeom prst="rect">
            <a:avLst/>
          </a:prstGeom>
          <a:noFill/>
        </p:spPr>
        <p:txBody>
          <a:bodyPr wrap="square" rtlCol="0">
            <a:spAutoFit/>
          </a:bodyPr>
          <a:lstStyle/>
          <a:p>
            <a:pPr algn="ctr"/>
            <a:r>
              <a:rPr lang="fa-IR" sz="2800" dirty="0">
                <a:cs typeface="B Titr" panose="00000700000000000000" pitchFamily="2" charset="-78"/>
              </a:rPr>
              <a:t>تیتر عنوان موضوع</a:t>
            </a:r>
            <a:endParaRPr lang="en-US" sz="8000" dirty="0">
              <a:cs typeface="B Titr" panose="00000700000000000000" pitchFamily="2" charset="-78"/>
            </a:endParaRPr>
          </a:p>
        </p:txBody>
      </p:sp>
    </p:spTree>
    <p:extLst>
      <p:ext uri="{BB962C8B-B14F-4D97-AF65-F5344CB8AC3E}">
        <p14:creationId xmlns:p14="http://schemas.microsoft.com/office/powerpoint/2010/main" val="3271246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1000"/>
                                        <p:tgtEl>
                                          <p:spTgt spid="46"/>
                                        </p:tgtEl>
                                      </p:cBhvr>
                                    </p:animEffect>
                                    <p:anim calcmode="lin" valueType="num">
                                      <p:cBhvr>
                                        <p:cTn id="13" dur="1000" fill="hold"/>
                                        <p:tgtEl>
                                          <p:spTgt spid="46"/>
                                        </p:tgtEl>
                                        <p:attrNameLst>
                                          <p:attrName>ppt_x</p:attrName>
                                        </p:attrNameLst>
                                      </p:cBhvr>
                                      <p:tavLst>
                                        <p:tav tm="0">
                                          <p:val>
                                            <p:strVal val="#ppt_x"/>
                                          </p:val>
                                        </p:tav>
                                        <p:tav tm="100000">
                                          <p:val>
                                            <p:strVal val="#ppt_x"/>
                                          </p:val>
                                        </p:tav>
                                      </p:tavLst>
                                    </p:anim>
                                    <p:anim calcmode="lin" valueType="num">
                                      <p:cBhvr>
                                        <p:cTn id="14" dur="1000" fill="hold"/>
                                        <p:tgtEl>
                                          <p:spTgt spid="4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ppt_x</p:attrName>
                                        </p:attrNameLst>
                                      </p:cBhvr>
                                      <p:tavLst>
                                        <p:tav tm="0">
                                          <p:val>
                                            <p:strVal val="#ppt_x"/>
                                          </p:val>
                                        </p:tav>
                                        <p:tav tm="100000">
                                          <p:val>
                                            <p:strVal val="#ppt_x"/>
                                          </p:val>
                                        </p:tav>
                                      </p:tavLst>
                                    </p:anim>
                                    <p:anim calcmode="lin" valueType="num">
                                      <p:cBhvr>
                                        <p:cTn id="1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1000"/>
                                        <p:tgtEl>
                                          <p:spTgt spid="45"/>
                                        </p:tgtEl>
                                      </p:cBhvr>
                                    </p:animEffect>
                                    <p:anim calcmode="lin" valueType="num">
                                      <p:cBhvr>
                                        <p:cTn id="25" dur="1000" fill="hold"/>
                                        <p:tgtEl>
                                          <p:spTgt spid="45"/>
                                        </p:tgtEl>
                                        <p:attrNameLst>
                                          <p:attrName>ppt_x</p:attrName>
                                        </p:attrNameLst>
                                      </p:cBhvr>
                                      <p:tavLst>
                                        <p:tav tm="0">
                                          <p:val>
                                            <p:strVal val="#ppt_x"/>
                                          </p:val>
                                        </p:tav>
                                        <p:tav tm="100000">
                                          <p:val>
                                            <p:strVal val="#ppt_x"/>
                                          </p:val>
                                        </p:tav>
                                      </p:tavLst>
                                    </p:anim>
                                    <p:anim calcmode="lin" valueType="num">
                                      <p:cBhvr>
                                        <p:cTn id="2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1BCBBB-970B-492C-5DFA-2CF0F2CAF67B}"/>
              </a:ext>
            </a:extLst>
          </p:cNvPr>
          <p:cNvSpPr txBox="1"/>
          <p:nvPr/>
        </p:nvSpPr>
        <p:spPr>
          <a:xfrm>
            <a:off x="2256413" y="895080"/>
            <a:ext cx="2648932"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کلــــیات پژوهش</a:t>
            </a:r>
            <a:endParaRPr lang="fa-IR" altLang="en-US" sz="14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A2E9B744-580A-5C24-6F3F-DFBE7AB6B029}"/>
              </a:ext>
            </a:extLst>
          </p:cNvPr>
          <p:cNvSpPr txBox="1"/>
          <p:nvPr/>
        </p:nvSpPr>
        <p:spPr>
          <a:xfrm>
            <a:off x="2613438" y="1738226"/>
            <a:ext cx="1934883"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مفاهیم و پیشینه</a:t>
            </a:r>
            <a:endParaRPr lang="fa-IR" altLang="en-US" sz="14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4159CFEC-1213-CCDE-24E3-892095A8540A}"/>
              </a:ext>
            </a:extLst>
          </p:cNvPr>
          <p:cNvSpPr txBox="1"/>
          <p:nvPr/>
        </p:nvSpPr>
        <p:spPr>
          <a:xfrm>
            <a:off x="2798165" y="2606388"/>
            <a:ext cx="1565428"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روش تحقیق</a:t>
            </a:r>
            <a:endParaRPr lang="fa-IR" altLang="en-US" sz="14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ACA1FAA0-0464-6BF7-62D6-D08A213D51F7}"/>
              </a:ext>
            </a:extLst>
          </p:cNvPr>
          <p:cNvSpPr txBox="1"/>
          <p:nvPr/>
        </p:nvSpPr>
        <p:spPr>
          <a:xfrm>
            <a:off x="2798165" y="3494229"/>
            <a:ext cx="1565428"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بحث و نتایج</a:t>
            </a:r>
            <a:endParaRPr lang="fa-IR" altLang="en-US" sz="14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72AC284D-BF9A-3598-4ED2-A7BBEE5B3F4D}"/>
              </a:ext>
            </a:extLst>
          </p:cNvPr>
          <p:cNvSpPr txBox="1"/>
          <p:nvPr/>
        </p:nvSpPr>
        <p:spPr>
          <a:xfrm>
            <a:off x="2793547" y="5244005"/>
            <a:ext cx="1574664"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منـــابع</a:t>
            </a:r>
            <a:endParaRPr lang="fa-IR" altLang="en-US" sz="14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C5C4D586-A314-EB6E-DE2D-0732E02EA33E}"/>
              </a:ext>
            </a:extLst>
          </p:cNvPr>
          <p:cNvSpPr txBox="1"/>
          <p:nvPr/>
        </p:nvSpPr>
        <p:spPr>
          <a:xfrm>
            <a:off x="2869747" y="4323618"/>
            <a:ext cx="1422265"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نتیجه گیری</a:t>
            </a:r>
            <a:endParaRPr lang="fa-IR" altLang="en-US" sz="14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C9DE055F-A647-C88C-0F26-0FF35215D5DE}"/>
              </a:ext>
            </a:extLst>
          </p:cNvPr>
          <p:cNvSpPr txBox="1"/>
          <p:nvPr/>
        </p:nvSpPr>
        <p:spPr>
          <a:xfrm rot="16200000">
            <a:off x="7650908" y="2621086"/>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latin typeface="Damavand ExtraBold" panose="00000900000000000000" pitchFamily="2" charset="-78"/>
                <a:cs typeface="B Titr" panose="00000700000000000000" pitchFamily="2" charset="-78"/>
              </a:rPr>
              <a:t>فـهرست نامه</a:t>
            </a:r>
            <a:endParaRPr lang="fa-IR" altLang="en-US" sz="4800" b="1" dirty="0">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3076334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style.rotation</p:attrName>
                                        </p:attrNameLst>
                                      </p:cBhvr>
                                      <p:tavLst>
                                        <p:tav tm="0">
                                          <p:val>
                                            <p:fltVal val="90"/>
                                          </p:val>
                                        </p:tav>
                                        <p:tav tm="100000">
                                          <p:val>
                                            <p:fltVal val="0"/>
                                          </p:val>
                                        </p:tav>
                                      </p:tavLst>
                                    </p:anim>
                                    <p:animEffect transition="in" filter="fade">
                                      <p:cBhvr>
                                        <p:cTn id="23" dur="10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ppt_w</p:attrName>
                                        </p:attrNameLst>
                                      </p:cBhvr>
                                      <p:tavLst>
                                        <p:tav tm="0">
                                          <p:val>
                                            <p:fltVal val="0"/>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anim calcmode="lin" valueType="num">
                                      <p:cBhvr>
                                        <p:cTn id="30" dur="1000" fill="hold"/>
                                        <p:tgtEl>
                                          <p:spTgt spid="4"/>
                                        </p:tgtEl>
                                        <p:attrNameLst>
                                          <p:attrName>style.rotation</p:attrName>
                                        </p:attrNameLst>
                                      </p:cBhvr>
                                      <p:tavLst>
                                        <p:tav tm="0">
                                          <p:val>
                                            <p:fltVal val="90"/>
                                          </p:val>
                                        </p:tav>
                                        <p:tav tm="100000">
                                          <p:val>
                                            <p:fltVal val="0"/>
                                          </p:val>
                                        </p:tav>
                                      </p:tavLst>
                                    </p:anim>
                                    <p:animEffect transition="in" filter="fade">
                                      <p:cBhvr>
                                        <p:cTn id="31" dur="10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90"/>
                                          </p:val>
                                        </p:tav>
                                        <p:tav tm="100000">
                                          <p:val>
                                            <p:fltVal val="0"/>
                                          </p:val>
                                        </p:tav>
                                      </p:tavLst>
                                    </p:anim>
                                    <p:animEffect transition="in" filter="fade">
                                      <p:cBhvr>
                                        <p:cTn id="39" dur="10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1000" fill="hold"/>
                                        <p:tgtEl>
                                          <p:spTgt spid="7"/>
                                        </p:tgtEl>
                                        <p:attrNameLst>
                                          <p:attrName>ppt_w</p:attrName>
                                        </p:attrNameLst>
                                      </p:cBhvr>
                                      <p:tavLst>
                                        <p:tav tm="0">
                                          <p:val>
                                            <p:fltVal val="0"/>
                                          </p:val>
                                        </p:tav>
                                        <p:tav tm="100000">
                                          <p:val>
                                            <p:strVal val="#ppt_w"/>
                                          </p:val>
                                        </p:tav>
                                      </p:tavLst>
                                    </p:anim>
                                    <p:anim calcmode="lin" valueType="num">
                                      <p:cBhvr>
                                        <p:cTn id="45" dur="1000" fill="hold"/>
                                        <p:tgtEl>
                                          <p:spTgt spid="7"/>
                                        </p:tgtEl>
                                        <p:attrNameLst>
                                          <p:attrName>ppt_h</p:attrName>
                                        </p:attrNameLst>
                                      </p:cBhvr>
                                      <p:tavLst>
                                        <p:tav tm="0">
                                          <p:val>
                                            <p:fltVal val="0"/>
                                          </p:val>
                                        </p:tav>
                                        <p:tav tm="100000">
                                          <p:val>
                                            <p:strVal val="#ppt_h"/>
                                          </p:val>
                                        </p:tav>
                                      </p:tavLst>
                                    </p:anim>
                                    <p:anim calcmode="lin" valueType="num">
                                      <p:cBhvr>
                                        <p:cTn id="46" dur="1000" fill="hold"/>
                                        <p:tgtEl>
                                          <p:spTgt spid="7"/>
                                        </p:tgtEl>
                                        <p:attrNameLst>
                                          <p:attrName>style.rotation</p:attrName>
                                        </p:attrNameLst>
                                      </p:cBhvr>
                                      <p:tavLst>
                                        <p:tav tm="0">
                                          <p:val>
                                            <p:fltVal val="90"/>
                                          </p:val>
                                        </p:tav>
                                        <p:tav tm="100000">
                                          <p:val>
                                            <p:fltVal val="0"/>
                                          </p:val>
                                        </p:tav>
                                      </p:tavLst>
                                    </p:anim>
                                    <p:animEffect transition="in" filter="fade">
                                      <p:cBhvr>
                                        <p:cTn id="47" dur="1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1000" fill="hold"/>
                                        <p:tgtEl>
                                          <p:spTgt spid="6"/>
                                        </p:tgtEl>
                                        <p:attrNameLst>
                                          <p:attrName>ppt_w</p:attrName>
                                        </p:attrNameLst>
                                      </p:cBhvr>
                                      <p:tavLst>
                                        <p:tav tm="0">
                                          <p:val>
                                            <p:fltVal val="0"/>
                                          </p:val>
                                        </p:tav>
                                        <p:tav tm="100000">
                                          <p:val>
                                            <p:strVal val="#ppt_w"/>
                                          </p:val>
                                        </p:tav>
                                      </p:tavLst>
                                    </p:anim>
                                    <p:anim calcmode="lin" valueType="num">
                                      <p:cBhvr>
                                        <p:cTn id="53" dur="1000" fill="hold"/>
                                        <p:tgtEl>
                                          <p:spTgt spid="6"/>
                                        </p:tgtEl>
                                        <p:attrNameLst>
                                          <p:attrName>ppt_h</p:attrName>
                                        </p:attrNameLst>
                                      </p:cBhvr>
                                      <p:tavLst>
                                        <p:tav tm="0">
                                          <p:val>
                                            <p:fltVal val="0"/>
                                          </p:val>
                                        </p:tav>
                                        <p:tav tm="100000">
                                          <p:val>
                                            <p:strVal val="#ppt_h"/>
                                          </p:val>
                                        </p:tav>
                                      </p:tavLst>
                                    </p:anim>
                                    <p:anim calcmode="lin" valueType="num">
                                      <p:cBhvr>
                                        <p:cTn id="54" dur="1000" fill="hold"/>
                                        <p:tgtEl>
                                          <p:spTgt spid="6"/>
                                        </p:tgtEl>
                                        <p:attrNameLst>
                                          <p:attrName>style.rotation</p:attrName>
                                        </p:attrNameLst>
                                      </p:cBhvr>
                                      <p:tavLst>
                                        <p:tav tm="0">
                                          <p:val>
                                            <p:fltVal val="90"/>
                                          </p:val>
                                        </p:tav>
                                        <p:tav tm="100000">
                                          <p:val>
                                            <p:fltVal val="0"/>
                                          </p:val>
                                        </p:tav>
                                      </p:tavLst>
                                    </p:anim>
                                    <p:animEffect transition="in" filter="fade">
                                      <p:cBhvr>
                                        <p:cTn id="5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Placeholder 51">
            <a:extLst>
              <a:ext uri="{FF2B5EF4-FFF2-40B4-BE49-F238E27FC236}">
                <a16:creationId xmlns:a16="http://schemas.microsoft.com/office/drawing/2014/main" id="{8AB84198-B530-D6B9-65F4-A6FAF9F01DD4}"/>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4527" r="4527"/>
          <a:stretch>
            <a:fillRect/>
          </a:stretch>
        </p:blipFill>
        <p:spPr/>
      </p:pic>
      <p:pic>
        <p:nvPicPr>
          <p:cNvPr id="50" name="Picture Placeholder 49">
            <a:extLst>
              <a:ext uri="{FF2B5EF4-FFF2-40B4-BE49-F238E27FC236}">
                <a16:creationId xmlns:a16="http://schemas.microsoft.com/office/drawing/2014/main" id="{BA839D57-4C4E-DCEB-B4EB-A962A4334B8E}"/>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4561" r="4561"/>
          <a:stretch>
            <a:fillRect/>
          </a:stretch>
        </p:blipFill>
        <p:spPr/>
      </p:pic>
      <p:pic>
        <p:nvPicPr>
          <p:cNvPr id="54" name="Picture Placeholder 53">
            <a:extLst>
              <a:ext uri="{FF2B5EF4-FFF2-40B4-BE49-F238E27FC236}">
                <a16:creationId xmlns:a16="http://schemas.microsoft.com/office/drawing/2014/main" id="{03C98A72-EAB3-F266-0829-B9D60A0E6BAA}"/>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4527" r="4527"/>
          <a:stretch>
            <a:fillRect/>
          </a:stretch>
        </p:blipFill>
        <p:spPr/>
      </p:pic>
      <p:pic>
        <p:nvPicPr>
          <p:cNvPr id="48" name="Picture Placeholder 47">
            <a:extLst>
              <a:ext uri="{FF2B5EF4-FFF2-40B4-BE49-F238E27FC236}">
                <a16:creationId xmlns:a16="http://schemas.microsoft.com/office/drawing/2014/main" id="{2F46ED2A-CBB1-B4E0-B7A7-97E46D779B1B}"/>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4561" r="4561"/>
          <a:stretch>
            <a:fillRect/>
          </a:stretch>
        </p:blipFill>
        <p:spPr/>
      </p:pic>
      <p:grpSp>
        <p:nvGrpSpPr>
          <p:cNvPr id="6" name="Google Shape;10074;p74">
            <a:extLst>
              <a:ext uri="{FF2B5EF4-FFF2-40B4-BE49-F238E27FC236}">
                <a16:creationId xmlns:a16="http://schemas.microsoft.com/office/drawing/2014/main" id="{6CFF4AB1-CDF8-89E2-62D4-DF76A2159DE1}"/>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7" name="Google Shape;10075;p74">
              <a:extLst>
                <a:ext uri="{FF2B5EF4-FFF2-40B4-BE49-F238E27FC236}">
                  <a16:creationId xmlns:a16="http://schemas.microsoft.com/office/drawing/2014/main" id="{5B500399-AAB7-CA75-2180-980D0A322530}"/>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8" name="Google Shape;10076;p74">
              <a:extLst>
                <a:ext uri="{FF2B5EF4-FFF2-40B4-BE49-F238E27FC236}">
                  <a16:creationId xmlns:a16="http://schemas.microsoft.com/office/drawing/2014/main" id="{E5A5600D-42A0-1A0B-BAAE-593299F6C558}"/>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9" name="Google Shape;10077;p74">
              <a:extLst>
                <a:ext uri="{FF2B5EF4-FFF2-40B4-BE49-F238E27FC236}">
                  <a16:creationId xmlns:a16="http://schemas.microsoft.com/office/drawing/2014/main" id="{C27E4CA6-4381-561B-B3B5-0860DC3D19DF}"/>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0" name="Google Shape;6047;p67">
            <a:extLst>
              <a:ext uri="{FF2B5EF4-FFF2-40B4-BE49-F238E27FC236}">
                <a16:creationId xmlns:a16="http://schemas.microsoft.com/office/drawing/2014/main" id="{9B3A2ABB-B3A3-ADF1-DD9C-2D1CD7E01CB7}"/>
              </a:ext>
            </a:extLst>
          </p:cNvPr>
          <p:cNvGrpSpPr/>
          <p:nvPr/>
        </p:nvGrpSpPr>
        <p:grpSpPr>
          <a:xfrm>
            <a:off x="11359800" y="2298817"/>
            <a:ext cx="311563" cy="283737"/>
            <a:chOff x="-40378075" y="3267450"/>
            <a:chExt cx="317425" cy="289075"/>
          </a:xfrm>
          <a:solidFill>
            <a:schemeClr val="tx1"/>
          </a:solidFill>
        </p:grpSpPr>
        <p:sp>
          <p:nvSpPr>
            <p:cNvPr id="11" name="Google Shape;6048;p67">
              <a:extLst>
                <a:ext uri="{FF2B5EF4-FFF2-40B4-BE49-F238E27FC236}">
                  <a16:creationId xmlns:a16="http://schemas.microsoft.com/office/drawing/2014/main" id="{CFF6DB0D-06DB-E6C3-8A97-4DE7706299FF}"/>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2" name="Google Shape;6049;p67">
              <a:extLst>
                <a:ext uri="{FF2B5EF4-FFF2-40B4-BE49-F238E27FC236}">
                  <a16:creationId xmlns:a16="http://schemas.microsoft.com/office/drawing/2014/main" id="{8F1DE89B-FA86-714F-B765-2DE3146B9A54}"/>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3" name="Google Shape;6050;p67">
              <a:extLst>
                <a:ext uri="{FF2B5EF4-FFF2-40B4-BE49-F238E27FC236}">
                  <a16:creationId xmlns:a16="http://schemas.microsoft.com/office/drawing/2014/main" id="{A7CBC04B-F827-A7EC-DD79-F11DB9D980C6}"/>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4" name="Google Shape;6051;p67">
              <a:extLst>
                <a:ext uri="{FF2B5EF4-FFF2-40B4-BE49-F238E27FC236}">
                  <a16:creationId xmlns:a16="http://schemas.microsoft.com/office/drawing/2014/main" id="{5BEEE1D2-33C9-2E6B-7275-E7BBAE5BBF92}"/>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5" name="Rectangle 7">
            <a:extLst>
              <a:ext uri="{FF2B5EF4-FFF2-40B4-BE49-F238E27FC236}">
                <a16:creationId xmlns:a16="http://schemas.microsoft.com/office/drawing/2014/main" id="{83CC355A-FD0C-70B7-4A96-A27A21877951}"/>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6" name="Google Shape;6800;p88">
            <a:extLst>
              <a:ext uri="{FF2B5EF4-FFF2-40B4-BE49-F238E27FC236}">
                <a16:creationId xmlns:a16="http://schemas.microsoft.com/office/drawing/2014/main" id="{81AD1C9F-C1C1-14AE-6BCF-F60C6FD52640}"/>
              </a:ext>
            </a:extLst>
          </p:cNvPr>
          <p:cNvGrpSpPr/>
          <p:nvPr/>
        </p:nvGrpSpPr>
        <p:grpSpPr>
          <a:xfrm flipH="1">
            <a:off x="11355769" y="3956671"/>
            <a:ext cx="319625" cy="318776"/>
            <a:chOff x="-30345326" y="3184750"/>
            <a:chExt cx="292225" cy="291450"/>
          </a:xfrm>
          <a:solidFill>
            <a:schemeClr val="tx1"/>
          </a:solidFill>
        </p:grpSpPr>
        <p:sp>
          <p:nvSpPr>
            <p:cNvPr id="17" name="Google Shape;6801;p88">
              <a:extLst>
                <a:ext uri="{FF2B5EF4-FFF2-40B4-BE49-F238E27FC236}">
                  <a16:creationId xmlns:a16="http://schemas.microsoft.com/office/drawing/2014/main" id="{01D07030-E217-E24D-AD2C-04E047C591CD}"/>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8" name="Google Shape;6802;p88">
              <a:extLst>
                <a:ext uri="{FF2B5EF4-FFF2-40B4-BE49-F238E27FC236}">
                  <a16:creationId xmlns:a16="http://schemas.microsoft.com/office/drawing/2014/main" id="{392B69CF-D7B2-A42C-11A6-6176842B8CA7}"/>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9" name="Google Shape;6803;p88">
              <a:extLst>
                <a:ext uri="{FF2B5EF4-FFF2-40B4-BE49-F238E27FC236}">
                  <a16:creationId xmlns:a16="http://schemas.microsoft.com/office/drawing/2014/main" id="{DC0D71F5-023A-74FD-2246-4A4EE707044B}"/>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804;p88">
              <a:extLst>
                <a:ext uri="{FF2B5EF4-FFF2-40B4-BE49-F238E27FC236}">
                  <a16:creationId xmlns:a16="http://schemas.microsoft.com/office/drawing/2014/main" id="{F384532F-F64F-4498-864A-AB84C38AC08C}"/>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21" name="Google Shape;6805;p88">
              <a:extLst>
                <a:ext uri="{FF2B5EF4-FFF2-40B4-BE49-F238E27FC236}">
                  <a16:creationId xmlns:a16="http://schemas.microsoft.com/office/drawing/2014/main" id="{B4405A9E-A5EA-AE8B-2F45-4413D8707985}"/>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22" name="Google Shape;6957;p88">
            <a:extLst>
              <a:ext uri="{FF2B5EF4-FFF2-40B4-BE49-F238E27FC236}">
                <a16:creationId xmlns:a16="http://schemas.microsoft.com/office/drawing/2014/main" id="{2064FD36-DF45-CF6F-4F88-B55E818F5E0A}"/>
              </a:ext>
            </a:extLst>
          </p:cNvPr>
          <p:cNvGrpSpPr/>
          <p:nvPr/>
        </p:nvGrpSpPr>
        <p:grpSpPr>
          <a:xfrm>
            <a:off x="11358369" y="5622572"/>
            <a:ext cx="314425" cy="313806"/>
            <a:chOff x="-31094350" y="3194000"/>
            <a:chExt cx="292225" cy="291650"/>
          </a:xfrm>
          <a:solidFill>
            <a:schemeClr val="tx1"/>
          </a:solidFill>
        </p:grpSpPr>
        <p:sp>
          <p:nvSpPr>
            <p:cNvPr id="23" name="Google Shape;6958;p88">
              <a:extLst>
                <a:ext uri="{FF2B5EF4-FFF2-40B4-BE49-F238E27FC236}">
                  <a16:creationId xmlns:a16="http://schemas.microsoft.com/office/drawing/2014/main" id="{73341D67-84E7-F8FD-553F-405706FB8D94}"/>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59;p88">
              <a:extLst>
                <a:ext uri="{FF2B5EF4-FFF2-40B4-BE49-F238E27FC236}">
                  <a16:creationId xmlns:a16="http://schemas.microsoft.com/office/drawing/2014/main" id="{527F2A68-8CCA-84E9-B431-B97A1921C7DF}"/>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0;p88">
              <a:extLst>
                <a:ext uri="{FF2B5EF4-FFF2-40B4-BE49-F238E27FC236}">
                  <a16:creationId xmlns:a16="http://schemas.microsoft.com/office/drawing/2014/main" id="{754E9BEE-7B3A-660A-0A77-8FC2E4D2A66F}"/>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1;p88">
              <a:extLst>
                <a:ext uri="{FF2B5EF4-FFF2-40B4-BE49-F238E27FC236}">
                  <a16:creationId xmlns:a16="http://schemas.microsoft.com/office/drawing/2014/main" id="{5F733932-A921-7FFA-9BFE-89ED2723715E}"/>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7" name="Google Shape;6962;p88">
              <a:extLst>
                <a:ext uri="{FF2B5EF4-FFF2-40B4-BE49-F238E27FC236}">
                  <a16:creationId xmlns:a16="http://schemas.microsoft.com/office/drawing/2014/main" id="{FFA09E54-FFFB-50B2-5826-625C6A8BD007}"/>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8" name="Google Shape;6963;p88">
              <a:extLst>
                <a:ext uri="{FF2B5EF4-FFF2-40B4-BE49-F238E27FC236}">
                  <a16:creationId xmlns:a16="http://schemas.microsoft.com/office/drawing/2014/main" id="{1E689456-818A-8FB0-18DE-7BAD0793FE24}"/>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9" name="Google Shape;6964;p88">
              <a:extLst>
                <a:ext uri="{FF2B5EF4-FFF2-40B4-BE49-F238E27FC236}">
                  <a16:creationId xmlns:a16="http://schemas.microsoft.com/office/drawing/2014/main" id="{4CA49CE8-6740-8464-344E-A78ACA2E2510}"/>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30" name="Google Shape;6965;p88">
              <a:extLst>
                <a:ext uri="{FF2B5EF4-FFF2-40B4-BE49-F238E27FC236}">
                  <a16:creationId xmlns:a16="http://schemas.microsoft.com/office/drawing/2014/main" id="{50F9F448-0AA6-0C99-9B7B-96F6739899D1}"/>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31" name="Google Shape;10390;p74">
            <a:extLst>
              <a:ext uri="{FF2B5EF4-FFF2-40B4-BE49-F238E27FC236}">
                <a16:creationId xmlns:a16="http://schemas.microsoft.com/office/drawing/2014/main" id="{15623D8C-2887-50D9-5DB1-525ABCAE85DD}"/>
              </a:ext>
            </a:extLst>
          </p:cNvPr>
          <p:cNvGrpSpPr/>
          <p:nvPr/>
        </p:nvGrpSpPr>
        <p:grpSpPr>
          <a:xfrm rot="5422">
            <a:off x="11341966" y="4772971"/>
            <a:ext cx="347230" cy="370072"/>
            <a:chOff x="3497300" y="3227275"/>
            <a:chExt cx="296175" cy="296175"/>
          </a:xfrm>
          <a:solidFill>
            <a:schemeClr val="tx1"/>
          </a:solidFill>
        </p:grpSpPr>
        <p:sp>
          <p:nvSpPr>
            <p:cNvPr id="32" name="Google Shape;10391;p74">
              <a:extLst>
                <a:ext uri="{FF2B5EF4-FFF2-40B4-BE49-F238E27FC236}">
                  <a16:creationId xmlns:a16="http://schemas.microsoft.com/office/drawing/2014/main" id="{437883A6-AFAC-6F23-08F1-4CB0DA1A8052}"/>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2;p74">
              <a:extLst>
                <a:ext uri="{FF2B5EF4-FFF2-40B4-BE49-F238E27FC236}">
                  <a16:creationId xmlns:a16="http://schemas.microsoft.com/office/drawing/2014/main" id="{2D9DCF47-AD67-F71E-1A2F-6E347710AD53}"/>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3;p74">
              <a:extLst>
                <a:ext uri="{FF2B5EF4-FFF2-40B4-BE49-F238E27FC236}">
                  <a16:creationId xmlns:a16="http://schemas.microsoft.com/office/drawing/2014/main" id="{9AF2D8F1-AEEB-0C77-6A6E-3A296BA264D9}"/>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4;p74">
              <a:extLst>
                <a:ext uri="{FF2B5EF4-FFF2-40B4-BE49-F238E27FC236}">
                  <a16:creationId xmlns:a16="http://schemas.microsoft.com/office/drawing/2014/main" id="{328D2F90-BCBB-0450-F061-3A70AC80FC15}"/>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6" name="Google Shape;10395;p74">
              <a:extLst>
                <a:ext uri="{FF2B5EF4-FFF2-40B4-BE49-F238E27FC236}">
                  <a16:creationId xmlns:a16="http://schemas.microsoft.com/office/drawing/2014/main" id="{8763CDD3-BE9C-9C83-E63B-C886F85D0737}"/>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7" name="Google Shape;10396;p74">
              <a:extLst>
                <a:ext uri="{FF2B5EF4-FFF2-40B4-BE49-F238E27FC236}">
                  <a16:creationId xmlns:a16="http://schemas.microsoft.com/office/drawing/2014/main" id="{6BD801CA-4F41-4A26-7989-ECA0FBCAD62A}"/>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8" name="Google Shape;10397;p74">
              <a:extLst>
                <a:ext uri="{FF2B5EF4-FFF2-40B4-BE49-F238E27FC236}">
                  <a16:creationId xmlns:a16="http://schemas.microsoft.com/office/drawing/2014/main" id="{EBE016B2-679E-583C-B515-C8B9306F9B96}"/>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9" name="Google Shape;10398;p74">
              <a:extLst>
                <a:ext uri="{FF2B5EF4-FFF2-40B4-BE49-F238E27FC236}">
                  <a16:creationId xmlns:a16="http://schemas.microsoft.com/office/drawing/2014/main" id="{EBE98133-6977-E976-CA79-FF4BC1CADB82}"/>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40" name="TextBox 39">
            <a:extLst>
              <a:ext uri="{FF2B5EF4-FFF2-40B4-BE49-F238E27FC236}">
                <a16:creationId xmlns:a16="http://schemas.microsoft.com/office/drawing/2014/main" id="{A73B12E2-E54E-8938-AE27-F319ED8E0B67}"/>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D3D5ABA0-6B69-F2E0-46AE-87B73CDDC5AC}"/>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2" name="TextBox 41">
            <a:extLst>
              <a:ext uri="{FF2B5EF4-FFF2-40B4-BE49-F238E27FC236}">
                <a16:creationId xmlns:a16="http://schemas.microsoft.com/office/drawing/2014/main" id="{DA30B0CF-A159-6817-969D-8F8D154C20FA}"/>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3" name="TextBox 42">
            <a:extLst>
              <a:ext uri="{FF2B5EF4-FFF2-40B4-BE49-F238E27FC236}">
                <a16:creationId xmlns:a16="http://schemas.microsoft.com/office/drawing/2014/main" id="{02FD0CE0-790A-825D-D0C8-35DC954AB42C}"/>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4" name="TextBox 43">
            <a:extLst>
              <a:ext uri="{FF2B5EF4-FFF2-40B4-BE49-F238E27FC236}">
                <a16:creationId xmlns:a16="http://schemas.microsoft.com/office/drawing/2014/main" id="{A7120C6B-BA3B-C160-7306-F18B2B6E47A5}"/>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45" name="TextBox 44">
            <a:extLst>
              <a:ext uri="{FF2B5EF4-FFF2-40B4-BE49-F238E27FC236}">
                <a16:creationId xmlns:a16="http://schemas.microsoft.com/office/drawing/2014/main" id="{E1FF4137-E37C-F419-2EAA-71C0CA0F01D0}"/>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46" name="Straight Connector 45">
            <a:extLst>
              <a:ext uri="{FF2B5EF4-FFF2-40B4-BE49-F238E27FC236}">
                <a16:creationId xmlns:a16="http://schemas.microsoft.com/office/drawing/2014/main" id="{430FA1F7-3EF4-932B-F966-F46B949AA01A}"/>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993953EC-2E25-D9DC-AB3C-F3C18168BD92}"/>
              </a:ext>
            </a:extLst>
          </p:cNvPr>
          <p:cNvSpPr txBox="1"/>
          <p:nvPr/>
        </p:nvSpPr>
        <p:spPr>
          <a:xfrm>
            <a:off x="6925561" y="1421933"/>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56" name="TextBox 55">
            <a:extLst>
              <a:ext uri="{FF2B5EF4-FFF2-40B4-BE49-F238E27FC236}">
                <a16:creationId xmlns:a16="http://schemas.microsoft.com/office/drawing/2014/main" id="{AE53D5FD-32D2-5F11-13DD-3FC3598B09CC}"/>
              </a:ext>
            </a:extLst>
          </p:cNvPr>
          <p:cNvSpPr txBox="1"/>
          <p:nvPr/>
        </p:nvSpPr>
        <p:spPr>
          <a:xfrm>
            <a:off x="5041035" y="1860649"/>
            <a:ext cx="4932017" cy="2004395"/>
          </a:xfrm>
          <a:prstGeom prst="rect">
            <a:avLst/>
          </a:prstGeom>
          <a:noFill/>
        </p:spPr>
        <p:txBody>
          <a:bodyPr wrap="square">
            <a:spAutoFit/>
          </a:bodyPr>
          <a:lstStyle/>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57" name="TextBox 56">
            <a:extLst>
              <a:ext uri="{FF2B5EF4-FFF2-40B4-BE49-F238E27FC236}">
                <a16:creationId xmlns:a16="http://schemas.microsoft.com/office/drawing/2014/main" id="{E23B1ABA-462A-18AC-826B-5403C161C1D1}"/>
              </a:ext>
            </a:extLst>
          </p:cNvPr>
          <p:cNvSpPr txBox="1"/>
          <p:nvPr/>
        </p:nvSpPr>
        <p:spPr>
          <a:xfrm>
            <a:off x="7395943" y="829329"/>
            <a:ext cx="2667356" cy="523220"/>
          </a:xfrm>
          <a:prstGeom prst="rect">
            <a:avLst/>
          </a:prstGeom>
          <a:noFill/>
        </p:spPr>
        <p:txBody>
          <a:bodyPr wrap="square" rtlCol="0">
            <a:spAutoFit/>
          </a:bodyPr>
          <a:lstStyle/>
          <a:p>
            <a:pPr algn="ctr"/>
            <a:r>
              <a:rPr lang="fa-IR" sz="2800" dirty="0">
                <a:cs typeface="B Titr" panose="00000700000000000000" pitchFamily="2" charset="-78"/>
              </a:rPr>
              <a:t>تیتر عنوان موضوع</a:t>
            </a:r>
            <a:endParaRPr lang="en-US" sz="8000" dirty="0">
              <a:cs typeface="B Titr" panose="00000700000000000000" pitchFamily="2" charset="-78"/>
            </a:endParaRPr>
          </a:p>
        </p:txBody>
      </p:sp>
      <p:graphicFrame>
        <p:nvGraphicFramePr>
          <p:cNvPr id="60" name="Chart 59">
            <a:extLst>
              <a:ext uri="{FF2B5EF4-FFF2-40B4-BE49-F238E27FC236}">
                <a16:creationId xmlns:a16="http://schemas.microsoft.com/office/drawing/2014/main" id="{B6554310-E5F5-6582-5145-132C867A8263}"/>
              </a:ext>
            </a:extLst>
          </p:cNvPr>
          <p:cNvGraphicFramePr/>
          <p:nvPr>
            <p:extLst>
              <p:ext uri="{D42A27DB-BD31-4B8C-83A1-F6EECF244321}">
                <p14:modId xmlns:p14="http://schemas.microsoft.com/office/powerpoint/2010/main" val="77329824"/>
              </p:ext>
            </p:extLst>
          </p:nvPr>
        </p:nvGraphicFramePr>
        <p:xfrm>
          <a:off x="5344123" y="3942235"/>
          <a:ext cx="4830784" cy="25938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97388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1000"/>
                                        <p:tgtEl>
                                          <p:spTgt spid="55"/>
                                        </p:tgtEl>
                                      </p:cBhvr>
                                    </p:animEffect>
                                    <p:anim calcmode="lin" valueType="num">
                                      <p:cBhvr>
                                        <p:cTn id="13" dur="1000" fill="hold"/>
                                        <p:tgtEl>
                                          <p:spTgt spid="55"/>
                                        </p:tgtEl>
                                        <p:attrNameLst>
                                          <p:attrName>ppt_x</p:attrName>
                                        </p:attrNameLst>
                                      </p:cBhvr>
                                      <p:tavLst>
                                        <p:tav tm="0">
                                          <p:val>
                                            <p:strVal val="#ppt_x"/>
                                          </p:val>
                                        </p:tav>
                                        <p:tav tm="100000">
                                          <p:val>
                                            <p:strVal val="#ppt_x"/>
                                          </p:val>
                                        </p:tav>
                                      </p:tavLst>
                                    </p:anim>
                                    <p:anim calcmode="lin" valueType="num">
                                      <p:cBhvr>
                                        <p:cTn id="14" dur="1000" fill="hold"/>
                                        <p:tgtEl>
                                          <p:spTgt spid="5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left)">
                                      <p:cBhvr>
                                        <p:cTn id="24" dur="500"/>
                                        <p:tgtEl>
                                          <p:spTgt spid="60"/>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nodeType="click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down)">
                                      <p:cBhvr>
                                        <p:cTn id="29" dur="580">
                                          <p:stCondLst>
                                            <p:cond delay="0"/>
                                          </p:stCondLst>
                                        </p:cTn>
                                        <p:tgtEl>
                                          <p:spTgt spid="50"/>
                                        </p:tgtEl>
                                      </p:cBhvr>
                                    </p:animEffect>
                                    <p:anim calcmode="lin" valueType="num">
                                      <p:cBhvr>
                                        <p:cTn id="30" dur="1822"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50"/>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50"/>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50"/>
                                        </p:tgtEl>
                                        <p:attrNameLst>
                                          <p:attrName>ppt_y</p:attrName>
                                        </p:attrNameLst>
                                      </p:cBhvr>
                                      <p:tavLst>
                                        <p:tav tm="0" fmla="#ppt_y-sin(pi*$)/81">
                                          <p:val>
                                            <p:fltVal val="0"/>
                                          </p:val>
                                        </p:tav>
                                        <p:tav tm="100000">
                                          <p:val>
                                            <p:fltVal val="1"/>
                                          </p:val>
                                        </p:tav>
                                      </p:tavLst>
                                    </p:anim>
                                    <p:animScale>
                                      <p:cBhvr>
                                        <p:cTn id="35" dur="26">
                                          <p:stCondLst>
                                            <p:cond delay="650"/>
                                          </p:stCondLst>
                                        </p:cTn>
                                        <p:tgtEl>
                                          <p:spTgt spid="50"/>
                                        </p:tgtEl>
                                      </p:cBhvr>
                                      <p:to x="100000" y="60000"/>
                                    </p:animScale>
                                    <p:animScale>
                                      <p:cBhvr>
                                        <p:cTn id="36" dur="166" decel="50000">
                                          <p:stCondLst>
                                            <p:cond delay="676"/>
                                          </p:stCondLst>
                                        </p:cTn>
                                        <p:tgtEl>
                                          <p:spTgt spid="50"/>
                                        </p:tgtEl>
                                      </p:cBhvr>
                                      <p:to x="100000" y="100000"/>
                                    </p:animScale>
                                    <p:animScale>
                                      <p:cBhvr>
                                        <p:cTn id="37" dur="26">
                                          <p:stCondLst>
                                            <p:cond delay="1312"/>
                                          </p:stCondLst>
                                        </p:cTn>
                                        <p:tgtEl>
                                          <p:spTgt spid="50"/>
                                        </p:tgtEl>
                                      </p:cBhvr>
                                      <p:to x="100000" y="80000"/>
                                    </p:animScale>
                                    <p:animScale>
                                      <p:cBhvr>
                                        <p:cTn id="38" dur="166" decel="50000">
                                          <p:stCondLst>
                                            <p:cond delay="1338"/>
                                          </p:stCondLst>
                                        </p:cTn>
                                        <p:tgtEl>
                                          <p:spTgt spid="50"/>
                                        </p:tgtEl>
                                      </p:cBhvr>
                                      <p:to x="100000" y="100000"/>
                                    </p:animScale>
                                    <p:animScale>
                                      <p:cBhvr>
                                        <p:cTn id="39" dur="26">
                                          <p:stCondLst>
                                            <p:cond delay="1642"/>
                                          </p:stCondLst>
                                        </p:cTn>
                                        <p:tgtEl>
                                          <p:spTgt spid="50"/>
                                        </p:tgtEl>
                                      </p:cBhvr>
                                      <p:to x="100000" y="90000"/>
                                    </p:animScale>
                                    <p:animScale>
                                      <p:cBhvr>
                                        <p:cTn id="40" dur="166" decel="50000">
                                          <p:stCondLst>
                                            <p:cond delay="1668"/>
                                          </p:stCondLst>
                                        </p:cTn>
                                        <p:tgtEl>
                                          <p:spTgt spid="50"/>
                                        </p:tgtEl>
                                      </p:cBhvr>
                                      <p:to x="100000" y="100000"/>
                                    </p:animScale>
                                    <p:animScale>
                                      <p:cBhvr>
                                        <p:cTn id="41" dur="26">
                                          <p:stCondLst>
                                            <p:cond delay="1808"/>
                                          </p:stCondLst>
                                        </p:cTn>
                                        <p:tgtEl>
                                          <p:spTgt spid="50"/>
                                        </p:tgtEl>
                                      </p:cBhvr>
                                      <p:to x="100000" y="95000"/>
                                    </p:animScale>
                                    <p:animScale>
                                      <p:cBhvr>
                                        <p:cTn id="42" dur="166" decel="50000">
                                          <p:stCondLst>
                                            <p:cond delay="1834"/>
                                          </p:stCondLst>
                                        </p:cTn>
                                        <p:tgtEl>
                                          <p:spTgt spid="50"/>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nodeType="click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down)">
                                      <p:cBhvr>
                                        <p:cTn id="47" dur="580">
                                          <p:stCondLst>
                                            <p:cond delay="0"/>
                                          </p:stCondLst>
                                        </p:cTn>
                                        <p:tgtEl>
                                          <p:spTgt spid="52"/>
                                        </p:tgtEl>
                                      </p:cBhvr>
                                    </p:animEffect>
                                    <p:anim calcmode="lin" valueType="num">
                                      <p:cBhvr>
                                        <p:cTn id="48"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53" dur="26">
                                          <p:stCondLst>
                                            <p:cond delay="650"/>
                                          </p:stCondLst>
                                        </p:cTn>
                                        <p:tgtEl>
                                          <p:spTgt spid="52"/>
                                        </p:tgtEl>
                                      </p:cBhvr>
                                      <p:to x="100000" y="60000"/>
                                    </p:animScale>
                                    <p:animScale>
                                      <p:cBhvr>
                                        <p:cTn id="54" dur="166" decel="50000">
                                          <p:stCondLst>
                                            <p:cond delay="676"/>
                                          </p:stCondLst>
                                        </p:cTn>
                                        <p:tgtEl>
                                          <p:spTgt spid="52"/>
                                        </p:tgtEl>
                                      </p:cBhvr>
                                      <p:to x="100000" y="100000"/>
                                    </p:animScale>
                                    <p:animScale>
                                      <p:cBhvr>
                                        <p:cTn id="55" dur="26">
                                          <p:stCondLst>
                                            <p:cond delay="1312"/>
                                          </p:stCondLst>
                                        </p:cTn>
                                        <p:tgtEl>
                                          <p:spTgt spid="52"/>
                                        </p:tgtEl>
                                      </p:cBhvr>
                                      <p:to x="100000" y="80000"/>
                                    </p:animScale>
                                    <p:animScale>
                                      <p:cBhvr>
                                        <p:cTn id="56" dur="166" decel="50000">
                                          <p:stCondLst>
                                            <p:cond delay="1338"/>
                                          </p:stCondLst>
                                        </p:cTn>
                                        <p:tgtEl>
                                          <p:spTgt spid="52"/>
                                        </p:tgtEl>
                                      </p:cBhvr>
                                      <p:to x="100000" y="100000"/>
                                    </p:animScale>
                                    <p:animScale>
                                      <p:cBhvr>
                                        <p:cTn id="57" dur="26">
                                          <p:stCondLst>
                                            <p:cond delay="1642"/>
                                          </p:stCondLst>
                                        </p:cTn>
                                        <p:tgtEl>
                                          <p:spTgt spid="52"/>
                                        </p:tgtEl>
                                      </p:cBhvr>
                                      <p:to x="100000" y="90000"/>
                                    </p:animScale>
                                    <p:animScale>
                                      <p:cBhvr>
                                        <p:cTn id="58" dur="166" decel="50000">
                                          <p:stCondLst>
                                            <p:cond delay="1668"/>
                                          </p:stCondLst>
                                        </p:cTn>
                                        <p:tgtEl>
                                          <p:spTgt spid="52"/>
                                        </p:tgtEl>
                                      </p:cBhvr>
                                      <p:to x="100000" y="100000"/>
                                    </p:animScale>
                                    <p:animScale>
                                      <p:cBhvr>
                                        <p:cTn id="59" dur="26">
                                          <p:stCondLst>
                                            <p:cond delay="1808"/>
                                          </p:stCondLst>
                                        </p:cTn>
                                        <p:tgtEl>
                                          <p:spTgt spid="52"/>
                                        </p:tgtEl>
                                      </p:cBhvr>
                                      <p:to x="100000" y="95000"/>
                                    </p:animScale>
                                    <p:animScale>
                                      <p:cBhvr>
                                        <p:cTn id="60" dur="166" decel="50000">
                                          <p:stCondLst>
                                            <p:cond delay="1834"/>
                                          </p:stCondLst>
                                        </p:cTn>
                                        <p:tgtEl>
                                          <p:spTgt spid="52"/>
                                        </p:tgtEl>
                                      </p:cBhvr>
                                      <p:to x="100000" y="100000"/>
                                    </p:animScale>
                                  </p:childTnLst>
                                </p:cTn>
                              </p:par>
                            </p:childTnLst>
                          </p:cTn>
                        </p:par>
                      </p:childTnLst>
                    </p:cTn>
                  </p:par>
                  <p:par>
                    <p:cTn id="61" fill="hold">
                      <p:stCondLst>
                        <p:cond delay="indefinite"/>
                      </p:stCondLst>
                      <p:childTnLst>
                        <p:par>
                          <p:cTn id="62" fill="hold">
                            <p:stCondLst>
                              <p:cond delay="0"/>
                            </p:stCondLst>
                            <p:childTnLst>
                              <p:par>
                                <p:cTn id="63" presetID="26" presetClass="entr" presetSubtype="0" fill="hold" nodeType="click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down)">
                                      <p:cBhvr>
                                        <p:cTn id="65" dur="580">
                                          <p:stCondLst>
                                            <p:cond delay="0"/>
                                          </p:stCondLst>
                                        </p:cTn>
                                        <p:tgtEl>
                                          <p:spTgt spid="48"/>
                                        </p:tgtEl>
                                      </p:cBhvr>
                                    </p:animEffect>
                                    <p:anim calcmode="lin" valueType="num">
                                      <p:cBhvr>
                                        <p:cTn id="66" dur="1822"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48"/>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48"/>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48"/>
                                        </p:tgtEl>
                                        <p:attrNameLst>
                                          <p:attrName>ppt_y</p:attrName>
                                        </p:attrNameLst>
                                      </p:cBhvr>
                                      <p:tavLst>
                                        <p:tav tm="0" fmla="#ppt_y-sin(pi*$)/81">
                                          <p:val>
                                            <p:fltVal val="0"/>
                                          </p:val>
                                        </p:tav>
                                        <p:tav tm="100000">
                                          <p:val>
                                            <p:fltVal val="1"/>
                                          </p:val>
                                        </p:tav>
                                      </p:tavLst>
                                    </p:anim>
                                    <p:animScale>
                                      <p:cBhvr>
                                        <p:cTn id="71" dur="26">
                                          <p:stCondLst>
                                            <p:cond delay="650"/>
                                          </p:stCondLst>
                                        </p:cTn>
                                        <p:tgtEl>
                                          <p:spTgt spid="48"/>
                                        </p:tgtEl>
                                      </p:cBhvr>
                                      <p:to x="100000" y="60000"/>
                                    </p:animScale>
                                    <p:animScale>
                                      <p:cBhvr>
                                        <p:cTn id="72" dur="166" decel="50000">
                                          <p:stCondLst>
                                            <p:cond delay="676"/>
                                          </p:stCondLst>
                                        </p:cTn>
                                        <p:tgtEl>
                                          <p:spTgt spid="48"/>
                                        </p:tgtEl>
                                      </p:cBhvr>
                                      <p:to x="100000" y="100000"/>
                                    </p:animScale>
                                    <p:animScale>
                                      <p:cBhvr>
                                        <p:cTn id="73" dur="26">
                                          <p:stCondLst>
                                            <p:cond delay="1312"/>
                                          </p:stCondLst>
                                        </p:cTn>
                                        <p:tgtEl>
                                          <p:spTgt spid="48"/>
                                        </p:tgtEl>
                                      </p:cBhvr>
                                      <p:to x="100000" y="80000"/>
                                    </p:animScale>
                                    <p:animScale>
                                      <p:cBhvr>
                                        <p:cTn id="74" dur="166" decel="50000">
                                          <p:stCondLst>
                                            <p:cond delay="1338"/>
                                          </p:stCondLst>
                                        </p:cTn>
                                        <p:tgtEl>
                                          <p:spTgt spid="48"/>
                                        </p:tgtEl>
                                      </p:cBhvr>
                                      <p:to x="100000" y="100000"/>
                                    </p:animScale>
                                    <p:animScale>
                                      <p:cBhvr>
                                        <p:cTn id="75" dur="26">
                                          <p:stCondLst>
                                            <p:cond delay="1642"/>
                                          </p:stCondLst>
                                        </p:cTn>
                                        <p:tgtEl>
                                          <p:spTgt spid="48"/>
                                        </p:tgtEl>
                                      </p:cBhvr>
                                      <p:to x="100000" y="90000"/>
                                    </p:animScale>
                                    <p:animScale>
                                      <p:cBhvr>
                                        <p:cTn id="76" dur="166" decel="50000">
                                          <p:stCondLst>
                                            <p:cond delay="1668"/>
                                          </p:stCondLst>
                                        </p:cTn>
                                        <p:tgtEl>
                                          <p:spTgt spid="48"/>
                                        </p:tgtEl>
                                      </p:cBhvr>
                                      <p:to x="100000" y="100000"/>
                                    </p:animScale>
                                    <p:animScale>
                                      <p:cBhvr>
                                        <p:cTn id="77" dur="26">
                                          <p:stCondLst>
                                            <p:cond delay="1808"/>
                                          </p:stCondLst>
                                        </p:cTn>
                                        <p:tgtEl>
                                          <p:spTgt spid="48"/>
                                        </p:tgtEl>
                                      </p:cBhvr>
                                      <p:to x="100000" y="95000"/>
                                    </p:animScale>
                                    <p:animScale>
                                      <p:cBhvr>
                                        <p:cTn id="78" dur="166" decel="50000">
                                          <p:stCondLst>
                                            <p:cond delay="1834"/>
                                          </p:stCondLst>
                                        </p:cTn>
                                        <p:tgtEl>
                                          <p:spTgt spid="48"/>
                                        </p:tgtEl>
                                      </p:cBhvr>
                                      <p:to x="100000" y="100000"/>
                                    </p:animScale>
                                  </p:childTnLst>
                                </p:cTn>
                              </p:par>
                            </p:childTnLst>
                          </p:cTn>
                        </p:par>
                      </p:childTnLst>
                    </p:cTn>
                  </p:par>
                  <p:par>
                    <p:cTn id="79" fill="hold">
                      <p:stCondLst>
                        <p:cond delay="indefinite"/>
                      </p:stCondLst>
                      <p:childTnLst>
                        <p:par>
                          <p:cTn id="80" fill="hold">
                            <p:stCondLst>
                              <p:cond delay="0"/>
                            </p:stCondLst>
                            <p:childTnLst>
                              <p:par>
                                <p:cTn id="81" presetID="26" presetClass="entr" presetSubtype="0" fill="hold" nodeType="click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wipe(down)">
                                      <p:cBhvr>
                                        <p:cTn id="83" dur="580">
                                          <p:stCondLst>
                                            <p:cond delay="0"/>
                                          </p:stCondLst>
                                        </p:cTn>
                                        <p:tgtEl>
                                          <p:spTgt spid="54"/>
                                        </p:tgtEl>
                                      </p:cBhvr>
                                    </p:animEffect>
                                    <p:anim calcmode="lin" valueType="num">
                                      <p:cBhvr>
                                        <p:cTn id="84" dur="1822"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85" dur="664"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86" dur="664" tmFilter="0, 0; 0.125,0.2665; 0.25,0.4; 0.375,0.465; 0.5,0.5;  0.625,0.535; 0.75,0.6; 0.875,0.7335; 1,1">
                                          <p:stCondLst>
                                            <p:cond delay="664"/>
                                          </p:stCondLst>
                                        </p:cTn>
                                        <p:tgtEl>
                                          <p:spTgt spid="54"/>
                                        </p:tgtEl>
                                        <p:attrNameLst>
                                          <p:attrName>ppt_y</p:attrName>
                                        </p:attrNameLst>
                                      </p:cBhvr>
                                      <p:tavLst>
                                        <p:tav tm="0" fmla="#ppt_y-sin(pi*$)/9">
                                          <p:val>
                                            <p:fltVal val="0"/>
                                          </p:val>
                                        </p:tav>
                                        <p:tav tm="100000">
                                          <p:val>
                                            <p:fltVal val="1"/>
                                          </p:val>
                                        </p:tav>
                                      </p:tavLst>
                                    </p:anim>
                                    <p:anim calcmode="lin" valueType="num">
                                      <p:cBhvr>
                                        <p:cTn id="87" dur="332" tmFilter="0, 0; 0.125,0.2665; 0.25,0.4; 0.375,0.465; 0.5,0.5;  0.625,0.535; 0.75,0.6; 0.875,0.7335; 1,1">
                                          <p:stCondLst>
                                            <p:cond delay="1324"/>
                                          </p:stCondLst>
                                        </p:cTn>
                                        <p:tgtEl>
                                          <p:spTgt spid="54"/>
                                        </p:tgtEl>
                                        <p:attrNameLst>
                                          <p:attrName>ppt_y</p:attrName>
                                        </p:attrNameLst>
                                      </p:cBhvr>
                                      <p:tavLst>
                                        <p:tav tm="0" fmla="#ppt_y-sin(pi*$)/27">
                                          <p:val>
                                            <p:fltVal val="0"/>
                                          </p:val>
                                        </p:tav>
                                        <p:tav tm="100000">
                                          <p:val>
                                            <p:fltVal val="1"/>
                                          </p:val>
                                        </p:tav>
                                      </p:tavLst>
                                    </p:anim>
                                    <p:anim calcmode="lin" valueType="num">
                                      <p:cBhvr>
                                        <p:cTn id="88" dur="164" tmFilter="0, 0; 0.125,0.2665; 0.25,0.4; 0.375,0.465; 0.5,0.5;  0.625,0.535; 0.75,0.6; 0.875,0.7335; 1,1">
                                          <p:stCondLst>
                                            <p:cond delay="1656"/>
                                          </p:stCondLst>
                                        </p:cTn>
                                        <p:tgtEl>
                                          <p:spTgt spid="54"/>
                                        </p:tgtEl>
                                        <p:attrNameLst>
                                          <p:attrName>ppt_y</p:attrName>
                                        </p:attrNameLst>
                                      </p:cBhvr>
                                      <p:tavLst>
                                        <p:tav tm="0" fmla="#ppt_y-sin(pi*$)/81">
                                          <p:val>
                                            <p:fltVal val="0"/>
                                          </p:val>
                                        </p:tav>
                                        <p:tav tm="100000">
                                          <p:val>
                                            <p:fltVal val="1"/>
                                          </p:val>
                                        </p:tav>
                                      </p:tavLst>
                                    </p:anim>
                                    <p:animScale>
                                      <p:cBhvr>
                                        <p:cTn id="89" dur="26">
                                          <p:stCondLst>
                                            <p:cond delay="650"/>
                                          </p:stCondLst>
                                        </p:cTn>
                                        <p:tgtEl>
                                          <p:spTgt spid="54"/>
                                        </p:tgtEl>
                                      </p:cBhvr>
                                      <p:to x="100000" y="60000"/>
                                    </p:animScale>
                                    <p:animScale>
                                      <p:cBhvr>
                                        <p:cTn id="90" dur="166" decel="50000">
                                          <p:stCondLst>
                                            <p:cond delay="676"/>
                                          </p:stCondLst>
                                        </p:cTn>
                                        <p:tgtEl>
                                          <p:spTgt spid="54"/>
                                        </p:tgtEl>
                                      </p:cBhvr>
                                      <p:to x="100000" y="100000"/>
                                    </p:animScale>
                                    <p:animScale>
                                      <p:cBhvr>
                                        <p:cTn id="91" dur="26">
                                          <p:stCondLst>
                                            <p:cond delay="1312"/>
                                          </p:stCondLst>
                                        </p:cTn>
                                        <p:tgtEl>
                                          <p:spTgt spid="54"/>
                                        </p:tgtEl>
                                      </p:cBhvr>
                                      <p:to x="100000" y="80000"/>
                                    </p:animScale>
                                    <p:animScale>
                                      <p:cBhvr>
                                        <p:cTn id="92" dur="166" decel="50000">
                                          <p:stCondLst>
                                            <p:cond delay="1338"/>
                                          </p:stCondLst>
                                        </p:cTn>
                                        <p:tgtEl>
                                          <p:spTgt spid="54"/>
                                        </p:tgtEl>
                                      </p:cBhvr>
                                      <p:to x="100000" y="100000"/>
                                    </p:animScale>
                                    <p:animScale>
                                      <p:cBhvr>
                                        <p:cTn id="93" dur="26">
                                          <p:stCondLst>
                                            <p:cond delay="1642"/>
                                          </p:stCondLst>
                                        </p:cTn>
                                        <p:tgtEl>
                                          <p:spTgt spid="54"/>
                                        </p:tgtEl>
                                      </p:cBhvr>
                                      <p:to x="100000" y="90000"/>
                                    </p:animScale>
                                    <p:animScale>
                                      <p:cBhvr>
                                        <p:cTn id="94" dur="166" decel="50000">
                                          <p:stCondLst>
                                            <p:cond delay="1668"/>
                                          </p:stCondLst>
                                        </p:cTn>
                                        <p:tgtEl>
                                          <p:spTgt spid="54"/>
                                        </p:tgtEl>
                                      </p:cBhvr>
                                      <p:to x="100000" y="100000"/>
                                    </p:animScale>
                                    <p:animScale>
                                      <p:cBhvr>
                                        <p:cTn id="95" dur="26">
                                          <p:stCondLst>
                                            <p:cond delay="1808"/>
                                          </p:stCondLst>
                                        </p:cTn>
                                        <p:tgtEl>
                                          <p:spTgt spid="54"/>
                                        </p:tgtEl>
                                      </p:cBhvr>
                                      <p:to x="100000" y="95000"/>
                                    </p:animScale>
                                    <p:animScale>
                                      <p:cBhvr>
                                        <p:cTn id="96" dur="166" decel="50000">
                                          <p:stCondLst>
                                            <p:cond delay="1834"/>
                                          </p:stCondLst>
                                        </p:cTn>
                                        <p:tgtEl>
                                          <p:spTgt spid="5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Graphic spid="60"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0C857F-2610-36D3-85E8-B38C7F73958C}"/>
              </a:ext>
            </a:extLst>
          </p:cNvPr>
          <p:cNvSpPr txBox="1"/>
          <p:nvPr/>
        </p:nvSpPr>
        <p:spPr>
          <a:xfrm>
            <a:off x="3952875" y="2166358"/>
            <a:ext cx="7514753" cy="2800767"/>
          </a:xfrm>
          <a:prstGeom prst="rect">
            <a:avLst/>
          </a:prstGeom>
          <a:noFill/>
          <a:effectLst/>
        </p:spPr>
        <p:txBody>
          <a:bodyPr wrap="square" rtlCol="0">
            <a:spAutoFit/>
          </a:bodyPr>
          <a:lstStyle/>
          <a:p>
            <a:pPr algn="ctr"/>
            <a:r>
              <a:rPr lang="fa-IR" sz="8800" dirty="0">
                <a:cs typeface="B Titr" panose="00000700000000000000" pitchFamily="2" charset="-78"/>
              </a:rPr>
              <a:t>با تشکر از توجه شما عزیزان</a:t>
            </a:r>
            <a:endParaRPr lang="en-US" sz="8800" dirty="0">
              <a:cs typeface="B Titr" panose="00000700000000000000" pitchFamily="2" charset="-78"/>
            </a:endParaRPr>
          </a:p>
        </p:txBody>
      </p:sp>
    </p:spTree>
    <p:extLst>
      <p:ext uri="{BB962C8B-B14F-4D97-AF65-F5344CB8AC3E}">
        <p14:creationId xmlns:p14="http://schemas.microsoft.com/office/powerpoint/2010/main" val="337910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98BE29C-249D-7900-780A-12C5DFDE1566}"/>
              </a:ext>
            </a:extLst>
          </p:cNvPr>
          <p:cNvSpPr txBox="1"/>
          <p:nvPr/>
        </p:nvSpPr>
        <p:spPr>
          <a:xfrm rot="21583437">
            <a:off x="6457663" y="2841598"/>
            <a:ext cx="5239186" cy="1488869"/>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کلیات  پژوهش</a:t>
            </a:r>
            <a:endParaRPr lang="fa-IR" altLang="en-US" sz="4400" b="1" dirty="0">
              <a:latin typeface="Damavand ExtraBold" panose="00000900000000000000" pitchFamily="2" charset="-78"/>
              <a:cs typeface="B Titr" panose="00000700000000000000" pitchFamily="2" charset="-78"/>
            </a:endParaRPr>
          </a:p>
        </p:txBody>
      </p:sp>
      <p:grpSp>
        <p:nvGrpSpPr>
          <p:cNvPr id="3" name="Google Shape;10074;p74">
            <a:extLst>
              <a:ext uri="{FF2B5EF4-FFF2-40B4-BE49-F238E27FC236}">
                <a16:creationId xmlns:a16="http://schemas.microsoft.com/office/drawing/2014/main" id="{670963BF-0968-750C-1220-C521309EB293}"/>
              </a:ext>
            </a:extLst>
          </p:cNvPr>
          <p:cNvGrpSpPr/>
          <p:nvPr/>
        </p:nvGrpSpPr>
        <p:grpSpPr>
          <a:xfrm rot="21564099">
            <a:off x="8177491" y="404979"/>
            <a:ext cx="2107199" cy="2201136"/>
            <a:chOff x="-60988625" y="3740800"/>
            <a:chExt cx="316650" cy="310350"/>
          </a:xfrm>
          <a:solidFill>
            <a:schemeClr val="tx1"/>
          </a:solidFill>
        </p:grpSpPr>
        <p:sp>
          <p:nvSpPr>
            <p:cNvPr id="4" name="Google Shape;10075;p74">
              <a:extLst>
                <a:ext uri="{FF2B5EF4-FFF2-40B4-BE49-F238E27FC236}">
                  <a16:creationId xmlns:a16="http://schemas.microsoft.com/office/drawing/2014/main" id="{75BD29E4-1F61-9C41-FB26-F9AACF7ECF70}"/>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6;p74">
              <a:extLst>
                <a:ext uri="{FF2B5EF4-FFF2-40B4-BE49-F238E27FC236}">
                  <a16:creationId xmlns:a16="http://schemas.microsoft.com/office/drawing/2014/main" id="{CB4CCC57-3DCC-CE3A-FBC5-AE02E6C82679}"/>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6" name="Google Shape;10077;p74">
              <a:extLst>
                <a:ext uri="{FF2B5EF4-FFF2-40B4-BE49-F238E27FC236}">
                  <a16:creationId xmlns:a16="http://schemas.microsoft.com/office/drawing/2014/main" id="{DF5544A5-1E9E-3B33-DD9B-90A96404A682}"/>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sp>
        <p:nvSpPr>
          <p:cNvPr id="17" name="TextBox 16">
            <a:extLst>
              <a:ext uri="{FF2B5EF4-FFF2-40B4-BE49-F238E27FC236}">
                <a16:creationId xmlns:a16="http://schemas.microsoft.com/office/drawing/2014/main" id="{7AD4FF73-7EC2-1A02-4ED3-14384CCD2D86}"/>
              </a:ext>
            </a:extLst>
          </p:cNvPr>
          <p:cNvSpPr txBox="1"/>
          <p:nvPr/>
        </p:nvSpPr>
        <p:spPr>
          <a:xfrm>
            <a:off x="5207788" y="4168605"/>
            <a:ext cx="6849979" cy="2492990"/>
          </a:xfrm>
          <a:prstGeom prst="rect">
            <a:avLst/>
          </a:prstGeom>
          <a:noFill/>
        </p:spPr>
        <p:txBody>
          <a:bodyPr wrap="square">
            <a:spAutoFit/>
          </a:bodyPr>
          <a:lstStyle/>
          <a:p>
            <a:pPr algn="ctr"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Tree>
    <p:extLst>
      <p:ext uri="{BB962C8B-B14F-4D97-AF65-F5344CB8AC3E}">
        <p14:creationId xmlns:p14="http://schemas.microsoft.com/office/powerpoint/2010/main" val="109444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10074;p74">
            <a:extLst>
              <a:ext uri="{FF2B5EF4-FFF2-40B4-BE49-F238E27FC236}">
                <a16:creationId xmlns:a16="http://schemas.microsoft.com/office/drawing/2014/main" id="{47A626C9-BB67-6423-A28D-31A509918ACC}"/>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8" name="Google Shape;10075;p74">
              <a:extLst>
                <a:ext uri="{FF2B5EF4-FFF2-40B4-BE49-F238E27FC236}">
                  <a16:creationId xmlns:a16="http://schemas.microsoft.com/office/drawing/2014/main" id="{2D940E05-4F52-DE2E-E803-AE44BD6A730E}"/>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9" name="Google Shape;10076;p74">
              <a:extLst>
                <a:ext uri="{FF2B5EF4-FFF2-40B4-BE49-F238E27FC236}">
                  <a16:creationId xmlns:a16="http://schemas.microsoft.com/office/drawing/2014/main" id="{95D12DFC-54A7-A3F2-95B0-BDE522C9B91B}"/>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10" name="Google Shape;10077;p74">
              <a:extLst>
                <a:ext uri="{FF2B5EF4-FFF2-40B4-BE49-F238E27FC236}">
                  <a16:creationId xmlns:a16="http://schemas.microsoft.com/office/drawing/2014/main" id="{409C7CEE-A1DD-0D71-F256-A4CCCD128038}"/>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1" name="Google Shape;6047;p67">
            <a:extLst>
              <a:ext uri="{FF2B5EF4-FFF2-40B4-BE49-F238E27FC236}">
                <a16:creationId xmlns:a16="http://schemas.microsoft.com/office/drawing/2014/main" id="{A7414DCA-41CD-E8CC-217D-F9C79601F130}"/>
              </a:ext>
            </a:extLst>
          </p:cNvPr>
          <p:cNvGrpSpPr/>
          <p:nvPr/>
        </p:nvGrpSpPr>
        <p:grpSpPr>
          <a:xfrm>
            <a:off x="11359800" y="2298817"/>
            <a:ext cx="311563" cy="283737"/>
            <a:chOff x="-40378075" y="3267450"/>
            <a:chExt cx="317425" cy="289075"/>
          </a:xfrm>
          <a:solidFill>
            <a:schemeClr val="tx1"/>
          </a:solidFill>
        </p:grpSpPr>
        <p:sp>
          <p:nvSpPr>
            <p:cNvPr id="12" name="Google Shape;6048;p67">
              <a:extLst>
                <a:ext uri="{FF2B5EF4-FFF2-40B4-BE49-F238E27FC236}">
                  <a16:creationId xmlns:a16="http://schemas.microsoft.com/office/drawing/2014/main" id="{0A91311A-71E1-E820-FD87-5E569259EB24}"/>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3" name="Google Shape;6049;p67">
              <a:extLst>
                <a:ext uri="{FF2B5EF4-FFF2-40B4-BE49-F238E27FC236}">
                  <a16:creationId xmlns:a16="http://schemas.microsoft.com/office/drawing/2014/main" id="{2605B64E-57CA-F2BF-B71B-AF6146E28F44}"/>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4" name="Google Shape;6050;p67">
              <a:extLst>
                <a:ext uri="{FF2B5EF4-FFF2-40B4-BE49-F238E27FC236}">
                  <a16:creationId xmlns:a16="http://schemas.microsoft.com/office/drawing/2014/main" id="{371B3A2D-505A-4D90-DBD9-EC9E8D44A53E}"/>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5" name="Google Shape;6051;p67">
              <a:extLst>
                <a:ext uri="{FF2B5EF4-FFF2-40B4-BE49-F238E27FC236}">
                  <a16:creationId xmlns:a16="http://schemas.microsoft.com/office/drawing/2014/main" id="{F6FDC14D-2E20-4BCF-F23D-E187AC5482FF}"/>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6" name="Rectangle 7">
            <a:extLst>
              <a:ext uri="{FF2B5EF4-FFF2-40B4-BE49-F238E27FC236}">
                <a16:creationId xmlns:a16="http://schemas.microsoft.com/office/drawing/2014/main" id="{80DE0C35-22F6-29A1-7776-3E667EF00331}"/>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7" name="Google Shape;6800;p88">
            <a:extLst>
              <a:ext uri="{FF2B5EF4-FFF2-40B4-BE49-F238E27FC236}">
                <a16:creationId xmlns:a16="http://schemas.microsoft.com/office/drawing/2014/main" id="{7D20D071-C00C-AFF1-AB00-3FDB640F8AF9}"/>
              </a:ext>
            </a:extLst>
          </p:cNvPr>
          <p:cNvGrpSpPr/>
          <p:nvPr/>
        </p:nvGrpSpPr>
        <p:grpSpPr>
          <a:xfrm flipH="1">
            <a:off x="11355769" y="3956671"/>
            <a:ext cx="319625" cy="318776"/>
            <a:chOff x="-30345326" y="3184750"/>
            <a:chExt cx="292225" cy="291450"/>
          </a:xfrm>
          <a:solidFill>
            <a:schemeClr val="tx1"/>
          </a:solidFill>
        </p:grpSpPr>
        <p:sp>
          <p:nvSpPr>
            <p:cNvPr id="18" name="Google Shape;6801;p88">
              <a:extLst>
                <a:ext uri="{FF2B5EF4-FFF2-40B4-BE49-F238E27FC236}">
                  <a16:creationId xmlns:a16="http://schemas.microsoft.com/office/drawing/2014/main" id="{7B93E560-3B6F-90ED-DAB8-90B80E77BA8C}"/>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9" name="Google Shape;6802;p88">
              <a:extLst>
                <a:ext uri="{FF2B5EF4-FFF2-40B4-BE49-F238E27FC236}">
                  <a16:creationId xmlns:a16="http://schemas.microsoft.com/office/drawing/2014/main" id="{8F671269-3ED1-FD3E-710F-2EA715F0C3B4}"/>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803;p88">
              <a:extLst>
                <a:ext uri="{FF2B5EF4-FFF2-40B4-BE49-F238E27FC236}">
                  <a16:creationId xmlns:a16="http://schemas.microsoft.com/office/drawing/2014/main" id="{9B4989FC-4B6D-16D7-0AA5-724A09C12B7F}"/>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21" name="Google Shape;6804;p88">
              <a:extLst>
                <a:ext uri="{FF2B5EF4-FFF2-40B4-BE49-F238E27FC236}">
                  <a16:creationId xmlns:a16="http://schemas.microsoft.com/office/drawing/2014/main" id="{48493146-A4BB-7D69-274E-245736BB306F}"/>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22" name="Google Shape;6805;p88">
              <a:extLst>
                <a:ext uri="{FF2B5EF4-FFF2-40B4-BE49-F238E27FC236}">
                  <a16:creationId xmlns:a16="http://schemas.microsoft.com/office/drawing/2014/main" id="{05FEBEC8-75F1-9FD4-C947-1FE86E54CA4D}"/>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23" name="Google Shape;6957;p88">
            <a:extLst>
              <a:ext uri="{FF2B5EF4-FFF2-40B4-BE49-F238E27FC236}">
                <a16:creationId xmlns:a16="http://schemas.microsoft.com/office/drawing/2014/main" id="{8D2E2702-71A0-8EBC-2B3B-2D395E550F88}"/>
              </a:ext>
            </a:extLst>
          </p:cNvPr>
          <p:cNvGrpSpPr/>
          <p:nvPr/>
        </p:nvGrpSpPr>
        <p:grpSpPr>
          <a:xfrm>
            <a:off x="11358369" y="5622572"/>
            <a:ext cx="314425" cy="313806"/>
            <a:chOff x="-31094350" y="3194000"/>
            <a:chExt cx="292225" cy="291650"/>
          </a:xfrm>
          <a:solidFill>
            <a:schemeClr val="tx1"/>
          </a:solidFill>
        </p:grpSpPr>
        <p:sp>
          <p:nvSpPr>
            <p:cNvPr id="24" name="Google Shape;6958;p88">
              <a:extLst>
                <a:ext uri="{FF2B5EF4-FFF2-40B4-BE49-F238E27FC236}">
                  <a16:creationId xmlns:a16="http://schemas.microsoft.com/office/drawing/2014/main" id="{85237A81-263F-087C-9C7A-627839901D14}"/>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59;p88">
              <a:extLst>
                <a:ext uri="{FF2B5EF4-FFF2-40B4-BE49-F238E27FC236}">
                  <a16:creationId xmlns:a16="http://schemas.microsoft.com/office/drawing/2014/main" id="{D3EB60FC-5A25-7252-5379-E88132A09798}"/>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0;p88">
              <a:extLst>
                <a:ext uri="{FF2B5EF4-FFF2-40B4-BE49-F238E27FC236}">
                  <a16:creationId xmlns:a16="http://schemas.microsoft.com/office/drawing/2014/main" id="{823AFA67-0DEB-0DBB-FFD4-8F22FA28AEA4}"/>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7" name="Google Shape;6961;p88">
              <a:extLst>
                <a:ext uri="{FF2B5EF4-FFF2-40B4-BE49-F238E27FC236}">
                  <a16:creationId xmlns:a16="http://schemas.microsoft.com/office/drawing/2014/main" id="{A816DD90-7B6C-13EC-E389-7CFAD7166EB4}"/>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8" name="Google Shape;6962;p88">
              <a:extLst>
                <a:ext uri="{FF2B5EF4-FFF2-40B4-BE49-F238E27FC236}">
                  <a16:creationId xmlns:a16="http://schemas.microsoft.com/office/drawing/2014/main" id="{62CCCCF7-D6D3-8FE5-044E-57CCBD9511E4}"/>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9" name="Google Shape;6963;p88">
              <a:extLst>
                <a:ext uri="{FF2B5EF4-FFF2-40B4-BE49-F238E27FC236}">
                  <a16:creationId xmlns:a16="http://schemas.microsoft.com/office/drawing/2014/main" id="{F2DF0AFE-E5C5-FECA-BCD5-2005FEA69B04}"/>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30" name="Google Shape;6964;p88">
              <a:extLst>
                <a:ext uri="{FF2B5EF4-FFF2-40B4-BE49-F238E27FC236}">
                  <a16:creationId xmlns:a16="http://schemas.microsoft.com/office/drawing/2014/main" id="{3B1EAE83-267B-F115-3664-859A8E187E83}"/>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31" name="Google Shape;6965;p88">
              <a:extLst>
                <a:ext uri="{FF2B5EF4-FFF2-40B4-BE49-F238E27FC236}">
                  <a16:creationId xmlns:a16="http://schemas.microsoft.com/office/drawing/2014/main" id="{6FA367D8-912A-3F69-88F1-5AD3E90E563A}"/>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32" name="Google Shape;10390;p74">
            <a:extLst>
              <a:ext uri="{FF2B5EF4-FFF2-40B4-BE49-F238E27FC236}">
                <a16:creationId xmlns:a16="http://schemas.microsoft.com/office/drawing/2014/main" id="{8FB34CF0-C8FC-57BB-D200-E4B82DCFDED9}"/>
              </a:ext>
            </a:extLst>
          </p:cNvPr>
          <p:cNvGrpSpPr/>
          <p:nvPr/>
        </p:nvGrpSpPr>
        <p:grpSpPr>
          <a:xfrm rot="5422">
            <a:off x="11341966" y="4772971"/>
            <a:ext cx="347230" cy="370072"/>
            <a:chOff x="3497300" y="3227275"/>
            <a:chExt cx="296175" cy="296175"/>
          </a:xfrm>
          <a:solidFill>
            <a:schemeClr val="tx1"/>
          </a:solidFill>
        </p:grpSpPr>
        <p:sp>
          <p:nvSpPr>
            <p:cNvPr id="33" name="Google Shape;10391;p74">
              <a:extLst>
                <a:ext uri="{FF2B5EF4-FFF2-40B4-BE49-F238E27FC236}">
                  <a16:creationId xmlns:a16="http://schemas.microsoft.com/office/drawing/2014/main" id="{8423930A-EDB6-A7A0-2759-457F74959D18}"/>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2;p74">
              <a:extLst>
                <a:ext uri="{FF2B5EF4-FFF2-40B4-BE49-F238E27FC236}">
                  <a16:creationId xmlns:a16="http://schemas.microsoft.com/office/drawing/2014/main" id="{5FD6FB9E-834B-95EE-305A-BBF3777FD580}"/>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3;p74">
              <a:extLst>
                <a:ext uri="{FF2B5EF4-FFF2-40B4-BE49-F238E27FC236}">
                  <a16:creationId xmlns:a16="http://schemas.microsoft.com/office/drawing/2014/main" id="{3031739A-BF4A-3CB3-EDB0-08E83BADEFB4}"/>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6" name="Google Shape;10394;p74">
              <a:extLst>
                <a:ext uri="{FF2B5EF4-FFF2-40B4-BE49-F238E27FC236}">
                  <a16:creationId xmlns:a16="http://schemas.microsoft.com/office/drawing/2014/main" id="{533A88FC-1F0B-4266-EE92-21B8CF2D4605}"/>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7" name="Google Shape;10395;p74">
              <a:extLst>
                <a:ext uri="{FF2B5EF4-FFF2-40B4-BE49-F238E27FC236}">
                  <a16:creationId xmlns:a16="http://schemas.microsoft.com/office/drawing/2014/main" id="{3C2B27AF-E2F9-178C-1A35-6F10792718CD}"/>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8" name="Google Shape;10396;p74">
              <a:extLst>
                <a:ext uri="{FF2B5EF4-FFF2-40B4-BE49-F238E27FC236}">
                  <a16:creationId xmlns:a16="http://schemas.microsoft.com/office/drawing/2014/main" id="{51AACB8D-F906-5E1F-A390-EEC8287FEED4}"/>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9" name="Google Shape;10397;p74">
              <a:extLst>
                <a:ext uri="{FF2B5EF4-FFF2-40B4-BE49-F238E27FC236}">
                  <a16:creationId xmlns:a16="http://schemas.microsoft.com/office/drawing/2014/main" id="{E09A009C-2428-5F47-06FC-18D7E29E7039}"/>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40" name="Google Shape;10398;p74">
              <a:extLst>
                <a:ext uri="{FF2B5EF4-FFF2-40B4-BE49-F238E27FC236}">
                  <a16:creationId xmlns:a16="http://schemas.microsoft.com/office/drawing/2014/main" id="{D82CA8E8-E772-6401-9438-D4983A23D949}"/>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41" name="TextBox 40">
            <a:extLst>
              <a:ext uri="{FF2B5EF4-FFF2-40B4-BE49-F238E27FC236}">
                <a16:creationId xmlns:a16="http://schemas.microsoft.com/office/drawing/2014/main" id="{52C1FAA4-C1F5-CC26-A0ED-616B301B0329}"/>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42" name="TextBox 41">
            <a:extLst>
              <a:ext uri="{FF2B5EF4-FFF2-40B4-BE49-F238E27FC236}">
                <a16:creationId xmlns:a16="http://schemas.microsoft.com/office/drawing/2014/main" id="{8166F21A-4E1C-2D4B-5B3E-7402847C7586}"/>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3" name="TextBox 42">
            <a:extLst>
              <a:ext uri="{FF2B5EF4-FFF2-40B4-BE49-F238E27FC236}">
                <a16:creationId xmlns:a16="http://schemas.microsoft.com/office/drawing/2014/main" id="{5055DE03-9967-30DA-03C4-03A71DC5380F}"/>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4" name="TextBox 43">
            <a:extLst>
              <a:ext uri="{FF2B5EF4-FFF2-40B4-BE49-F238E27FC236}">
                <a16:creationId xmlns:a16="http://schemas.microsoft.com/office/drawing/2014/main" id="{85A3CCD0-06DC-9B15-E1BB-963CF9051013}"/>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5" name="TextBox 44">
            <a:extLst>
              <a:ext uri="{FF2B5EF4-FFF2-40B4-BE49-F238E27FC236}">
                <a16:creationId xmlns:a16="http://schemas.microsoft.com/office/drawing/2014/main" id="{172E2B8B-FE28-1574-B728-653DAE76612E}"/>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6" name="TextBox 45">
            <a:extLst>
              <a:ext uri="{FF2B5EF4-FFF2-40B4-BE49-F238E27FC236}">
                <a16:creationId xmlns:a16="http://schemas.microsoft.com/office/drawing/2014/main" id="{5A5CF158-2974-B8B3-3EC0-EBDC99BFC830}"/>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52" name="Straight Connector 51">
            <a:extLst>
              <a:ext uri="{FF2B5EF4-FFF2-40B4-BE49-F238E27FC236}">
                <a16:creationId xmlns:a16="http://schemas.microsoft.com/office/drawing/2014/main" id="{FA9AF35E-B623-3D29-4A3F-397E94BE2170}"/>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2" name="Google Shape;271;p17">
            <a:extLst>
              <a:ext uri="{FF2B5EF4-FFF2-40B4-BE49-F238E27FC236}">
                <a16:creationId xmlns:a16="http://schemas.microsoft.com/office/drawing/2014/main" id="{7518BAEE-5DD7-3F0C-1468-CE66CCA9AFD6}"/>
              </a:ext>
            </a:extLst>
          </p:cNvPr>
          <p:cNvSpPr/>
          <p:nvPr/>
        </p:nvSpPr>
        <p:spPr>
          <a:xfrm>
            <a:off x="1313438" y="4402419"/>
            <a:ext cx="2633375" cy="1072583"/>
          </a:xfrm>
          <a:custGeom>
            <a:avLst/>
            <a:gdLst/>
            <a:ahLst/>
            <a:cxnLst/>
            <a:rect l="l" t="t" r="r" b="b"/>
            <a:pathLst>
              <a:path w="81960" h="33380" extrusionOk="0">
                <a:moveTo>
                  <a:pt x="2946" y="1"/>
                </a:moveTo>
                <a:cubicBezTo>
                  <a:pt x="1331" y="1"/>
                  <a:pt x="0" y="1331"/>
                  <a:pt x="0" y="2978"/>
                </a:cubicBezTo>
                <a:lnTo>
                  <a:pt x="0" y="30434"/>
                </a:lnTo>
                <a:cubicBezTo>
                  <a:pt x="0" y="32050"/>
                  <a:pt x="1331" y="33380"/>
                  <a:pt x="2946" y="33380"/>
                </a:cubicBezTo>
                <a:lnTo>
                  <a:pt x="78983" y="33380"/>
                </a:lnTo>
                <a:cubicBezTo>
                  <a:pt x="80630" y="33380"/>
                  <a:pt x="81960" y="32050"/>
                  <a:pt x="81960" y="30434"/>
                </a:cubicBezTo>
                <a:lnTo>
                  <a:pt x="81960" y="2978"/>
                </a:lnTo>
                <a:cubicBezTo>
                  <a:pt x="81960" y="1331"/>
                  <a:pt x="80630" y="1"/>
                  <a:pt x="78983" y="1"/>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Google Shape;272;p17">
            <a:extLst>
              <a:ext uri="{FF2B5EF4-FFF2-40B4-BE49-F238E27FC236}">
                <a16:creationId xmlns:a16="http://schemas.microsoft.com/office/drawing/2014/main" id="{46A8117A-035D-97F8-67D4-3E438A3FC1F6}"/>
              </a:ext>
            </a:extLst>
          </p:cNvPr>
          <p:cNvSpPr/>
          <p:nvPr/>
        </p:nvSpPr>
        <p:spPr>
          <a:xfrm>
            <a:off x="1313438" y="1813632"/>
            <a:ext cx="2633375" cy="1072583"/>
          </a:xfrm>
          <a:custGeom>
            <a:avLst/>
            <a:gdLst/>
            <a:ahLst/>
            <a:cxnLst/>
            <a:rect l="l" t="t" r="r" b="b"/>
            <a:pathLst>
              <a:path w="81960" h="33380" extrusionOk="0">
                <a:moveTo>
                  <a:pt x="2946" y="1"/>
                </a:moveTo>
                <a:cubicBezTo>
                  <a:pt x="1331" y="1"/>
                  <a:pt x="0" y="1331"/>
                  <a:pt x="0" y="2978"/>
                </a:cubicBezTo>
                <a:lnTo>
                  <a:pt x="0" y="30403"/>
                </a:lnTo>
                <a:cubicBezTo>
                  <a:pt x="0" y="32050"/>
                  <a:pt x="1331" y="33380"/>
                  <a:pt x="2946" y="33380"/>
                </a:cubicBezTo>
                <a:lnTo>
                  <a:pt x="78983" y="33380"/>
                </a:lnTo>
                <a:cubicBezTo>
                  <a:pt x="80630" y="33380"/>
                  <a:pt x="81960" y="32050"/>
                  <a:pt x="81960" y="30403"/>
                </a:cubicBezTo>
                <a:lnTo>
                  <a:pt x="81960" y="2978"/>
                </a:lnTo>
                <a:cubicBezTo>
                  <a:pt x="81960" y="1331"/>
                  <a:pt x="80630" y="1"/>
                  <a:pt x="78983" y="1"/>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273;p17">
            <a:extLst>
              <a:ext uri="{FF2B5EF4-FFF2-40B4-BE49-F238E27FC236}">
                <a16:creationId xmlns:a16="http://schemas.microsoft.com/office/drawing/2014/main" id="{2BF08F0C-D4A3-43DD-9490-8AE01A5E3529}"/>
              </a:ext>
            </a:extLst>
          </p:cNvPr>
          <p:cNvSpPr/>
          <p:nvPr/>
        </p:nvSpPr>
        <p:spPr>
          <a:xfrm>
            <a:off x="6693660" y="1793315"/>
            <a:ext cx="2633407" cy="1072583"/>
          </a:xfrm>
          <a:custGeom>
            <a:avLst/>
            <a:gdLst/>
            <a:ahLst/>
            <a:cxnLst/>
            <a:rect l="l" t="t" r="r" b="b"/>
            <a:pathLst>
              <a:path w="81961" h="33380" extrusionOk="0">
                <a:moveTo>
                  <a:pt x="2978" y="1"/>
                </a:moveTo>
                <a:cubicBezTo>
                  <a:pt x="1331" y="1"/>
                  <a:pt x="1" y="1331"/>
                  <a:pt x="1" y="2978"/>
                </a:cubicBezTo>
                <a:lnTo>
                  <a:pt x="1" y="30403"/>
                </a:lnTo>
                <a:cubicBezTo>
                  <a:pt x="1" y="32050"/>
                  <a:pt x="1331" y="33380"/>
                  <a:pt x="2978" y="33380"/>
                </a:cubicBezTo>
                <a:lnTo>
                  <a:pt x="78983" y="33380"/>
                </a:lnTo>
                <a:cubicBezTo>
                  <a:pt x="80630" y="33380"/>
                  <a:pt x="81960" y="32050"/>
                  <a:pt x="81960" y="30403"/>
                </a:cubicBezTo>
                <a:lnTo>
                  <a:pt x="81960" y="2978"/>
                </a:lnTo>
                <a:cubicBezTo>
                  <a:pt x="81960" y="1331"/>
                  <a:pt x="80630" y="1"/>
                  <a:pt x="78983" y="1"/>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274;p17">
            <a:extLst>
              <a:ext uri="{FF2B5EF4-FFF2-40B4-BE49-F238E27FC236}">
                <a16:creationId xmlns:a16="http://schemas.microsoft.com/office/drawing/2014/main" id="{6924A41F-90E6-2345-0BC5-04B46D822C8C}"/>
              </a:ext>
            </a:extLst>
          </p:cNvPr>
          <p:cNvSpPr/>
          <p:nvPr/>
        </p:nvSpPr>
        <p:spPr>
          <a:xfrm>
            <a:off x="6693660" y="4382102"/>
            <a:ext cx="2633407" cy="1072583"/>
          </a:xfrm>
          <a:custGeom>
            <a:avLst/>
            <a:gdLst/>
            <a:ahLst/>
            <a:cxnLst/>
            <a:rect l="l" t="t" r="r" b="b"/>
            <a:pathLst>
              <a:path w="81961" h="33380" extrusionOk="0">
                <a:moveTo>
                  <a:pt x="2978" y="1"/>
                </a:moveTo>
                <a:cubicBezTo>
                  <a:pt x="1331" y="1"/>
                  <a:pt x="1" y="1331"/>
                  <a:pt x="1" y="2978"/>
                </a:cubicBezTo>
                <a:lnTo>
                  <a:pt x="1" y="30434"/>
                </a:lnTo>
                <a:cubicBezTo>
                  <a:pt x="1" y="32050"/>
                  <a:pt x="1331" y="33380"/>
                  <a:pt x="2978" y="33380"/>
                </a:cubicBezTo>
                <a:lnTo>
                  <a:pt x="78983" y="33380"/>
                </a:lnTo>
                <a:cubicBezTo>
                  <a:pt x="80630" y="33380"/>
                  <a:pt x="81960" y="32050"/>
                  <a:pt x="81960" y="30434"/>
                </a:cubicBezTo>
                <a:lnTo>
                  <a:pt x="81960" y="2978"/>
                </a:lnTo>
                <a:cubicBezTo>
                  <a:pt x="81960" y="1331"/>
                  <a:pt x="80630" y="1"/>
                  <a:pt x="78983" y="1"/>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92;p17">
            <a:extLst>
              <a:ext uri="{FF2B5EF4-FFF2-40B4-BE49-F238E27FC236}">
                <a16:creationId xmlns:a16="http://schemas.microsoft.com/office/drawing/2014/main" id="{8DB4BAA9-4728-1549-CBE5-E84F7681B2D9}"/>
              </a:ext>
            </a:extLst>
          </p:cNvPr>
          <p:cNvSpPr/>
          <p:nvPr/>
        </p:nvSpPr>
        <p:spPr>
          <a:xfrm>
            <a:off x="3575958" y="3122315"/>
            <a:ext cx="366346" cy="115034"/>
          </a:xfrm>
          <a:custGeom>
            <a:avLst/>
            <a:gdLst/>
            <a:ahLst/>
            <a:cxnLst/>
            <a:rect l="l" t="t" r="r" b="b"/>
            <a:pathLst>
              <a:path w="11402" h="3580" extrusionOk="0">
                <a:moveTo>
                  <a:pt x="1774" y="1"/>
                </a:moveTo>
                <a:cubicBezTo>
                  <a:pt x="792" y="1"/>
                  <a:pt x="1" y="792"/>
                  <a:pt x="1" y="1774"/>
                </a:cubicBezTo>
                <a:cubicBezTo>
                  <a:pt x="1" y="2787"/>
                  <a:pt x="792" y="3579"/>
                  <a:pt x="1774" y="3579"/>
                </a:cubicBezTo>
                <a:lnTo>
                  <a:pt x="9628" y="3579"/>
                </a:lnTo>
                <a:cubicBezTo>
                  <a:pt x="10610" y="3579"/>
                  <a:pt x="11401" y="2787"/>
                  <a:pt x="11401" y="1774"/>
                </a:cubicBezTo>
                <a:cubicBezTo>
                  <a:pt x="11401" y="792"/>
                  <a:pt x="10610" y="1"/>
                  <a:pt x="9628" y="1"/>
                </a:cubicBezTo>
                <a:close/>
              </a:path>
            </a:pathLst>
          </a:custGeom>
          <a:solidFill>
            <a:srgbClr val="ED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 name="Group 82">
            <a:extLst>
              <a:ext uri="{FF2B5EF4-FFF2-40B4-BE49-F238E27FC236}">
                <a16:creationId xmlns:a16="http://schemas.microsoft.com/office/drawing/2014/main" id="{EF7051AC-83DB-E9FF-CAC7-EE77C14CD5B6}"/>
              </a:ext>
            </a:extLst>
          </p:cNvPr>
          <p:cNvGrpSpPr/>
          <p:nvPr/>
        </p:nvGrpSpPr>
        <p:grpSpPr>
          <a:xfrm>
            <a:off x="2037445" y="1672240"/>
            <a:ext cx="6189652" cy="3740737"/>
            <a:chOff x="2037445" y="1672240"/>
            <a:chExt cx="6189652" cy="3740737"/>
          </a:xfrm>
        </p:grpSpPr>
        <p:sp>
          <p:nvSpPr>
            <p:cNvPr id="6" name="Google Shape;276;p17">
              <a:extLst>
                <a:ext uri="{FF2B5EF4-FFF2-40B4-BE49-F238E27FC236}">
                  <a16:creationId xmlns:a16="http://schemas.microsoft.com/office/drawing/2014/main" id="{193A0B66-140E-832A-F209-F54529213D1D}"/>
                </a:ext>
              </a:extLst>
            </p:cNvPr>
            <p:cNvSpPr/>
            <p:nvPr/>
          </p:nvSpPr>
          <p:spPr>
            <a:xfrm>
              <a:off x="2926771" y="3732865"/>
              <a:ext cx="1867203" cy="1342271"/>
            </a:xfrm>
            <a:custGeom>
              <a:avLst/>
              <a:gdLst/>
              <a:ahLst/>
              <a:cxnLst/>
              <a:rect l="l" t="t" r="r" b="b"/>
              <a:pathLst>
                <a:path w="58114" h="41773" extrusionOk="0">
                  <a:moveTo>
                    <a:pt x="13903" y="1"/>
                  </a:moveTo>
                  <a:cubicBezTo>
                    <a:pt x="7665" y="96"/>
                    <a:pt x="666" y="4815"/>
                    <a:pt x="32" y="14980"/>
                  </a:cubicBezTo>
                  <a:cubicBezTo>
                    <a:pt x="1" y="15645"/>
                    <a:pt x="507" y="16215"/>
                    <a:pt x="1141" y="16247"/>
                  </a:cubicBezTo>
                  <a:cubicBezTo>
                    <a:pt x="1162" y="16248"/>
                    <a:pt x="1183" y="16249"/>
                    <a:pt x="1204" y="16249"/>
                  </a:cubicBezTo>
                  <a:cubicBezTo>
                    <a:pt x="1841" y="16249"/>
                    <a:pt x="2377" y="15783"/>
                    <a:pt x="2408" y="15139"/>
                  </a:cubicBezTo>
                  <a:cubicBezTo>
                    <a:pt x="2946" y="6430"/>
                    <a:pt x="8583" y="2471"/>
                    <a:pt x="13935" y="2376"/>
                  </a:cubicBezTo>
                  <a:lnTo>
                    <a:pt x="14093" y="2376"/>
                  </a:lnTo>
                  <a:cubicBezTo>
                    <a:pt x="20459" y="2376"/>
                    <a:pt x="27331" y="7760"/>
                    <a:pt x="28440" y="19826"/>
                  </a:cubicBezTo>
                  <a:cubicBezTo>
                    <a:pt x="29105" y="27141"/>
                    <a:pt x="31828" y="32747"/>
                    <a:pt x="36579" y="36515"/>
                  </a:cubicBezTo>
                  <a:cubicBezTo>
                    <a:pt x="42247" y="41012"/>
                    <a:pt x="49373" y="41772"/>
                    <a:pt x="53553" y="41772"/>
                  </a:cubicBezTo>
                  <a:cubicBezTo>
                    <a:pt x="55517" y="41772"/>
                    <a:pt x="56847" y="41614"/>
                    <a:pt x="57005" y="41582"/>
                  </a:cubicBezTo>
                  <a:cubicBezTo>
                    <a:pt x="57638" y="41487"/>
                    <a:pt x="58113" y="40885"/>
                    <a:pt x="58018" y="40252"/>
                  </a:cubicBezTo>
                  <a:cubicBezTo>
                    <a:pt x="57932" y="39647"/>
                    <a:pt x="57427" y="39226"/>
                    <a:pt x="56860" y="39226"/>
                  </a:cubicBezTo>
                  <a:cubicBezTo>
                    <a:pt x="56803" y="39226"/>
                    <a:pt x="56746" y="39230"/>
                    <a:pt x="56688" y="39239"/>
                  </a:cubicBezTo>
                  <a:cubicBezTo>
                    <a:pt x="56648" y="39239"/>
                    <a:pt x="55499" y="39385"/>
                    <a:pt x="53707" y="39385"/>
                  </a:cubicBezTo>
                  <a:cubicBezTo>
                    <a:pt x="49904" y="39385"/>
                    <a:pt x="43202" y="38726"/>
                    <a:pt x="38035" y="34615"/>
                  </a:cubicBezTo>
                  <a:cubicBezTo>
                    <a:pt x="33823" y="31290"/>
                    <a:pt x="31385" y="26223"/>
                    <a:pt x="30815" y="19604"/>
                  </a:cubicBezTo>
                  <a:cubicBezTo>
                    <a:pt x="29580" y="6050"/>
                    <a:pt x="21567" y="1"/>
                    <a:pt x="14093" y="1"/>
                  </a:cubicBez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77;p17">
              <a:extLst>
                <a:ext uri="{FF2B5EF4-FFF2-40B4-BE49-F238E27FC236}">
                  <a16:creationId xmlns:a16="http://schemas.microsoft.com/office/drawing/2014/main" id="{18D47BC5-C895-8E8C-B91C-73DA9ACBE605}"/>
                </a:ext>
              </a:extLst>
            </p:cNvPr>
            <p:cNvSpPr/>
            <p:nvPr/>
          </p:nvSpPr>
          <p:spPr>
            <a:xfrm>
              <a:off x="5256903" y="3572074"/>
              <a:ext cx="2939670" cy="1410456"/>
            </a:xfrm>
            <a:custGeom>
              <a:avLst/>
              <a:gdLst/>
              <a:ahLst/>
              <a:cxnLst/>
              <a:rect l="l" t="t" r="r" b="b"/>
              <a:pathLst>
                <a:path w="91493" h="43895" extrusionOk="0">
                  <a:moveTo>
                    <a:pt x="71863" y="1"/>
                  </a:moveTo>
                  <a:cubicBezTo>
                    <a:pt x="71809" y="1"/>
                    <a:pt x="71754" y="1"/>
                    <a:pt x="71700" y="1"/>
                  </a:cubicBezTo>
                  <a:cubicBezTo>
                    <a:pt x="54218" y="191"/>
                    <a:pt x="47916" y="8045"/>
                    <a:pt x="37465" y="21093"/>
                  </a:cubicBezTo>
                  <a:cubicBezTo>
                    <a:pt x="35090" y="24038"/>
                    <a:pt x="32430" y="27395"/>
                    <a:pt x="29390" y="30910"/>
                  </a:cubicBezTo>
                  <a:cubicBezTo>
                    <a:pt x="22127" y="39319"/>
                    <a:pt x="15632" y="41535"/>
                    <a:pt x="10800" y="41535"/>
                  </a:cubicBezTo>
                  <a:cubicBezTo>
                    <a:pt x="5623" y="41535"/>
                    <a:pt x="2353" y="38992"/>
                    <a:pt x="2091" y="38796"/>
                  </a:cubicBezTo>
                  <a:cubicBezTo>
                    <a:pt x="1868" y="38615"/>
                    <a:pt x="1603" y="38525"/>
                    <a:pt x="1337" y="38525"/>
                  </a:cubicBezTo>
                  <a:cubicBezTo>
                    <a:pt x="999" y="38525"/>
                    <a:pt x="661" y="38670"/>
                    <a:pt x="413" y="38954"/>
                  </a:cubicBezTo>
                  <a:cubicBezTo>
                    <a:pt x="1" y="39461"/>
                    <a:pt x="96" y="40221"/>
                    <a:pt x="603" y="40632"/>
                  </a:cubicBezTo>
                  <a:cubicBezTo>
                    <a:pt x="729" y="40759"/>
                    <a:pt x="4181" y="43514"/>
                    <a:pt x="9723" y="43863"/>
                  </a:cubicBezTo>
                  <a:cubicBezTo>
                    <a:pt x="10072" y="43863"/>
                    <a:pt x="10420" y="43894"/>
                    <a:pt x="10800" y="43894"/>
                  </a:cubicBezTo>
                  <a:cubicBezTo>
                    <a:pt x="15835" y="43894"/>
                    <a:pt x="23151" y="41741"/>
                    <a:pt x="31163" y="32462"/>
                  </a:cubicBezTo>
                  <a:cubicBezTo>
                    <a:pt x="34235" y="28915"/>
                    <a:pt x="36927" y="25558"/>
                    <a:pt x="39302" y="22581"/>
                  </a:cubicBezTo>
                  <a:cubicBezTo>
                    <a:pt x="49658" y="9660"/>
                    <a:pt x="55358" y="2535"/>
                    <a:pt x="71731" y="2376"/>
                  </a:cubicBezTo>
                  <a:cubicBezTo>
                    <a:pt x="71840" y="2375"/>
                    <a:pt x="71948" y="2375"/>
                    <a:pt x="72056" y="2375"/>
                  </a:cubicBezTo>
                  <a:cubicBezTo>
                    <a:pt x="77657" y="2375"/>
                    <a:pt x="81852" y="3989"/>
                    <a:pt x="84431" y="7127"/>
                  </a:cubicBezTo>
                  <a:cubicBezTo>
                    <a:pt x="88928" y="12574"/>
                    <a:pt x="87249" y="21029"/>
                    <a:pt x="87249" y="21124"/>
                  </a:cubicBezTo>
                  <a:cubicBezTo>
                    <a:pt x="87123" y="21758"/>
                    <a:pt x="87534" y="22391"/>
                    <a:pt x="88168" y="22518"/>
                  </a:cubicBezTo>
                  <a:cubicBezTo>
                    <a:pt x="88245" y="22533"/>
                    <a:pt x="88322" y="22541"/>
                    <a:pt x="88399" y="22541"/>
                  </a:cubicBezTo>
                  <a:cubicBezTo>
                    <a:pt x="88948" y="22541"/>
                    <a:pt x="89450" y="22155"/>
                    <a:pt x="89561" y="21599"/>
                  </a:cubicBezTo>
                  <a:cubicBezTo>
                    <a:pt x="89656" y="21219"/>
                    <a:pt x="91493" y="11972"/>
                    <a:pt x="86267" y="5638"/>
                  </a:cubicBezTo>
                  <a:cubicBezTo>
                    <a:pt x="83190" y="1870"/>
                    <a:pt x="78337" y="1"/>
                    <a:pt x="71863" y="1"/>
                  </a:cubicBez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79;p17">
              <a:extLst>
                <a:ext uri="{FF2B5EF4-FFF2-40B4-BE49-F238E27FC236}">
                  <a16:creationId xmlns:a16="http://schemas.microsoft.com/office/drawing/2014/main" id="{7CA71F0A-3330-01A4-5435-799F085ED455}"/>
                </a:ext>
              </a:extLst>
            </p:cNvPr>
            <p:cNvSpPr/>
            <p:nvPr/>
          </p:nvSpPr>
          <p:spPr>
            <a:xfrm>
              <a:off x="2122943" y="3075498"/>
              <a:ext cx="2156148" cy="584137"/>
            </a:xfrm>
            <a:custGeom>
              <a:avLst/>
              <a:gdLst/>
              <a:ahLst/>
              <a:cxnLst/>
              <a:rect l="l" t="t" r="r" b="b"/>
              <a:pathLst>
                <a:path w="67107" h="18179" extrusionOk="0">
                  <a:moveTo>
                    <a:pt x="1267" y="1"/>
                  </a:moveTo>
                  <a:cubicBezTo>
                    <a:pt x="602" y="1"/>
                    <a:pt x="95" y="508"/>
                    <a:pt x="64" y="1173"/>
                  </a:cubicBezTo>
                  <a:cubicBezTo>
                    <a:pt x="64" y="1616"/>
                    <a:pt x="0" y="12225"/>
                    <a:pt x="9786" y="16342"/>
                  </a:cubicBezTo>
                  <a:cubicBezTo>
                    <a:pt x="12858" y="17672"/>
                    <a:pt x="15930" y="18179"/>
                    <a:pt x="18907" y="18179"/>
                  </a:cubicBezTo>
                  <a:cubicBezTo>
                    <a:pt x="25525" y="18179"/>
                    <a:pt x="31859" y="15614"/>
                    <a:pt x="37655" y="13270"/>
                  </a:cubicBezTo>
                  <a:cubicBezTo>
                    <a:pt x="39460" y="12542"/>
                    <a:pt x="41170" y="11845"/>
                    <a:pt x="42848" y="11243"/>
                  </a:cubicBezTo>
                  <a:cubicBezTo>
                    <a:pt x="47621" y="9537"/>
                    <a:pt x="51668" y="8965"/>
                    <a:pt x="54947" y="8965"/>
                  </a:cubicBezTo>
                  <a:cubicBezTo>
                    <a:pt x="61526" y="8965"/>
                    <a:pt x="65017" y="11264"/>
                    <a:pt x="65080" y="11307"/>
                  </a:cubicBezTo>
                  <a:cubicBezTo>
                    <a:pt x="65290" y="11454"/>
                    <a:pt x="65528" y="11526"/>
                    <a:pt x="65763" y="11526"/>
                  </a:cubicBezTo>
                  <a:cubicBezTo>
                    <a:pt x="66133" y="11526"/>
                    <a:pt x="66495" y="11350"/>
                    <a:pt x="66727" y="11022"/>
                  </a:cubicBezTo>
                  <a:cubicBezTo>
                    <a:pt x="67107" y="10483"/>
                    <a:pt x="66980" y="9755"/>
                    <a:pt x="66442" y="9375"/>
                  </a:cubicBezTo>
                  <a:cubicBezTo>
                    <a:pt x="66207" y="9204"/>
                    <a:pt x="62290" y="6545"/>
                    <a:pt x="54991" y="6545"/>
                  </a:cubicBezTo>
                  <a:cubicBezTo>
                    <a:pt x="51460" y="6545"/>
                    <a:pt x="47137" y="7167"/>
                    <a:pt x="42057" y="8995"/>
                  </a:cubicBezTo>
                  <a:cubicBezTo>
                    <a:pt x="40315" y="9628"/>
                    <a:pt x="38605" y="10325"/>
                    <a:pt x="36768" y="11053"/>
                  </a:cubicBezTo>
                  <a:cubicBezTo>
                    <a:pt x="30969" y="13417"/>
                    <a:pt x="25049" y="15810"/>
                    <a:pt x="18967" y="15810"/>
                  </a:cubicBezTo>
                  <a:cubicBezTo>
                    <a:pt x="16247" y="15810"/>
                    <a:pt x="13494" y="15331"/>
                    <a:pt x="10704" y="14157"/>
                  </a:cubicBezTo>
                  <a:cubicBezTo>
                    <a:pt x="2407" y="10673"/>
                    <a:pt x="2439" y="1584"/>
                    <a:pt x="2439" y="1204"/>
                  </a:cubicBezTo>
                  <a:cubicBezTo>
                    <a:pt x="2470" y="571"/>
                    <a:pt x="1932" y="1"/>
                    <a:pt x="1267" y="1"/>
                  </a:cubicBez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 name="Group 81">
              <a:extLst>
                <a:ext uri="{FF2B5EF4-FFF2-40B4-BE49-F238E27FC236}">
                  <a16:creationId xmlns:a16="http://schemas.microsoft.com/office/drawing/2014/main" id="{8A61C7D1-7571-DC30-B6DC-E2C2A60287D3}"/>
                </a:ext>
              </a:extLst>
            </p:cNvPr>
            <p:cNvGrpSpPr/>
            <p:nvPr/>
          </p:nvGrpSpPr>
          <p:grpSpPr>
            <a:xfrm>
              <a:off x="3994162" y="1672240"/>
              <a:ext cx="2596778" cy="3740737"/>
              <a:chOff x="3994162" y="1672240"/>
              <a:chExt cx="2596778" cy="3740737"/>
            </a:xfrm>
          </p:grpSpPr>
          <p:sp>
            <p:nvSpPr>
              <p:cNvPr id="48" name="Google Shape;278;p17">
                <a:extLst>
                  <a:ext uri="{FF2B5EF4-FFF2-40B4-BE49-F238E27FC236}">
                    <a16:creationId xmlns:a16="http://schemas.microsoft.com/office/drawing/2014/main" id="{ED0C23E1-1197-4186-B379-2075A0754163}"/>
                  </a:ext>
                </a:extLst>
              </p:cNvPr>
              <p:cNvSpPr/>
              <p:nvPr/>
            </p:nvSpPr>
            <p:spPr>
              <a:xfrm>
                <a:off x="5380025" y="1930778"/>
                <a:ext cx="1201758" cy="664468"/>
              </a:xfrm>
              <a:custGeom>
                <a:avLst/>
                <a:gdLst/>
                <a:ahLst/>
                <a:cxnLst/>
                <a:rect l="l" t="t" r="r" b="b"/>
                <a:pathLst>
                  <a:path w="37403" h="20679" extrusionOk="0">
                    <a:moveTo>
                      <a:pt x="20630" y="0"/>
                    </a:moveTo>
                    <a:cubicBezTo>
                      <a:pt x="17557" y="0"/>
                      <a:pt x="14774" y="350"/>
                      <a:pt x="12352" y="1233"/>
                    </a:cubicBezTo>
                    <a:cubicBezTo>
                      <a:pt x="6081" y="3482"/>
                      <a:pt x="2313" y="9024"/>
                      <a:pt x="128" y="19253"/>
                    </a:cubicBezTo>
                    <a:cubicBezTo>
                      <a:pt x="1" y="19886"/>
                      <a:pt x="413" y="20520"/>
                      <a:pt x="1046" y="20678"/>
                    </a:cubicBezTo>
                    <a:lnTo>
                      <a:pt x="1299" y="20678"/>
                    </a:lnTo>
                    <a:cubicBezTo>
                      <a:pt x="1838" y="20678"/>
                      <a:pt x="2344" y="20298"/>
                      <a:pt x="2439" y="19760"/>
                    </a:cubicBezTo>
                    <a:cubicBezTo>
                      <a:pt x="5288" y="6482"/>
                      <a:pt x="10313" y="2385"/>
                      <a:pt x="20495" y="2385"/>
                    </a:cubicBezTo>
                    <a:cubicBezTo>
                      <a:pt x="24690" y="2385"/>
                      <a:pt x="29760" y="3080"/>
                      <a:pt x="35914" y="4115"/>
                    </a:cubicBezTo>
                    <a:cubicBezTo>
                      <a:pt x="35971" y="4124"/>
                      <a:pt x="36029" y="4128"/>
                      <a:pt x="36086" y="4128"/>
                    </a:cubicBezTo>
                    <a:cubicBezTo>
                      <a:pt x="36658" y="4128"/>
                      <a:pt x="37189" y="3709"/>
                      <a:pt x="37275" y="3134"/>
                    </a:cubicBezTo>
                    <a:cubicBezTo>
                      <a:pt x="37402" y="2500"/>
                      <a:pt x="36959" y="1867"/>
                      <a:pt x="36294" y="1772"/>
                    </a:cubicBezTo>
                    <a:cubicBezTo>
                      <a:pt x="30577" y="800"/>
                      <a:pt x="25273" y="0"/>
                      <a:pt x="20630" y="0"/>
                    </a:cubicBez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80;p17">
                <a:extLst>
                  <a:ext uri="{FF2B5EF4-FFF2-40B4-BE49-F238E27FC236}">
                    <a16:creationId xmlns:a16="http://schemas.microsoft.com/office/drawing/2014/main" id="{AC303394-1740-2868-6EA8-2CB7A5E054ED}"/>
                  </a:ext>
                </a:extLst>
              </p:cNvPr>
              <p:cNvSpPr/>
              <p:nvPr/>
            </p:nvSpPr>
            <p:spPr>
              <a:xfrm>
                <a:off x="4709472" y="4637523"/>
                <a:ext cx="747922" cy="775454"/>
              </a:xfrm>
              <a:custGeom>
                <a:avLst/>
                <a:gdLst/>
                <a:ahLst/>
                <a:cxnLst/>
                <a:rect l="l" t="t" r="r" b="b"/>
                <a:pathLst>
                  <a:path w="23278" h="24133" extrusionOk="0">
                    <a:moveTo>
                      <a:pt x="2408" y="1"/>
                    </a:moveTo>
                    <a:cubicBezTo>
                      <a:pt x="1078" y="1"/>
                      <a:pt x="1" y="1077"/>
                      <a:pt x="1" y="2376"/>
                    </a:cubicBezTo>
                    <a:lnTo>
                      <a:pt x="1" y="15360"/>
                    </a:lnTo>
                    <a:cubicBezTo>
                      <a:pt x="1" y="20205"/>
                      <a:pt x="3960" y="24132"/>
                      <a:pt x="8805" y="24132"/>
                    </a:cubicBezTo>
                    <a:lnTo>
                      <a:pt x="14474" y="24132"/>
                    </a:lnTo>
                    <a:cubicBezTo>
                      <a:pt x="19351" y="24132"/>
                      <a:pt x="23278" y="20205"/>
                      <a:pt x="23278" y="15360"/>
                    </a:cubicBezTo>
                    <a:lnTo>
                      <a:pt x="23278" y="2376"/>
                    </a:lnTo>
                    <a:cubicBezTo>
                      <a:pt x="23278" y="1077"/>
                      <a:pt x="22201" y="1"/>
                      <a:pt x="20871" y="1"/>
                    </a:cubicBez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81;p17">
                <a:extLst>
                  <a:ext uri="{FF2B5EF4-FFF2-40B4-BE49-F238E27FC236}">
                    <a16:creationId xmlns:a16="http://schemas.microsoft.com/office/drawing/2014/main" id="{37F671D2-AD8A-71B6-CFA4-D60D938F2BEF}"/>
                  </a:ext>
                </a:extLst>
              </p:cNvPr>
              <p:cNvSpPr/>
              <p:nvPr/>
            </p:nvSpPr>
            <p:spPr>
              <a:xfrm>
                <a:off x="4519198" y="4368863"/>
                <a:ext cx="1128470" cy="895533"/>
              </a:xfrm>
              <a:custGeom>
                <a:avLst/>
                <a:gdLst/>
                <a:ahLst/>
                <a:cxnLst/>
                <a:rect l="l" t="t" r="r" b="b"/>
                <a:pathLst>
                  <a:path w="35122" h="27870" extrusionOk="0">
                    <a:moveTo>
                      <a:pt x="1426" y="1"/>
                    </a:moveTo>
                    <a:cubicBezTo>
                      <a:pt x="634" y="1"/>
                      <a:pt x="1" y="666"/>
                      <a:pt x="1" y="1458"/>
                    </a:cubicBezTo>
                    <a:lnTo>
                      <a:pt x="1" y="15329"/>
                    </a:lnTo>
                    <a:cubicBezTo>
                      <a:pt x="1" y="22264"/>
                      <a:pt x="5606" y="27870"/>
                      <a:pt x="12510" y="27870"/>
                    </a:cubicBezTo>
                    <a:lnTo>
                      <a:pt x="22581" y="27870"/>
                    </a:lnTo>
                    <a:cubicBezTo>
                      <a:pt x="29516" y="27870"/>
                      <a:pt x="35122" y="22264"/>
                      <a:pt x="35122" y="15329"/>
                    </a:cubicBezTo>
                    <a:lnTo>
                      <a:pt x="35122" y="1458"/>
                    </a:lnTo>
                    <a:cubicBezTo>
                      <a:pt x="35122" y="634"/>
                      <a:pt x="34488" y="1"/>
                      <a:pt x="33697" y="1"/>
                    </a:cubicBez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82;p17">
                <a:extLst>
                  <a:ext uri="{FF2B5EF4-FFF2-40B4-BE49-F238E27FC236}">
                    <a16:creationId xmlns:a16="http://schemas.microsoft.com/office/drawing/2014/main" id="{203226E2-25DB-CACC-89DF-0E39DC6A8883}"/>
                  </a:ext>
                </a:extLst>
              </p:cNvPr>
              <p:cNvSpPr/>
              <p:nvPr/>
            </p:nvSpPr>
            <p:spPr>
              <a:xfrm>
                <a:off x="4103051" y="2203326"/>
                <a:ext cx="1957745" cy="2165570"/>
              </a:xfrm>
              <a:custGeom>
                <a:avLst/>
                <a:gdLst/>
                <a:ahLst/>
                <a:cxnLst/>
                <a:rect l="l" t="t" r="r" b="b"/>
                <a:pathLst>
                  <a:path w="60932" h="67395" extrusionOk="0">
                    <a:moveTo>
                      <a:pt x="30549" y="0"/>
                    </a:moveTo>
                    <a:cubicBezTo>
                      <a:pt x="30395" y="0"/>
                      <a:pt x="30241" y="1"/>
                      <a:pt x="30086" y="4"/>
                    </a:cubicBezTo>
                    <a:cubicBezTo>
                      <a:pt x="13681" y="225"/>
                      <a:pt x="317" y="13590"/>
                      <a:pt x="95" y="29994"/>
                    </a:cubicBezTo>
                    <a:cubicBezTo>
                      <a:pt x="0" y="38133"/>
                      <a:pt x="3072" y="45543"/>
                      <a:pt x="8171" y="51054"/>
                    </a:cubicBezTo>
                    <a:cubicBezTo>
                      <a:pt x="12129" y="55361"/>
                      <a:pt x="14283" y="61030"/>
                      <a:pt x="14283" y="66888"/>
                    </a:cubicBezTo>
                    <a:lnTo>
                      <a:pt x="14283" y="67395"/>
                    </a:lnTo>
                    <a:lnTo>
                      <a:pt x="46744" y="67395"/>
                    </a:lnTo>
                    <a:lnTo>
                      <a:pt x="46744" y="66952"/>
                    </a:lnTo>
                    <a:cubicBezTo>
                      <a:pt x="46744" y="60966"/>
                      <a:pt x="49056" y="55266"/>
                      <a:pt x="53078" y="50832"/>
                    </a:cubicBezTo>
                    <a:cubicBezTo>
                      <a:pt x="57955" y="45417"/>
                      <a:pt x="60931" y="38260"/>
                      <a:pt x="60931" y="30406"/>
                    </a:cubicBezTo>
                    <a:cubicBezTo>
                      <a:pt x="60931" y="13617"/>
                      <a:pt x="47343" y="0"/>
                      <a:pt x="30549" y="0"/>
                    </a:cubicBezTo>
                    <a:close/>
                  </a:path>
                </a:pathLst>
              </a:custGeom>
              <a:solidFill>
                <a:srgbClr val="5BCF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83;p17">
                <a:extLst>
                  <a:ext uri="{FF2B5EF4-FFF2-40B4-BE49-F238E27FC236}">
                    <a16:creationId xmlns:a16="http://schemas.microsoft.com/office/drawing/2014/main" id="{40275367-D5DE-479D-57CD-9FE08678215A}"/>
                  </a:ext>
                </a:extLst>
              </p:cNvPr>
              <p:cNvSpPr/>
              <p:nvPr/>
            </p:nvSpPr>
            <p:spPr>
              <a:xfrm>
                <a:off x="4519198" y="4512367"/>
                <a:ext cx="1128470" cy="74322"/>
              </a:xfrm>
              <a:custGeom>
                <a:avLst/>
                <a:gdLst/>
                <a:ahLst/>
                <a:cxnLst/>
                <a:rect l="l" t="t" r="r" b="b"/>
                <a:pathLst>
                  <a:path w="35122" h="2313" extrusionOk="0">
                    <a:moveTo>
                      <a:pt x="1" y="0"/>
                    </a:moveTo>
                    <a:lnTo>
                      <a:pt x="1" y="2312"/>
                    </a:lnTo>
                    <a:lnTo>
                      <a:pt x="35122" y="2312"/>
                    </a:lnTo>
                    <a:lnTo>
                      <a:pt x="35122" y="0"/>
                    </a:lnTo>
                    <a:close/>
                  </a:path>
                </a:pathLst>
              </a:custGeom>
              <a:solidFill>
                <a:srgbClr val="5BCF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84;p17">
                <a:extLst>
                  <a:ext uri="{FF2B5EF4-FFF2-40B4-BE49-F238E27FC236}">
                    <a16:creationId xmlns:a16="http://schemas.microsoft.com/office/drawing/2014/main" id="{B8412BBF-DCD7-CAD1-BCA4-18B238B4DCD8}"/>
                  </a:ext>
                </a:extLst>
              </p:cNvPr>
              <p:cNvSpPr/>
              <p:nvPr/>
            </p:nvSpPr>
            <p:spPr>
              <a:xfrm>
                <a:off x="4519198" y="4710785"/>
                <a:ext cx="1128470" cy="75351"/>
              </a:xfrm>
              <a:custGeom>
                <a:avLst/>
                <a:gdLst/>
                <a:ahLst/>
                <a:cxnLst/>
                <a:rect l="l" t="t" r="r" b="b"/>
                <a:pathLst>
                  <a:path w="35122" h="2345" extrusionOk="0">
                    <a:moveTo>
                      <a:pt x="1" y="1"/>
                    </a:moveTo>
                    <a:lnTo>
                      <a:pt x="1" y="2344"/>
                    </a:lnTo>
                    <a:lnTo>
                      <a:pt x="35122" y="2344"/>
                    </a:lnTo>
                    <a:lnTo>
                      <a:pt x="35122" y="1"/>
                    </a:lnTo>
                    <a:close/>
                  </a:path>
                </a:pathLst>
              </a:custGeom>
              <a:solidFill>
                <a:srgbClr val="5BCF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85;p17">
                <a:extLst>
                  <a:ext uri="{FF2B5EF4-FFF2-40B4-BE49-F238E27FC236}">
                    <a16:creationId xmlns:a16="http://schemas.microsoft.com/office/drawing/2014/main" id="{E0EF1169-0434-13F6-C49B-7AF6D8B478BE}"/>
                  </a:ext>
                </a:extLst>
              </p:cNvPr>
              <p:cNvSpPr/>
              <p:nvPr/>
            </p:nvSpPr>
            <p:spPr>
              <a:xfrm>
                <a:off x="4522251" y="4910232"/>
                <a:ext cx="1122365" cy="74322"/>
              </a:xfrm>
              <a:custGeom>
                <a:avLst/>
                <a:gdLst/>
                <a:ahLst/>
                <a:cxnLst/>
                <a:rect l="l" t="t" r="r" b="b"/>
                <a:pathLst>
                  <a:path w="34932" h="2313" extrusionOk="0">
                    <a:moveTo>
                      <a:pt x="1" y="1"/>
                    </a:moveTo>
                    <a:cubicBezTo>
                      <a:pt x="96" y="793"/>
                      <a:pt x="254" y="1553"/>
                      <a:pt x="508" y="2313"/>
                    </a:cubicBezTo>
                    <a:lnTo>
                      <a:pt x="34425" y="2313"/>
                    </a:lnTo>
                    <a:cubicBezTo>
                      <a:pt x="34678" y="1584"/>
                      <a:pt x="34837" y="793"/>
                      <a:pt x="34932" y="1"/>
                    </a:cubicBezTo>
                    <a:close/>
                  </a:path>
                </a:pathLst>
              </a:custGeom>
              <a:solidFill>
                <a:srgbClr val="5BCF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86;p17">
                <a:extLst>
                  <a:ext uri="{FF2B5EF4-FFF2-40B4-BE49-F238E27FC236}">
                    <a16:creationId xmlns:a16="http://schemas.microsoft.com/office/drawing/2014/main" id="{691A4D6F-45E0-10C7-B93F-AB7D5A351D71}"/>
                  </a:ext>
                </a:extLst>
              </p:cNvPr>
              <p:cNvSpPr/>
              <p:nvPr/>
            </p:nvSpPr>
            <p:spPr>
              <a:xfrm>
                <a:off x="4603668" y="5108682"/>
                <a:ext cx="959562" cy="74322"/>
              </a:xfrm>
              <a:custGeom>
                <a:avLst/>
                <a:gdLst/>
                <a:ahLst/>
                <a:cxnLst/>
                <a:rect l="l" t="t" r="r" b="b"/>
                <a:pathLst>
                  <a:path w="29865" h="2313" extrusionOk="0">
                    <a:moveTo>
                      <a:pt x="0" y="0"/>
                    </a:moveTo>
                    <a:cubicBezTo>
                      <a:pt x="665" y="887"/>
                      <a:pt x="1489" y="1647"/>
                      <a:pt x="2376" y="2312"/>
                    </a:cubicBezTo>
                    <a:lnTo>
                      <a:pt x="27489" y="2312"/>
                    </a:lnTo>
                    <a:cubicBezTo>
                      <a:pt x="28376" y="1647"/>
                      <a:pt x="29168" y="855"/>
                      <a:pt x="29864" y="0"/>
                    </a:cubicBezTo>
                    <a:close/>
                  </a:path>
                </a:pathLst>
              </a:custGeom>
              <a:solidFill>
                <a:srgbClr val="5BCF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87;p17">
                <a:extLst>
                  <a:ext uri="{FF2B5EF4-FFF2-40B4-BE49-F238E27FC236}">
                    <a16:creationId xmlns:a16="http://schemas.microsoft.com/office/drawing/2014/main" id="{38064EBC-C962-6359-17A3-7D2BB405AE56}"/>
                  </a:ext>
                </a:extLst>
              </p:cNvPr>
              <p:cNvSpPr/>
              <p:nvPr/>
            </p:nvSpPr>
            <p:spPr>
              <a:xfrm>
                <a:off x="4732895" y="3523265"/>
                <a:ext cx="167911" cy="845631"/>
              </a:xfrm>
              <a:custGeom>
                <a:avLst/>
                <a:gdLst/>
                <a:ahLst/>
                <a:cxnLst/>
                <a:rect l="l" t="t" r="r" b="b"/>
                <a:pathLst>
                  <a:path w="5226" h="26317" extrusionOk="0">
                    <a:moveTo>
                      <a:pt x="1932" y="0"/>
                    </a:moveTo>
                    <a:lnTo>
                      <a:pt x="0" y="348"/>
                    </a:lnTo>
                    <a:lnTo>
                      <a:pt x="2059" y="12383"/>
                    </a:lnTo>
                    <a:cubicBezTo>
                      <a:pt x="2851" y="16975"/>
                      <a:pt x="3262" y="21662"/>
                      <a:pt x="3262" y="26317"/>
                    </a:cubicBezTo>
                    <a:lnTo>
                      <a:pt x="5226" y="26317"/>
                    </a:lnTo>
                    <a:cubicBezTo>
                      <a:pt x="5226" y="21567"/>
                      <a:pt x="4814" y="16753"/>
                      <a:pt x="4022" y="12066"/>
                    </a:cubicBezTo>
                    <a:lnTo>
                      <a:pt x="1932" y="0"/>
                    </a:ln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88;p17">
                <a:extLst>
                  <a:ext uri="{FF2B5EF4-FFF2-40B4-BE49-F238E27FC236}">
                    <a16:creationId xmlns:a16="http://schemas.microsoft.com/office/drawing/2014/main" id="{66DFCB8E-9404-2861-478D-BB843F821F9C}"/>
                  </a:ext>
                </a:extLst>
              </p:cNvPr>
              <p:cNvSpPr/>
              <p:nvPr/>
            </p:nvSpPr>
            <p:spPr>
              <a:xfrm>
                <a:off x="5266060" y="3523265"/>
                <a:ext cx="167944" cy="845631"/>
              </a:xfrm>
              <a:custGeom>
                <a:avLst/>
                <a:gdLst/>
                <a:ahLst/>
                <a:cxnLst/>
                <a:rect l="l" t="t" r="r" b="b"/>
                <a:pathLst>
                  <a:path w="5227" h="26317" extrusionOk="0">
                    <a:moveTo>
                      <a:pt x="3295" y="0"/>
                    </a:moveTo>
                    <a:lnTo>
                      <a:pt x="1204" y="12066"/>
                    </a:lnTo>
                    <a:cubicBezTo>
                      <a:pt x="413" y="16753"/>
                      <a:pt x="1" y="21567"/>
                      <a:pt x="1" y="26317"/>
                    </a:cubicBezTo>
                    <a:lnTo>
                      <a:pt x="1964" y="26317"/>
                    </a:lnTo>
                    <a:cubicBezTo>
                      <a:pt x="1964" y="21662"/>
                      <a:pt x="2376" y="16975"/>
                      <a:pt x="3168" y="12383"/>
                    </a:cubicBezTo>
                    <a:lnTo>
                      <a:pt x="5226" y="348"/>
                    </a:lnTo>
                    <a:lnTo>
                      <a:pt x="3295" y="0"/>
                    </a:ln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89;p17">
                <a:extLst>
                  <a:ext uri="{FF2B5EF4-FFF2-40B4-BE49-F238E27FC236}">
                    <a16:creationId xmlns:a16="http://schemas.microsoft.com/office/drawing/2014/main" id="{24D51426-B8D1-AA52-EE3F-75BF94B93ABA}"/>
                  </a:ext>
                </a:extLst>
              </p:cNvPr>
              <p:cNvSpPr/>
              <p:nvPr/>
            </p:nvSpPr>
            <p:spPr>
              <a:xfrm>
                <a:off x="4643349" y="3298337"/>
                <a:ext cx="878145" cy="306351"/>
              </a:xfrm>
              <a:custGeom>
                <a:avLst/>
                <a:gdLst/>
                <a:ahLst/>
                <a:cxnLst/>
                <a:rect l="l" t="t" r="r" b="b"/>
                <a:pathLst>
                  <a:path w="27331" h="9534" extrusionOk="0">
                    <a:moveTo>
                      <a:pt x="17862" y="2345"/>
                    </a:moveTo>
                    <a:cubicBezTo>
                      <a:pt x="18274" y="2345"/>
                      <a:pt x="18749" y="2598"/>
                      <a:pt x="18970" y="3358"/>
                    </a:cubicBezTo>
                    <a:cubicBezTo>
                      <a:pt x="19255" y="4372"/>
                      <a:pt x="19065" y="5353"/>
                      <a:pt x="18495" y="6145"/>
                    </a:cubicBezTo>
                    <a:cubicBezTo>
                      <a:pt x="18400" y="6240"/>
                      <a:pt x="18274" y="6367"/>
                      <a:pt x="18179" y="6462"/>
                    </a:cubicBezTo>
                    <a:cubicBezTo>
                      <a:pt x="17355" y="6018"/>
                      <a:pt x="16848" y="5353"/>
                      <a:pt x="16690" y="4467"/>
                    </a:cubicBezTo>
                    <a:cubicBezTo>
                      <a:pt x="16468" y="3137"/>
                      <a:pt x="17038" y="2503"/>
                      <a:pt x="17608" y="2376"/>
                    </a:cubicBezTo>
                    <a:cubicBezTo>
                      <a:pt x="17703" y="2345"/>
                      <a:pt x="17767" y="2345"/>
                      <a:pt x="17862" y="2345"/>
                    </a:cubicBezTo>
                    <a:close/>
                    <a:moveTo>
                      <a:pt x="9660" y="1996"/>
                    </a:moveTo>
                    <a:cubicBezTo>
                      <a:pt x="9818" y="1996"/>
                      <a:pt x="9976" y="2028"/>
                      <a:pt x="10135" y="2123"/>
                    </a:cubicBezTo>
                    <a:cubicBezTo>
                      <a:pt x="10610" y="2503"/>
                      <a:pt x="10990" y="3548"/>
                      <a:pt x="10800" y="4625"/>
                    </a:cubicBezTo>
                    <a:cubicBezTo>
                      <a:pt x="10673" y="5290"/>
                      <a:pt x="10293" y="6113"/>
                      <a:pt x="9280" y="6620"/>
                    </a:cubicBezTo>
                    <a:cubicBezTo>
                      <a:pt x="8519" y="6177"/>
                      <a:pt x="8139" y="5575"/>
                      <a:pt x="7981" y="4720"/>
                    </a:cubicBezTo>
                    <a:cubicBezTo>
                      <a:pt x="7759" y="3422"/>
                      <a:pt x="8393" y="2535"/>
                      <a:pt x="9026" y="2186"/>
                    </a:cubicBezTo>
                    <a:cubicBezTo>
                      <a:pt x="9153" y="2123"/>
                      <a:pt x="9406" y="1996"/>
                      <a:pt x="9660" y="1996"/>
                    </a:cubicBezTo>
                    <a:close/>
                    <a:moveTo>
                      <a:pt x="9668" y="0"/>
                    </a:moveTo>
                    <a:cubicBezTo>
                      <a:pt x="9114" y="0"/>
                      <a:pt x="8542" y="159"/>
                      <a:pt x="8013" y="476"/>
                    </a:cubicBezTo>
                    <a:cubicBezTo>
                      <a:pt x="6493" y="1395"/>
                      <a:pt x="5701" y="3168"/>
                      <a:pt x="6018" y="5068"/>
                    </a:cubicBezTo>
                    <a:cubicBezTo>
                      <a:pt x="6144" y="5892"/>
                      <a:pt x="6429" y="6557"/>
                      <a:pt x="6841" y="7095"/>
                    </a:cubicBezTo>
                    <a:cubicBezTo>
                      <a:pt x="4244" y="7063"/>
                      <a:pt x="1584" y="5828"/>
                      <a:pt x="1552" y="5797"/>
                    </a:cubicBezTo>
                    <a:cubicBezTo>
                      <a:pt x="1426" y="5738"/>
                      <a:pt x="1292" y="5710"/>
                      <a:pt x="1157" y="5710"/>
                    </a:cubicBezTo>
                    <a:cubicBezTo>
                      <a:pt x="785" y="5710"/>
                      <a:pt x="417" y="5923"/>
                      <a:pt x="254" y="6272"/>
                    </a:cubicBezTo>
                    <a:cubicBezTo>
                      <a:pt x="0" y="6778"/>
                      <a:pt x="222" y="7348"/>
                      <a:pt x="697" y="7602"/>
                    </a:cubicBezTo>
                    <a:cubicBezTo>
                      <a:pt x="875" y="7678"/>
                      <a:pt x="3812" y="9062"/>
                      <a:pt x="6897" y="9062"/>
                    </a:cubicBezTo>
                    <a:cubicBezTo>
                      <a:pt x="7653" y="9062"/>
                      <a:pt x="8418" y="8979"/>
                      <a:pt x="9153" y="8774"/>
                    </a:cubicBezTo>
                    <a:cubicBezTo>
                      <a:pt x="10863" y="9439"/>
                      <a:pt x="12985" y="9534"/>
                      <a:pt x="15043" y="9534"/>
                    </a:cubicBezTo>
                    <a:lnTo>
                      <a:pt x="15107" y="9534"/>
                    </a:lnTo>
                    <a:cubicBezTo>
                      <a:pt x="16342" y="9534"/>
                      <a:pt x="17513" y="9249"/>
                      <a:pt x="18432" y="8710"/>
                    </a:cubicBezTo>
                    <a:cubicBezTo>
                      <a:pt x="19239" y="8960"/>
                      <a:pt x="20140" y="9084"/>
                      <a:pt x="21098" y="9084"/>
                    </a:cubicBezTo>
                    <a:cubicBezTo>
                      <a:pt x="22810" y="9084"/>
                      <a:pt x="24703" y="8690"/>
                      <a:pt x="26571" y="7919"/>
                    </a:cubicBezTo>
                    <a:cubicBezTo>
                      <a:pt x="27078" y="7728"/>
                      <a:pt x="27331" y="7127"/>
                      <a:pt x="27109" y="6620"/>
                    </a:cubicBezTo>
                    <a:cubicBezTo>
                      <a:pt x="26965" y="6235"/>
                      <a:pt x="26582" y="6014"/>
                      <a:pt x="26184" y="6014"/>
                    </a:cubicBezTo>
                    <a:cubicBezTo>
                      <a:pt x="26059" y="6014"/>
                      <a:pt x="25932" y="6036"/>
                      <a:pt x="25811" y="6082"/>
                    </a:cubicBezTo>
                    <a:cubicBezTo>
                      <a:pt x="24199" y="6769"/>
                      <a:pt x="22543" y="7103"/>
                      <a:pt x="21083" y="7103"/>
                    </a:cubicBezTo>
                    <a:cubicBezTo>
                      <a:pt x="20792" y="7103"/>
                      <a:pt x="20510" y="7090"/>
                      <a:pt x="20237" y="7063"/>
                    </a:cubicBezTo>
                    <a:cubicBezTo>
                      <a:pt x="21060" y="5828"/>
                      <a:pt x="21282" y="4308"/>
                      <a:pt x="20870" y="2820"/>
                    </a:cubicBezTo>
                    <a:cubicBezTo>
                      <a:pt x="20388" y="1130"/>
                      <a:pt x="19087" y="371"/>
                      <a:pt x="17834" y="371"/>
                    </a:cubicBezTo>
                    <a:cubicBezTo>
                      <a:pt x="17608" y="371"/>
                      <a:pt x="17383" y="396"/>
                      <a:pt x="17165" y="445"/>
                    </a:cubicBezTo>
                    <a:cubicBezTo>
                      <a:pt x="15677" y="793"/>
                      <a:pt x="14315" y="2281"/>
                      <a:pt x="14758" y="4815"/>
                    </a:cubicBezTo>
                    <a:cubicBezTo>
                      <a:pt x="14917" y="5860"/>
                      <a:pt x="15423" y="6747"/>
                      <a:pt x="16183" y="7475"/>
                    </a:cubicBezTo>
                    <a:cubicBezTo>
                      <a:pt x="15803" y="7538"/>
                      <a:pt x="15423" y="7570"/>
                      <a:pt x="15043" y="7570"/>
                    </a:cubicBezTo>
                    <a:cubicBezTo>
                      <a:pt x="13650" y="7570"/>
                      <a:pt x="12510" y="7475"/>
                      <a:pt x="11560" y="7348"/>
                    </a:cubicBezTo>
                    <a:cubicBezTo>
                      <a:pt x="12161" y="6683"/>
                      <a:pt x="12541" y="5892"/>
                      <a:pt x="12731" y="4973"/>
                    </a:cubicBezTo>
                    <a:cubicBezTo>
                      <a:pt x="13016" y="3263"/>
                      <a:pt x="12446" y="1458"/>
                      <a:pt x="11338" y="571"/>
                    </a:cubicBezTo>
                    <a:cubicBezTo>
                      <a:pt x="10858" y="191"/>
                      <a:pt x="10274" y="0"/>
                      <a:pt x="9668" y="0"/>
                    </a:cubicBez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0;p17">
                <a:extLst>
                  <a:ext uri="{FF2B5EF4-FFF2-40B4-BE49-F238E27FC236}">
                    <a16:creationId xmlns:a16="http://schemas.microsoft.com/office/drawing/2014/main" id="{6CBEBEA0-4A14-51F6-131E-317E10DB8383}"/>
                  </a:ext>
                </a:extLst>
              </p:cNvPr>
              <p:cNvSpPr/>
              <p:nvPr/>
            </p:nvSpPr>
            <p:spPr>
              <a:xfrm>
                <a:off x="5025953" y="1672240"/>
                <a:ext cx="114993" cy="366375"/>
              </a:xfrm>
              <a:custGeom>
                <a:avLst/>
                <a:gdLst/>
                <a:ahLst/>
                <a:cxnLst/>
                <a:rect l="l" t="t" r="r" b="b"/>
                <a:pathLst>
                  <a:path w="3579" h="11402" extrusionOk="0">
                    <a:moveTo>
                      <a:pt x="1774" y="0"/>
                    </a:moveTo>
                    <a:cubicBezTo>
                      <a:pt x="792" y="0"/>
                      <a:pt x="0" y="792"/>
                      <a:pt x="0" y="1806"/>
                    </a:cubicBezTo>
                    <a:lnTo>
                      <a:pt x="0" y="9628"/>
                    </a:lnTo>
                    <a:cubicBezTo>
                      <a:pt x="0" y="10609"/>
                      <a:pt x="792" y="11401"/>
                      <a:pt x="1774" y="11401"/>
                    </a:cubicBezTo>
                    <a:cubicBezTo>
                      <a:pt x="2787" y="11401"/>
                      <a:pt x="3579" y="10609"/>
                      <a:pt x="3579" y="9628"/>
                    </a:cubicBezTo>
                    <a:lnTo>
                      <a:pt x="3579" y="1806"/>
                    </a:lnTo>
                    <a:cubicBezTo>
                      <a:pt x="3579" y="792"/>
                      <a:pt x="2787" y="0"/>
                      <a:pt x="1774" y="0"/>
                    </a:cubicBezTo>
                    <a:close/>
                  </a:path>
                </a:pathLst>
              </a:custGeom>
              <a:solidFill>
                <a:srgbClr val="ED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1;p17">
                <a:extLst>
                  <a:ext uri="{FF2B5EF4-FFF2-40B4-BE49-F238E27FC236}">
                    <a16:creationId xmlns:a16="http://schemas.microsoft.com/office/drawing/2014/main" id="{03C20355-AFCC-E3DC-06BF-7826CCD49D54}"/>
                  </a:ext>
                </a:extLst>
              </p:cNvPr>
              <p:cNvSpPr/>
              <p:nvPr/>
            </p:nvSpPr>
            <p:spPr>
              <a:xfrm>
                <a:off x="3995190" y="2097096"/>
                <a:ext cx="303243" cy="292566"/>
              </a:xfrm>
              <a:custGeom>
                <a:avLst/>
                <a:gdLst/>
                <a:ahLst/>
                <a:cxnLst/>
                <a:rect l="l" t="t" r="r" b="b"/>
                <a:pathLst>
                  <a:path w="9438" h="9105" extrusionOk="0">
                    <a:moveTo>
                      <a:pt x="1948" y="0"/>
                    </a:moveTo>
                    <a:cubicBezTo>
                      <a:pt x="1497" y="0"/>
                      <a:pt x="1045" y="174"/>
                      <a:pt x="697" y="523"/>
                    </a:cubicBezTo>
                    <a:cubicBezTo>
                      <a:pt x="0" y="1219"/>
                      <a:pt x="0" y="2328"/>
                      <a:pt x="697" y="3025"/>
                    </a:cubicBezTo>
                    <a:lnTo>
                      <a:pt x="6239" y="8598"/>
                    </a:lnTo>
                    <a:cubicBezTo>
                      <a:pt x="6587" y="8947"/>
                      <a:pt x="7031" y="9105"/>
                      <a:pt x="7506" y="9105"/>
                    </a:cubicBezTo>
                    <a:cubicBezTo>
                      <a:pt x="7949" y="9105"/>
                      <a:pt x="8393" y="8947"/>
                      <a:pt x="8741" y="8598"/>
                    </a:cubicBezTo>
                    <a:cubicBezTo>
                      <a:pt x="9438" y="7902"/>
                      <a:pt x="9438" y="6761"/>
                      <a:pt x="8741" y="6065"/>
                    </a:cubicBezTo>
                    <a:lnTo>
                      <a:pt x="3199" y="523"/>
                    </a:lnTo>
                    <a:cubicBezTo>
                      <a:pt x="2850" y="174"/>
                      <a:pt x="2399" y="0"/>
                      <a:pt x="1948" y="0"/>
                    </a:cubicBezTo>
                    <a:close/>
                  </a:path>
                </a:pathLst>
              </a:custGeom>
              <a:solidFill>
                <a:srgbClr val="ED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93;p17">
                <a:extLst>
                  <a:ext uri="{FF2B5EF4-FFF2-40B4-BE49-F238E27FC236}">
                    <a16:creationId xmlns:a16="http://schemas.microsoft.com/office/drawing/2014/main" id="{15FF7ACA-DE54-D627-6861-4BFE38220C96}"/>
                  </a:ext>
                </a:extLst>
              </p:cNvPr>
              <p:cNvSpPr/>
              <p:nvPr/>
            </p:nvSpPr>
            <p:spPr>
              <a:xfrm>
                <a:off x="3994162" y="3969457"/>
                <a:ext cx="304271" cy="292599"/>
              </a:xfrm>
              <a:custGeom>
                <a:avLst/>
                <a:gdLst/>
                <a:ahLst/>
                <a:cxnLst/>
                <a:rect l="l" t="t" r="r" b="b"/>
                <a:pathLst>
                  <a:path w="9470" h="9106" extrusionOk="0">
                    <a:moveTo>
                      <a:pt x="7506" y="1"/>
                    </a:moveTo>
                    <a:cubicBezTo>
                      <a:pt x="7047" y="1"/>
                      <a:pt x="6588" y="175"/>
                      <a:pt x="6239" y="523"/>
                    </a:cubicBezTo>
                    <a:lnTo>
                      <a:pt x="697" y="6066"/>
                    </a:lnTo>
                    <a:cubicBezTo>
                      <a:pt x="1" y="6762"/>
                      <a:pt x="1" y="7902"/>
                      <a:pt x="697" y="8599"/>
                    </a:cubicBezTo>
                    <a:cubicBezTo>
                      <a:pt x="1046" y="8947"/>
                      <a:pt x="1521" y="9106"/>
                      <a:pt x="1964" y="9106"/>
                    </a:cubicBezTo>
                    <a:cubicBezTo>
                      <a:pt x="2407" y="9106"/>
                      <a:pt x="2882" y="8947"/>
                      <a:pt x="3231" y="8599"/>
                    </a:cubicBezTo>
                    <a:lnTo>
                      <a:pt x="8773" y="3057"/>
                    </a:lnTo>
                    <a:cubicBezTo>
                      <a:pt x="9470" y="2360"/>
                      <a:pt x="9470" y="1220"/>
                      <a:pt x="8773" y="523"/>
                    </a:cubicBezTo>
                    <a:cubicBezTo>
                      <a:pt x="8425" y="175"/>
                      <a:pt x="7965" y="1"/>
                      <a:pt x="7506" y="1"/>
                    </a:cubicBezTo>
                    <a:close/>
                  </a:path>
                </a:pathLst>
              </a:custGeom>
              <a:solidFill>
                <a:srgbClr val="ED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94;p17">
                <a:extLst>
                  <a:ext uri="{FF2B5EF4-FFF2-40B4-BE49-F238E27FC236}">
                    <a16:creationId xmlns:a16="http://schemas.microsoft.com/office/drawing/2014/main" id="{5417B30D-3372-ABD9-6DE4-BF7797AD0D3D}"/>
                  </a:ext>
                </a:extLst>
              </p:cNvPr>
              <p:cNvSpPr/>
              <p:nvPr/>
            </p:nvSpPr>
            <p:spPr>
              <a:xfrm>
                <a:off x="5867437" y="3970485"/>
                <a:ext cx="303243" cy="292599"/>
              </a:xfrm>
              <a:custGeom>
                <a:avLst/>
                <a:gdLst/>
                <a:ahLst/>
                <a:cxnLst/>
                <a:rect l="l" t="t" r="r" b="b"/>
                <a:pathLst>
                  <a:path w="9438" h="9106" extrusionOk="0">
                    <a:moveTo>
                      <a:pt x="1948" y="1"/>
                    </a:moveTo>
                    <a:cubicBezTo>
                      <a:pt x="1497" y="1"/>
                      <a:pt x="1045" y="175"/>
                      <a:pt x="697" y="523"/>
                    </a:cubicBezTo>
                    <a:cubicBezTo>
                      <a:pt x="0" y="1220"/>
                      <a:pt x="0" y="2328"/>
                      <a:pt x="697" y="3025"/>
                    </a:cubicBezTo>
                    <a:lnTo>
                      <a:pt x="6239" y="8599"/>
                    </a:lnTo>
                    <a:cubicBezTo>
                      <a:pt x="6588" y="8947"/>
                      <a:pt x="7031" y="9105"/>
                      <a:pt x="7506" y="9105"/>
                    </a:cubicBezTo>
                    <a:cubicBezTo>
                      <a:pt x="7949" y="9105"/>
                      <a:pt x="8393" y="8947"/>
                      <a:pt x="8741" y="8599"/>
                    </a:cubicBezTo>
                    <a:cubicBezTo>
                      <a:pt x="9438" y="7902"/>
                      <a:pt x="9438" y="6762"/>
                      <a:pt x="8741" y="6065"/>
                    </a:cubicBezTo>
                    <a:lnTo>
                      <a:pt x="3199" y="523"/>
                    </a:lnTo>
                    <a:cubicBezTo>
                      <a:pt x="2851" y="175"/>
                      <a:pt x="2399" y="1"/>
                      <a:pt x="1948" y="1"/>
                    </a:cubicBezTo>
                    <a:close/>
                  </a:path>
                </a:pathLst>
              </a:custGeom>
              <a:solidFill>
                <a:srgbClr val="ED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95;p17">
                <a:extLst>
                  <a:ext uri="{FF2B5EF4-FFF2-40B4-BE49-F238E27FC236}">
                    <a16:creationId xmlns:a16="http://schemas.microsoft.com/office/drawing/2014/main" id="{FD81633B-D276-4C90-8862-98ADE3BFEC4B}"/>
                  </a:ext>
                </a:extLst>
              </p:cNvPr>
              <p:cNvSpPr/>
              <p:nvPr/>
            </p:nvSpPr>
            <p:spPr>
              <a:xfrm>
                <a:off x="6223566" y="3123344"/>
                <a:ext cx="367374" cy="114006"/>
              </a:xfrm>
              <a:custGeom>
                <a:avLst/>
                <a:gdLst/>
                <a:ahLst/>
                <a:cxnLst/>
                <a:rect l="l" t="t" r="r" b="b"/>
                <a:pathLst>
                  <a:path w="11434" h="3548" extrusionOk="0">
                    <a:moveTo>
                      <a:pt x="1806" y="0"/>
                    </a:moveTo>
                    <a:cubicBezTo>
                      <a:pt x="792" y="0"/>
                      <a:pt x="1" y="792"/>
                      <a:pt x="1" y="1774"/>
                    </a:cubicBezTo>
                    <a:cubicBezTo>
                      <a:pt x="1" y="2755"/>
                      <a:pt x="792" y="3547"/>
                      <a:pt x="1806" y="3547"/>
                    </a:cubicBezTo>
                    <a:lnTo>
                      <a:pt x="9628" y="3547"/>
                    </a:lnTo>
                    <a:cubicBezTo>
                      <a:pt x="10610" y="3547"/>
                      <a:pt x="11433" y="2755"/>
                      <a:pt x="11433" y="1774"/>
                    </a:cubicBezTo>
                    <a:cubicBezTo>
                      <a:pt x="11433" y="792"/>
                      <a:pt x="10610" y="0"/>
                      <a:pt x="9628" y="0"/>
                    </a:cubicBezTo>
                    <a:close/>
                  </a:path>
                </a:pathLst>
              </a:custGeom>
              <a:solidFill>
                <a:srgbClr val="ED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96;p17">
                <a:extLst>
                  <a:ext uri="{FF2B5EF4-FFF2-40B4-BE49-F238E27FC236}">
                    <a16:creationId xmlns:a16="http://schemas.microsoft.com/office/drawing/2014/main" id="{C6E09B8E-735C-325B-50F0-6C95908383E0}"/>
                  </a:ext>
                </a:extLst>
              </p:cNvPr>
              <p:cNvSpPr/>
              <p:nvPr/>
            </p:nvSpPr>
            <p:spPr>
              <a:xfrm>
                <a:off x="5867437" y="2098092"/>
                <a:ext cx="304271" cy="292599"/>
              </a:xfrm>
              <a:custGeom>
                <a:avLst/>
                <a:gdLst/>
                <a:ahLst/>
                <a:cxnLst/>
                <a:rect l="l" t="t" r="r" b="b"/>
                <a:pathLst>
                  <a:path w="9470" h="9106" extrusionOk="0">
                    <a:moveTo>
                      <a:pt x="7506" y="1"/>
                    </a:moveTo>
                    <a:cubicBezTo>
                      <a:pt x="7047" y="1"/>
                      <a:pt x="6588" y="175"/>
                      <a:pt x="6239" y="523"/>
                    </a:cubicBezTo>
                    <a:lnTo>
                      <a:pt x="697" y="6065"/>
                    </a:lnTo>
                    <a:cubicBezTo>
                      <a:pt x="0" y="6762"/>
                      <a:pt x="0" y="7871"/>
                      <a:pt x="697" y="8567"/>
                    </a:cubicBezTo>
                    <a:cubicBezTo>
                      <a:pt x="1045" y="8916"/>
                      <a:pt x="1520" y="9106"/>
                      <a:pt x="1964" y="9106"/>
                    </a:cubicBezTo>
                    <a:cubicBezTo>
                      <a:pt x="2407" y="9106"/>
                      <a:pt x="2882" y="8916"/>
                      <a:pt x="3231" y="8567"/>
                    </a:cubicBezTo>
                    <a:lnTo>
                      <a:pt x="8773" y="3025"/>
                    </a:lnTo>
                    <a:cubicBezTo>
                      <a:pt x="9469" y="2328"/>
                      <a:pt x="9469" y="1220"/>
                      <a:pt x="8773" y="523"/>
                    </a:cubicBezTo>
                    <a:cubicBezTo>
                      <a:pt x="8424" y="175"/>
                      <a:pt x="7965" y="1"/>
                      <a:pt x="7506" y="1"/>
                    </a:cubicBezTo>
                    <a:close/>
                  </a:path>
                </a:pathLst>
              </a:custGeom>
              <a:solidFill>
                <a:srgbClr val="ED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 name="Google Shape;297;p17">
              <a:extLst>
                <a:ext uri="{FF2B5EF4-FFF2-40B4-BE49-F238E27FC236}">
                  <a16:creationId xmlns:a16="http://schemas.microsoft.com/office/drawing/2014/main" id="{E1FE06B7-660D-E8A3-CB68-37E425A6A2CE}"/>
                </a:ext>
              </a:extLst>
            </p:cNvPr>
            <p:cNvSpPr/>
            <p:nvPr/>
          </p:nvSpPr>
          <p:spPr>
            <a:xfrm>
              <a:off x="2037445" y="2865898"/>
              <a:ext cx="259514" cy="248320"/>
            </a:xfrm>
            <a:custGeom>
              <a:avLst/>
              <a:gdLst/>
              <a:ahLst/>
              <a:cxnLst/>
              <a:rect l="l" t="t" r="r" b="b"/>
              <a:pathLst>
                <a:path w="8077" h="7728" extrusionOk="0">
                  <a:moveTo>
                    <a:pt x="1" y="0"/>
                  </a:moveTo>
                  <a:lnTo>
                    <a:pt x="1" y="6049"/>
                  </a:lnTo>
                  <a:cubicBezTo>
                    <a:pt x="1" y="6967"/>
                    <a:pt x="761" y="7727"/>
                    <a:pt x="1679" y="7727"/>
                  </a:cubicBezTo>
                  <a:lnTo>
                    <a:pt x="6398" y="7727"/>
                  </a:lnTo>
                  <a:cubicBezTo>
                    <a:pt x="7317" y="7727"/>
                    <a:pt x="8077" y="6967"/>
                    <a:pt x="8077" y="6049"/>
                  </a:cubicBezTo>
                  <a:lnTo>
                    <a:pt x="8077" y="0"/>
                  </a:ln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98;p17">
              <a:extLst>
                <a:ext uri="{FF2B5EF4-FFF2-40B4-BE49-F238E27FC236}">
                  <a16:creationId xmlns:a16="http://schemas.microsoft.com/office/drawing/2014/main" id="{4BCC6632-EAFB-47AB-6D0C-CA716D42315C}"/>
                </a:ext>
              </a:extLst>
            </p:cNvPr>
            <p:cNvSpPr/>
            <p:nvPr/>
          </p:nvSpPr>
          <p:spPr>
            <a:xfrm>
              <a:off x="6448444" y="1895079"/>
              <a:ext cx="247272" cy="259534"/>
            </a:xfrm>
            <a:custGeom>
              <a:avLst/>
              <a:gdLst/>
              <a:ahLst/>
              <a:cxnLst/>
              <a:rect l="l" t="t" r="r" b="b"/>
              <a:pathLst>
                <a:path w="7696" h="8077" extrusionOk="0">
                  <a:moveTo>
                    <a:pt x="1679" y="1"/>
                  </a:moveTo>
                  <a:cubicBezTo>
                    <a:pt x="729" y="1"/>
                    <a:pt x="0" y="761"/>
                    <a:pt x="0" y="1679"/>
                  </a:cubicBezTo>
                  <a:lnTo>
                    <a:pt x="0" y="6398"/>
                  </a:lnTo>
                  <a:cubicBezTo>
                    <a:pt x="0" y="7348"/>
                    <a:pt x="729" y="8076"/>
                    <a:pt x="1679" y="8076"/>
                  </a:cubicBezTo>
                  <a:lnTo>
                    <a:pt x="7696" y="8076"/>
                  </a:lnTo>
                  <a:lnTo>
                    <a:pt x="7696" y="1"/>
                  </a:ln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99;p17">
              <a:extLst>
                <a:ext uri="{FF2B5EF4-FFF2-40B4-BE49-F238E27FC236}">
                  <a16:creationId xmlns:a16="http://schemas.microsoft.com/office/drawing/2014/main" id="{54BB27A0-9F25-450A-78EC-4A4506052163}"/>
                </a:ext>
              </a:extLst>
            </p:cNvPr>
            <p:cNvSpPr/>
            <p:nvPr/>
          </p:nvSpPr>
          <p:spPr>
            <a:xfrm>
              <a:off x="7967615" y="4134842"/>
              <a:ext cx="259482" cy="247292"/>
            </a:xfrm>
            <a:custGeom>
              <a:avLst/>
              <a:gdLst/>
              <a:ahLst/>
              <a:cxnLst/>
              <a:rect l="l" t="t" r="r" b="b"/>
              <a:pathLst>
                <a:path w="8076" h="7696" extrusionOk="0">
                  <a:moveTo>
                    <a:pt x="1679" y="0"/>
                  </a:moveTo>
                  <a:cubicBezTo>
                    <a:pt x="760" y="0"/>
                    <a:pt x="0" y="728"/>
                    <a:pt x="0" y="1679"/>
                  </a:cubicBezTo>
                  <a:lnTo>
                    <a:pt x="0" y="7696"/>
                  </a:lnTo>
                  <a:lnTo>
                    <a:pt x="8076" y="7696"/>
                  </a:lnTo>
                  <a:lnTo>
                    <a:pt x="8076" y="1679"/>
                  </a:lnTo>
                  <a:cubicBezTo>
                    <a:pt x="8076" y="728"/>
                    <a:pt x="7316" y="0"/>
                    <a:pt x="6397" y="0"/>
                  </a:cubicBez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00;p17">
              <a:extLst>
                <a:ext uri="{FF2B5EF4-FFF2-40B4-BE49-F238E27FC236}">
                  <a16:creationId xmlns:a16="http://schemas.microsoft.com/office/drawing/2014/main" id="{8C71FE79-94BC-F1BE-10E4-4BD5CA43D8F0}"/>
                </a:ext>
              </a:extLst>
            </p:cNvPr>
            <p:cNvSpPr/>
            <p:nvPr/>
          </p:nvSpPr>
          <p:spPr>
            <a:xfrm>
              <a:off x="2853515" y="4134842"/>
              <a:ext cx="259514" cy="247292"/>
            </a:xfrm>
            <a:custGeom>
              <a:avLst/>
              <a:gdLst/>
              <a:ahLst/>
              <a:cxnLst/>
              <a:rect l="l" t="t" r="r" b="b"/>
              <a:pathLst>
                <a:path w="8077" h="7696" extrusionOk="0">
                  <a:moveTo>
                    <a:pt x="1679" y="0"/>
                  </a:moveTo>
                  <a:cubicBezTo>
                    <a:pt x="729" y="0"/>
                    <a:pt x="1" y="728"/>
                    <a:pt x="1" y="1679"/>
                  </a:cubicBezTo>
                  <a:lnTo>
                    <a:pt x="1" y="7696"/>
                  </a:lnTo>
                  <a:lnTo>
                    <a:pt x="8076" y="7696"/>
                  </a:lnTo>
                  <a:lnTo>
                    <a:pt x="8076" y="1679"/>
                  </a:lnTo>
                  <a:cubicBezTo>
                    <a:pt x="8076" y="728"/>
                    <a:pt x="7316" y="0"/>
                    <a:pt x="6398" y="0"/>
                  </a:cubicBezTo>
                  <a:close/>
                </a:path>
              </a:pathLst>
            </a:custGeom>
            <a:solidFill>
              <a:srgbClr val="252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 name="TextBox 71">
            <a:extLst>
              <a:ext uri="{FF2B5EF4-FFF2-40B4-BE49-F238E27FC236}">
                <a16:creationId xmlns:a16="http://schemas.microsoft.com/office/drawing/2014/main" id="{CF3F280E-431A-6D3F-8BFA-ED6EFB862248}"/>
              </a:ext>
            </a:extLst>
          </p:cNvPr>
          <p:cNvSpPr txBox="1"/>
          <p:nvPr/>
        </p:nvSpPr>
        <p:spPr>
          <a:xfrm>
            <a:off x="6725024" y="1891969"/>
            <a:ext cx="2530695" cy="856004"/>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73" name="TextBox 72">
            <a:extLst>
              <a:ext uri="{FF2B5EF4-FFF2-40B4-BE49-F238E27FC236}">
                <a16:creationId xmlns:a16="http://schemas.microsoft.com/office/drawing/2014/main" id="{C6857707-491F-3025-C5A7-3F0EE0E6EF56}"/>
              </a:ext>
            </a:extLst>
          </p:cNvPr>
          <p:cNvSpPr txBox="1"/>
          <p:nvPr/>
        </p:nvSpPr>
        <p:spPr>
          <a:xfrm>
            <a:off x="6726666" y="4461250"/>
            <a:ext cx="2530695" cy="856004"/>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74" name="TextBox 73">
            <a:extLst>
              <a:ext uri="{FF2B5EF4-FFF2-40B4-BE49-F238E27FC236}">
                <a16:creationId xmlns:a16="http://schemas.microsoft.com/office/drawing/2014/main" id="{19F987EC-0A53-2C1A-7D4C-DB6FEE9DA301}"/>
              </a:ext>
            </a:extLst>
          </p:cNvPr>
          <p:cNvSpPr txBox="1"/>
          <p:nvPr/>
        </p:nvSpPr>
        <p:spPr>
          <a:xfrm>
            <a:off x="1328136" y="1870815"/>
            <a:ext cx="2530695" cy="856004"/>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75" name="TextBox 74">
            <a:extLst>
              <a:ext uri="{FF2B5EF4-FFF2-40B4-BE49-F238E27FC236}">
                <a16:creationId xmlns:a16="http://schemas.microsoft.com/office/drawing/2014/main" id="{E387BDFA-60E0-3FAB-F73C-86557E2B5FC3}"/>
              </a:ext>
            </a:extLst>
          </p:cNvPr>
          <p:cNvSpPr txBox="1"/>
          <p:nvPr/>
        </p:nvSpPr>
        <p:spPr>
          <a:xfrm>
            <a:off x="1329778" y="4440096"/>
            <a:ext cx="2530695" cy="856004"/>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77" name="TextBox 76">
            <a:extLst>
              <a:ext uri="{FF2B5EF4-FFF2-40B4-BE49-F238E27FC236}">
                <a16:creationId xmlns:a16="http://schemas.microsoft.com/office/drawing/2014/main" id="{074CE29E-DD4A-C08B-7737-7D944BE799A2}"/>
              </a:ext>
            </a:extLst>
          </p:cNvPr>
          <p:cNvSpPr txBox="1"/>
          <p:nvPr/>
        </p:nvSpPr>
        <p:spPr>
          <a:xfrm>
            <a:off x="3807268" y="5661705"/>
            <a:ext cx="2667356" cy="400110"/>
          </a:xfrm>
          <a:prstGeom prst="rect">
            <a:avLst/>
          </a:prstGeom>
          <a:noFill/>
        </p:spPr>
        <p:txBody>
          <a:bodyPr wrap="square" rtlCol="0">
            <a:spAutoFit/>
          </a:bodyPr>
          <a:lstStyle/>
          <a:p>
            <a:pPr algn="ctr"/>
            <a:r>
              <a:rPr lang="fa-IR" sz="2000" dirty="0">
                <a:cs typeface="B Titr" panose="00000700000000000000" pitchFamily="2" charset="-78"/>
              </a:rPr>
              <a:t>تیتر عنوان موضوع</a:t>
            </a:r>
            <a:endParaRPr lang="en-US" sz="6600" dirty="0">
              <a:cs typeface="B Titr" panose="00000700000000000000" pitchFamily="2" charset="-78"/>
            </a:endParaRPr>
          </a:p>
        </p:txBody>
      </p:sp>
      <p:sp>
        <p:nvSpPr>
          <p:cNvPr id="79" name="TextBox 78">
            <a:extLst>
              <a:ext uri="{FF2B5EF4-FFF2-40B4-BE49-F238E27FC236}">
                <a16:creationId xmlns:a16="http://schemas.microsoft.com/office/drawing/2014/main" id="{F99A6824-90E2-116C-C89E-129A2FAFFA41}"/>
              </a:ext>
            </a:extLst>
          </p:cNvPr>
          <p:cNvSpPr txBox="1"/>
          <p:nvPr/>
        </p:nvSpPr>
        <p:spPr>
          <a:xfrm>
            <a:off x="7403236" y="722609"/>
            <a:ext cx="2811838" cy="461665"/>
          </a:xfrm>
          <a:prstGeom prst="rect">
            <a:avLst/>
          </a:prstGeom>
          <a:noFill/>
        </p:spPr>
        <p:txBody>
          <a:bodyPr wrap="square" rtlCol="0">
            <a:spAutoFit/>
          </a:bodyPr>
          <a:lstStyle/>
          <a:p>
            <a:pPr algn="ctr"/>
            <a:r>
              <a:rPr lang="fa-IR" sz="2400" dirty="0">
                <a:cs typeface="B Titr" panose="00000700000000000000" pitchFamily="2" charset="-78"/>
              </a:rPr>
              <a:t>تیتر عنوان اصلی موضوع</a:t>
            </a:r>
            <a:endParaRPr lang="en-US" sz="7200" dirty="0">
              <a:cs typeface="B Titr" panose="00000700000000000000" pitchFamily="2" charset="-78"/>
            </a:endParaRPr>
          </a:p>
        </p:txBody>
      </p:sp>
    </p:spTree>
    <p:extLst>
      <p:ext uri="{BB962C8B-B14F-4D97-AF65-F5344CB8AC3E}">
        <p14:creationId xmlns:p14="http://schemas.microsoft.com/office/powerpoint/2010/main" val="3647130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wipe(down)">
                                      <p:cBhvr>
                                        <p:cTn id="12" dur="500"/>
                                        <p:tgtEl>
                                          <p:spTgt spid="8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1000"/>
                                        <p:tgtEl>
                                          <p:spTgt spid="72"/>
                                        </p:tgtEl>
                                      </p:cBhvr>
                                    </p:animEffect>
                                    <p:anim calcmode="lin" valueType="num">
                                      <p:cBhvr>
                                        <p:cTn id="18" dur="1000" fill="hold"/>
                                        <p:tgtEl>
                                          <p:spTgt spid="72"/>
                                        </p:tgtEl>
                                        <p:attrNameLst>
                                          <p:attrName>ppt_x</p:attrName>
                                        </p:attrNameLst>
                                      </p:cBhvr>
                                      <p:tavLst>
                                        <p:tav tm="0">
                                          <p:val>
                                            <p:strVal val="#ppt_x"/>
                                          </p:val>
                                        </p:tav>
                                        <p:tav tm="100000">
                                          <p:val>
                                            <p:strVal val="#ppt_x"/>
                                          </p:val>
                                        </p:tav>
                                      </p:tavLst>
                                    </p:anim>
                                    <p:anim calcmode="lin" valueType="num">
                                      <p:cBhvr>
                                        <p:cTn id="19"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1000"/>
                                        <p:tgtEl>
                                          <p:spTgt spid="74"/>
                                        </p:tgtEl>
                                      </p:cBhvr>
                                    </p:animEffect>
                                    <p:anim calcmode="lin" valueType="num">
                                      <p:cBhvr>
                                        <p:cTn id="25" dur="1000" fill="hold"/>
                                        <p:tgtEl>
                                          <p:spTgt spid="74"/>
                                        </p:tgtEl>
                                        <p:attrNameLst>
                                          <p:attrName>ppt_x</p:attrName>
                                        </p:attrNameLst>
                                      </p:cBhvr>
                                      <p:tavLst>
                                        <p:tav tm="0">
                                          <p:val>
                                            <p:strVal val="#ppt_x"/>
                                          </p:val>
                                        </p:tav>
                                        <p:tav tm="100000">
                                          <p:val>
                                            <p:strVal val="#ppt_x"/>
                                          </p:val>
                                        </p:tav>
                                      </p:tavLst>
                                    </p:anim>
                                    <p:anim calcmode="lin" valueType="num">
                                      <p:cBhvr>
                                        <p:cTn id="26"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1000"/>
                                        <p:tgtEl>
                                          <p:spTgt spid="73"/>
                                        </p:tgtEl>
                                      </p:cBhvr>
                                    </p:animEffect>
                                    <p:anim calcmode="lin" valueType="num">
                                      <p:cBhvr>
                                        <p:cTn id="32" dur="1000" fill="hold"/>
                                        <p:tgtEl>
                                          <p:spTgt spid="73"/>
                                        </p:tgtEl>
                                        <p:attrNameLst>
                                          <p:attrName>ppt_x</p:attrName>
                                        </p:attrNameLst>
                                      </p:cBhvr>
                                      <p:tavLst>
                                        <p:tav tm="0">
                                          <p:val>
                                            <p:strVal val="#ppt_x"/>
                                          </p:val>
                                        </p:tav>
                                        <p:tav tm="100000">
                                          <p:val>
                                            <p:strVal val="#ppt_x"/>
                                          </p:val>
                                        </p:tav>
                                      </p:tavLst>
                                    </p:anim>
                                    <p:anim calcmode="lin" valueType="num">
                                      <p:cBhvr>
                                        <p:cTn id="33"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1000"/>
                                        <p:tgtEl>
                                          <p:spTgt spid="75"/>
                                        </p:tgtEl>
                                      </p:cBhvr>
                                    </p:animEffect>
                                    <p:anim calcmode="lin" valueType="num">
                                      <p:cBhvr>
                                        <p:cTn id="39" dur="1000" fill="hold"/>
                                        <p:tgtEl>
                                          <p:spTgt spid="75"/>
                                        </p:tgtEl>
                                        <p:attrNameLst>
                                          <p:attrName>ppt_x</p:attrName>
                                        </p:attrNameLst>
                                      </p:cBhvr>
                                      <p:tavLst>
                                        <p:tav tm="0">
                                          <p:val>
                                            <p:strVal val="#ppt_x"/>
                                          </p:val>
                                        </p:tav>
                                        <p:tav tm="100000">
                                          <p:val>
                                            <p:strVal val="#ppt_x"/>
                                          </p:val>
                                        </p:tav>
                                      </p:tavLst>
                                    </p:anim>
                                    <p:anim calcmode="lin" valueType="num">
                                      <p:cBhvr>
                                        <p:cTn id="40"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10074;p74">
            <a:extLst>
              <a:ext uri="{FF2B5EF4-FFF2-40B4-BE49-F238E27FC236}">
                <a16:creationId xmlns:a16="http://schemas.microsoft.com/office/drawing/2014/main" id="{47A626C9-BB67-6423-A28D-31A509918ACC}"/>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8" name="Google Shape;10075;p74">
              <a:extLst>
                <a:ext uri="{FF2B5EF4-FFF2-40B4-BE49-F238E27FC236}">
                  <a16:creationId xmlns:a16="http://schemas.microsoft.com/office/drawing/2014/main" id="{2D940E05-4F52-DE2E-E803-AE44BD6A730E}"/>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9" name="Google Shape;10076;p74">
              <a:extLst>
                <a:ext uri="{FF2B5EF4-FFF2-40B4-BE49-F238E27FC236}">
                  <a16:creationId xmlns:a16="http://schemas.microsoft.com/office/drawing/2014/main" id="{95D12DFC-54A7-A3F2-95B0-BDE522C9B91B}"/>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10" name="Google Shape;10077;p74">
              <a:extLst>
                <a:ext uri="{FF2B5EF4-FFF2-40B4-BE49-F238E27FC236}">
                  <a16:creationId xmlns:a16="http://schemas.microsoft.com/office/drawing/2014/main" id="{409C7CEE-A1DD-0D71-F256-A4CCCD128038}"/>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1" name="Google Shape;6047;p67">
            <a:extLst>
              <a:ext uri="{FF2B5EF4-FFF2-40B4-BE49-F238E27FC236}">
                <a16:creationId xmlns:a16="http://schemas.microsoft.com/office/drawing/2014/main" id="{A7414DCA-41CD-E8CC-217D-F9C79601F130}"/>
              </a:ext>
            </a:extLst>
          </p:cNvPr>
          <p:cNvGrpSpPr/>
          <p:nvPr/>
        </p:nvGrpSpPr>
        <p:grpSpPr>
          <a:xfrm>
            <a:off x="11359800" y="2298817"/>
            <a:ext cx="311563" cy="283737"/>
            <a:chOff x="-40378075" y="3267450"/>
            <a:chExt cx="317425" cy="289075"/>
          </a:xfrm>
          <a:solidFill>
            <a:schemeClr val="tx1"/>
          </a:solidFill>
        </p:grpSpPr>
        <p:sp>
          <p:nvSpPr>
            <p:cNvPr id="12" name="Google Shape;6048;p67">
              <a:extLst>
                <a:ext uri="{FF2B5EF4-FFF2-40B4-BE49-F238E27FC236}">
                  <a16:creationId xmlns:a16="http://schemas.microsoft.com/office/drawing/2014/main" id="{0A91311A-71E1-E820-FD87-5E569259EB24}"/>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3" name="Google Shape;6049;p67">
              <a:extLst>
                <a:ext uri="{FF2B5EF4-FFF2-40B4-BE49-F238E27FC236}">
                  <a16:creationId xmlns:a16="http://schemas.microsoft.com/office/drawing/2014/main" id="{2605B64E-57CA-F2BF-B71B-AF6146E28F44}"/>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4" name="Google Shape;6050;p67">
              <a:extLst>
                <a:ext uri="{FF2B5EF4-FFF2-40B4-BE49-F238E27FC236}">
                  <a16:creationId xmlns:a16="http://schemas.microsoft.com/office/drawing/2014/main" id="{371B3A2D-505A-4D90-DBD9-EC9E8D44A53E}"/>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5" name="Google Shape;6051;p67">
              <a:extLst>
                <a:ext uri="{FF2B5EF4-FFF2-40B4-BE49-F238E27FC236}">
                  <a16:creationId xmlns:a16="http://schemas.microsoft.com/office/drawing/2014/main" id="{F6FDC14D-2E20-4BCF-F23D-E187AC5482FF}"/>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6" name="Rectangle 7">
            <a:extLst>
              <a:ext uri="{FF2B5EF4-FFF2-40B4-BE49-F238E27FC236}">
                <a16:creationId xmlns:a16="http://schemas.microsoft.com/office/drawing/2014/main" id="{80DE0C35-22F6-29A1-7776-3E667EF00331}"/>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7" name="Google Shape;6800;p88">
            <a:extLst>
              <a:ext uri="{FF2B5EF4-FFF2-40B4-BE49-F238E27FC236}">
                <a16:creationId xmlns:a16="http://schemas.microsoft.com/office/drawing/2014/main" id="{7D20D071-C00C-AFF1-AB00-3FDB640F8AF9}"/>
              </a:ext>
            </a:extLst>
          </p:cNvPr>
          <p:cNvGrpSpPr/>
          <p:nvPr/>
        </p:nvGrpSpPr>
        <p:grpSpPr>
          <a:xfrm flipH="1">
            <a:off x="11355769" y="3956671"/>
            <a:ext cx="319625" cy="318776"/>
            <a:chOff x="-30345326" y="3184750"/>
            <a:chExt cx="292225" cy="291450"/>
          </a:xfrm>
          <a:solidFill>
            <a:schemeClr val="tx1"/>
          </a:solidFill>
        </p:grpSpPr>
        <p:sp>
          <p:nvSpPr>
            <p:cNvPr id="18" name="Google Shape;6801;p88">
              <a:extLst>
                <a:ext uri="{FF2B5EF4-FFF2-40B4-BE49-F238E27FC236}">
                  <a16:creationId xmlns:a16="http://schemas.microsoft.com/office/drawing/2014/main" id="{7B93E560-3B6F-90ED-DAB8-90B80E77BA8C}"/>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9" name="Google Shape;6802;p88">
              <a:extLst>
                <a:ext uri="{FF2B5EF4-FFF2-40B4-BE49-F238E27FC236}">
                  <a16:creationId xmlns:a16="http://schemas.microsoft.com/office/drawing/2014/main" id="{8F671269-3ED1-FD3E-710F-2EA715F0C3B4}"/>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803;p88">
              <a:extLst>
                <a:ext uri="{FF2B5EF4-FFF2-40B4-BE49-F238E27FC236}">
                  <a16:creationId xmlns:a16="http://schemas.microsoft.com/office/drawing/2014/main" id="{9B4989FC-4B6D-16D7-0AA5-724A09C12B7F}"/>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21" name="Google Shape;6804;p88">
              <a:extLst>
                <a:ext uri="{FF2B5EF4-FFF2-40B4-BE49-F238E27FC236}">
                  <a16:creationId xmlns:a16="http://schemas.microsoft.com/office/drawing/2014/main" id="{48493146-A4BB-7D69-274E-245736BB306F}"/>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22" name="Google Shape;6805;p88">
              <a:extLst>
                <a:ext uri="{FF2B5EF4-FFF2-40B4-BE49-F238E27FC236}">
                  <a16:creationId xmlns:a16="http://schemas.microsoft.com/office/drawing/2014/main" id="{05FEBEC8-75F1-9FD4-C947-1FE86E54CA4D}"/>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23" name="Google Shape;6957;p88">
            <a:extLst>
              <a:ext uri="{FF2B5EF4-FFF2-40B4-BE49-F238E27FC236}">
                <a16:creationId xmlns:a16="http://schemas.microsoft.com/office/drawing/2014/main" id="{8D2E2702-71A0-8EBC-2B3B-2D395E550F88}"/>
              </a:ext>
            </a:extLst>
          </p:cNvPr>
          <p:cNvGrpSpPr/>
          <p:nvPr/>
        </p:nvGrpSpPr>
        <p:grpSpPr>
          <a:xfrm>
            <a:off x="11358369" y="5622572"/>
            <a:ext cx="314425" cy="313806"/>
            <a:chOff x="-31094350" y="3194000"/>
            <a:chExt cx="292225" cy="291650"/>
          </a:xfrm>
          <a:solidFill>
            <a:schemeClr val="tx1"/>
          </a:solidFill>
        </p:grpSpPr>
        <p:sp>
          <p:nvSpPr>
            <p:cNvPr id="24" name="Google Shape;6958;p88">
              <a:extLst>
                <a:ext uri="{FF2B5EF4-FFF2-40B4-BE49-F238E27FC236}">
                  <a16:creationId xmlns:a16="http://schemas.microsoft.com/office/drawing/2014/main" id="{85237A81-263F-087C-9C7A-627839901D14}"/>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59;p88">
              <a:extLst>
                <a:ext uri="{FF2B5EF4-FFF2-40B4-BE49-F238E27FC236}">
                  <a16:creationId xmlns:a16="http://schemas.microsoft.com/office/drawing/2014/main" id="{D3EB60FC-5A25-7252-5379-E88132A09798}"/>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0;p88">
              <a:extLst>
                <a:ext uri="{FF2B5EF4-FFF2-40B4-BE49-F238E27FC236}">
                  <a16:creationId xmlns:a16="http://schemas.microsoft.com/office/drawing/2014/main" id="{823AFA67-0DEB-0DBB-FFD4-8F22FA28AEA4}"/>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7" name="Google Shape;6961;p88">
              <a:extLst>
                <a:ext uri="{FF2B5EF4-FFF2-40B4-BE49-F238E27FC236}">
                  <a16:creationId xmlns:a16="http://schemas.microsoft.com/office/drawing/2014/main" id="{A816DD90-7B6C-13EC-E389-7CFAD7166EB4}"/>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8" name="Google Shape;6962;p88">
              <a:extLst>
                <a:ext uri="{FF2B5EF4-FFF2-40B4-BE49-F238E27FC236}">
                  <a16:creationId xmlns:a16="http://schemas.microsoft.com/office/drawing/2014/main" id="{62CCCCF7-D6D3-8FE5-044E-57CCBD9511E4}"/>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9" name="Google Shape;6963;p88">
              <a:extLst>
                <a:ext uri="{FF2B5EF4-FFF2-40B4-BE49-F238E27FC236}">
                  <a16:creationId xmlns:a16="http://schemas.microsoft.com/office/drawing/2014/main" id="{F2DF0AFE-E5C5-FECA-BCD5-2005FEA69B04}"/>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30" name="Google Shape;6964;p88">
              <a:extLst>
                <a:ext uri="{FF2B5EF4-FFF2-40B4-BE49-F238E27FC236}">
                  <a16:creationId xmlns:a16="http://schemas.microsoft.com/office/drawing/2014/main" id="{3B1EAE83-267B-F115-3664-859A8E187E83}"/>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31" name="Google Shape;6965;p88">
              <a:extLst>
                <a:ext uri="{FF2B5EF4-FFF2-40B4-BE49-F238E27FC236}">
                  <a16:creationId xmlns:a16="http://schemas.microsoft.com/office/drawing/2014/main" id="{6FA367D8-912A-3F69-88F1-5AD3E90E563A}"/>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32" name="Google Shape;10390;p74">
            <a:extLst>
              <a:ext uri="{FF2B5EF4-FFF2-40B4-BE49-F238E27FC236}">
                <a16:creationId xmlns:a16="http://schemas.microsoft.com/office/drawing/2014/main" id="{8FB34CF0-C8FC-57BB-D200-E4B82DCFDED9}"/>
              </a:ext>
            </a:extLst>
          </p:cNvPr>
          <p:cNvGrpSpPr/>
          <p:nvPr/>
        </p:nvGrpSpPr>
        <p:grpSpPr>
          <a:xfrm rot="5422">
            <a:off x="11341966" y="4772971"/>
            <a:ext cx="347230" cy="370072"/>
            <a:chOff x="3497300" y="3227275"/>
            <a:chExt cx="296175" cy="296175"/>
          </a:xfrm>
          <a:solidFill>
            <a:schemeClr val="tx1"/>
          </a:solidFill>
        </p:grpSpPr>
        <p:sp>
          <p:nvSpPr>
            <p:cNvPr id="33" name="Google Shape;10391;p74">
              <a:extLst>
                <a:ext uri="{FF2B5EF4-FFF2-40B4-BE49-F238E27FC236}">
                  <a16:creationId xmlns:a16="http://schemas.microsoft.com/office/drawing/2014/main" id="{8423930A-EDB6-A7A0-2759-457F74959D18}"/>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2;p74">
              <a:extLst>
                <a:ext uri="{FF2B5EF4-FFF2-40B4-BE49-F238E27FC236}">
                  <a16:creationId xmlns:a16="http://schemas.microsoft.com/office/drawing/2014/main" id="{5FD6FB9E-834B-95EE-305A-BBF3777FD580}"/>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3;p74">
              <a:extLst>
                <a:ext uri="{FF2B5EF4-FFF2-40B4-BE49-F238E27FC236}">
                  <a16:creationId xmlns:a16="http://schemas.microsoft.com/office/drawing/2014/main" id="{3031739A-BF4A-3CB3-EDB0-08E83BADEFB4}"/>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6" name="Google Shape;10394;p74">
              <a:extLst>
                <a:ext uri="{FF2B5EF4-FFF2-40B4-BE49-F238E27FC236}">
                  <a16:creationId xmlns:a16="http://schemas.microsoft.com/office/drawing/2014/main" id="{533A88FC-1F0B-4266-EE92-21B8CF2D4605}"/>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7" name="Google Shape;10395;p74">
              <a:extLst>
                <a:ext uri="{FF2B5EF4-FFF2-40B4-BE49-F238E27FC236}">
                  <a16:creationId xmlns:a16="http://schemas.microsoft.com/office/drawing/2014/main" id="{3C2B27AF-E2F9-178C-1A35-6F10792718CD}"/>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8" name="Google Shape;10396;p74">
              <a:extLst>
                <a:ext uri="{FF2B5EF4-FFF2-40B4-BE49-F238E27FC236}">
                  <a16:creationId xmlns:a16="http://schemas.microsoft.com/office/drawing/2014/main" id="{51AACB8D-F906-5E1F-A390-EEC8287FEED4}"/>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9" name="Google Shape;10397;p74">
              <a:extLst>
                <a:ext uri="{FF2B5EF4-FFF2-40B4-BE49-F238E27FC236}">
                  <a16:creationId xmlns:a16="http://schemas.microsoft.com/office/drawing/2014/main" id="{E09A009C-2428-5F47-06FC-18D7E29E7039}"/>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40" name="Google Shape;10398;p74">
              <a:extLst>
                <a:ext uri="{FF2B5EF4-FFF2-40B4-BE49-F238E27FC236}">
                  <a16:creationId xmlns:a16="http://schemas.microsoft.com/office/drawing/2014/main" id="{D82CA8E8-E772-6401-9438-D4983A23D949}"/>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41" name="TextBox 40">
            <a:extLst>
              <a:ext uri="{FF2B5EF4-FFF2-40B4-BE49-F238E27FC236}">
                <a16:creationId xmlns:a16="http://schemas.microsoft.com/office/drawing/2014/main" id="{52C1FAA4-C1F5-CC26-A0ED-616B301B0329}"/>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42" name="TextBox 41">
            <a:extLst>
              <a:ext uri="{FF2B5EF4-FFF2-40B4-BE49-F238E27FC236}">
                <a16:creationId xmlns:a16="http://schemas.microsoft.com/office/drawing/2014/main" id="{8166F21A-4E1C-2D4B-5B3E-7402847C7586}"/>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مفاهیم و پیشینه</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3" name="TextBox 42">
            <a:extLst>
              <a:ext uri="{FF2B5EF4-FFF2-40B4-BE49-F238E27FC236}">
                <a16:creationId xmlns:a16="http://schemas.microsoft.com/office/drawing/2014/main" id="{5055DE03-9967-30DA-03C4-03A71DC5380F}"/>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4" name="TextBox 43">
            <a:extLst>
              <a:ext uri="{FF2B5EF4-FFF2-40B4-BE49-F238E27FC236}">
                <a16:creationId xmlns:a16="http://schemas.microsoft.com/office/drawing/2014/main" id="{85A3CCD0-06DC-9B15-E1BB-963CF9051013}"/>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5" name="TextBox 44">
            <a:extLst>
              <a:ext uri="{FF2B5EF4-FFF2-40B4-BE49-F238E27FC236}">
                <a16:creationId xmlns:a16="http://schemas.microsoft.com/office/drawing/2014/main" id="{172E2B8B-FE28-1574-B728-653DAE76612E}"/>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6" name="TextBox 45">
            <a:extLst>
              <a:ext uri="{FF2B5EF4-FFF2-40B4-BE49-F238E27FC236}">
                <a16:creationId xmlns:a16="http://schemas.microsoft.com/office/drawing/2014/main" id="{5A5CF158-2974-B8B3-3EC0-EBDC99BFC830}"/>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52" name="Straight Connector 51">
            <a:extLst>
              <a:ext uri="{FF2B5EF4-FFF2-40B4-BE49-F238E27FC236}">
                <a16:creationId xmlns:a16="http://schemas.microsoft.com/office/drawing/2014/main" id="{FA9AF35E-B623-3D29-4A3F-397E94BE2170}"/>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AA1F9C8E-2567-76F8-A855-9DF5D8998691}"/>
              </a:ext>
            </a:extLst>
          </p:cNvPr>
          <p:cNvSpPr txBox="1"/>
          <p:nvPr/>
        </p:nvSpPr>
        <p:spPr>
          <a:xfrm>
            <a:off x="7041610" y="1400678"/>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78" name="TextBox 77">
            <a:extLst>
              <a:ext uri="{FF2B5EF4-FFF2-40B4-BE49-F238E27FC236}">
                <a16:creationId xmlns:a16="http://schemas.microsoft.com/office/drawing/2014/main" id="{205C4113-0F00-8985-A876-FEFB3F99F79B}"/>
              </a:ext>
            </a:extLst>
          </p:cNvPr>
          <p:cNvSpPr txBox="1"/>
          <p:nvPr/>
        </p:nvSpPr>
        <p:spPr>
          <a:xfrm>
            <a:off x="163199" y="1839394"/>
            <a:ext cx="9925903" cy="4486100"/>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a:p>
            <a:pPr algn="justLow" rtl="1">
              <a:lnSpc>
                <a:spcPct val="150000"/>
              </a:lnSpc>
            </a:pPr>
            <a:endParaRPr lang="en-US" sz="1600" dirty="0"/>
          </a:p>
        </p:txBody>
      </p:sp>
      <p:sp>
        <p:nvSpPr>
          <p:cNvPr id="80" name="TextBox 79">
            <a:extLst>
              <a:ext uri="{FF2B5EF4-FFF2-40B4-BE49-F238E27FC236}">
                <a16:creationId xmlns:a16="http://schemas.microsoft.com/office/drawing/2014/main" id="{323C47A4-2BD3-6BA2-CF40-F7EE471A268D}"/>
              </a:ext>
            </a:extLst>
          </p:cNvPr>
          <p:cNvSpPr txBox="1"/>
          <p:nvPr/>
        </p:nvSpPr>
        <p:spPr>
          <a:xfrm>
            <a:off x="7511992" y="808074"/>
            <a:ext cx="2667356" cy="523220"/>
          </a:xfrm>
          <a:prstGeom prst="rect">
            <a:avLst/>
          </a:prstGeom>
          <a:noFill/>
        </p:spPr>
        <p:txBody>
          <a:bodyPr wrap="square" rtlCol="0">
            <a:spAutoFit/>
          </a:bodyPr>
          <a:lstStyle/>
          <a:p>
            <a:pPr algn="ctr"/>
            <a:r>
              <a:rPr lang="fa-IR" sz="2800" dirty="0">
                <a:cs typeface="B Titr" panose="00000700000000000000" pitchFamily="2" charset="-78"/>
              </a:rPr>
              <a:t>تیتر عنوان موضوع</a:t>
            </a:r>
            <a:endParaRPr lang="en-US" sz="8000" dirty="0">
              <a:cs typeface="B Titr" panose="00000700000000000000" pitchFamily="2" charset="-78"/>
            </a:endParaRPr>
          </a:p>
        </p:txBody>
      </p:sp>
    </p:spTree>
    <p:extLst>
      <p:ext uri="{BB962C8B-B14F-4D97-AF65-F5344CB8AC3E}">
        <p14:creationId xmlns:p14="http://schemas.microsoft.com/office/powerpoint/2010/main" val="1241493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1000"/>
                                        <p:tgtEl>
                                          <p:spTgt spid="80"/>
                                        </p:tgtEl>
                                      </p:cBhvr>
                                    </p:animEffect>
                                    <p:anim calcmode="lin" valueType="num">
                                      <p:cBhvr>
                                        <p:cTn id="8" dur="1000" fill="hold"/>
                                        <p:tgtEl>
                                          <p:spTgt spid="80"/>
                                        </p:tgtEl>
                                        <p:attrNameLst>
                                          <p:attrName>ppt_x</p:attrName>
                                        </p:attrNameLst>
                                      </p:cBhvr>
                                      <p:tavLst>
                                        <p:tav tm="0">
                                          <p:val>
                                            <p:strVal val="#ppt_x"/>
                                          </p:val>
                                        </p:tav>
                                        <p:tav tm="100000">
                                          <p:val>
                                            <p:strVal val="#ppt_x"/>
                                          </p:val>
                                        </p:tav>
                                      </p:tavLst>
                                    </p:anim>
                                    <p:anim calcmode="lin" valueType="num">
                                      <p:cBhvr>
                                        <p:cTn id="9" dur="1000" fill="hold"/>
                                        <p:tgtEl>
                                          <p:spTgt spid="8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fade">
                                      <p:cBhvr>
                                        <p:cTn id="12" dur="1000"/>
                                        <p:tgtEl>
                                          <p:spTgt spid="76"/>
                                        </p:tgtEl>
                                      </p:cBhvr>
                                    </p:animEffect>
                                    <p:anim calcmode="lin" valueType="num">
                                      <p:cBhvr>
                                        <p:cTn id="13" dur="1000" fill="hold"/>
                                        <p:tgtEl>
                                          <p:spTgt spid="76"/>
                                        </p:tgtEl>
                                        <p:attrNameLst>
                                          <p:attrName>ppt_x</p:attrName>
                                        </p:attrNameLst>
                                      </p:cBhvr>
                                      <p:tavLst>
                                        <p:tav tm="0">
                                          <p:val>
                                            <p:strVal val="#ppt_x"/>
                                          </p:val>
                                        </p:tav>
                                        <p:tav tm="100000">
                                          <p:val>
                                            <p:strVal val="#ppt_x"/>
                                          </p:val>
                                        </p:tav>
                                      </p:tavLst>
                                    </p:anim>
                                    <p:anim calcmode="lin" valueType="num">
                                      <p:cBhvr>
                                        <p:cTn id="14"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right)">
                                      <p:cBhvr>
                                        <p:cTn id="1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8" grpId="0"/>
      <p:bldP spid="8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94151BA-577C-5447-051A-B2015103E19C}"/>
              </a:ext>
            </a:extLst>
          </p:cNvPr>
          <p:cNvSpPr txBox="1"/>
          <p:nvPr/>
        </p:nvSpPr>
        <p:spPr>
          <a:xfrm>
            <a:off x="7007357" y="2617238"/>
            <a:ext cx="4410702" cy="1146549"/>
          </a:xfrm>
          <a:prstGeom prst="rect">
            <a:avLst/>
          </a:prstGeom>
          <a:noFill/>
        </p:spPr>
        <p:txBody>
          <a:bodyPr wrap="square">
            <a:spAutoFit/>
          </a:bodyPr>
          <a:lstStyle/>
          <a:p>
            <a:pPr algn="ctr" rtl="1">
              <a:lnSpc>
                <a:spcPct val="150000"/>
              </a:lnSpc>
              <a:spcBef>
                <a:spcPct val="0"/>
              </a:spcBef>
              <a:buNone/>
            </a:pPr>
            <a:r>
              <a:rPr lang="fa-IR" altLang="en-US" sz="6000" b="1" dirty="0">
                <a:latin typeface="Damavand ExtraBold" panose="00000900000000000000" pitchFamily="2" charset="-78"/>
                <a:cs typeface="B Titr" panose="00000700000000000000" pitchFamily="2" charset="-78"/>
              </a:rPr>
              <a:t>مفاهیم و پیشینه</a:t>
            </a:r>
            <a:endParaRPr lang="fa-IR" altLang="en-US" sz="4000" b="1" dirty="0">
              <a:latin typeface="Damavand ExtraBold" panose="00000900000000000000" pitchFamily="2" charset="-78"/>
              <a:cs typeface="B Titr" panose="00000700000000000000" pitchFamily="2" charset="-78"/>
            </a:endParaRPr>
          </a:p>
        </p:txBody>
      </p:sp>
      <p:grpSp>
        <p:nvGrpSpPr>
          <p:cNvPr id="9" name="Google Shape;6047;p67">
            <a:extLst>
              <a:ext uri="{FF2B5EF4-FFF2-40B4-BE49-F238E27FC236}">
                <a16:creationId xmlns:a16="http://schemas.microsoft.com/office/drawing/2014/main" id="{C8E16495-4BF3-7257-86C0-A8BF6E8945C0}"/>
              </a:ext>
            </a:extLst>
          </p:cNvPr>
          <p:cNvGrpSpPr/>
          <p:nvPr/>
        </p:nvGrpSpPr>
        <p:grpSpPr>
          <a:xfrm rot="24325">
            <a:off x="8128521" y="363748"/>
            <a:ext cx="2168374" cy="1974712"/>
            <a:chOff x="-40378075" y="3267450"/>
            <a:chExt cx="317425" cy="289075"/>
          </a:xfrm>
          <a:solidFill>
            <a:schemeClr val="tx1"/>
          </a:solidFill>
        </p:grpSpPr>
        <p:sp>
          <p:nvSpPr>
            <p:cNvPr id="10" name="Google Shape;6048;p67">
              <a:extLst>
                <a:ext uri="{FF2B5EF4-FFF2-40B4-BE49-F238E27FC236}">
                  <a16:creationId xmlns:a16="http://schemas.microsoft.com/office/drawing/2014/main" id="{E110E3CC-07CA-01A7-0186-009622EC88B1}"/>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1" name="Google Shape;6049;p67">
              <a:extLst>
                <a:ext uri="{FF2B5EF4-FFF2-40B4-BE49-F238E27FC236}">
                  <a16:creationId xmlns:a16="http://schemas.microsoft.com/office/drawing/2014/main" id="{82E00946-B2B5-2B95-D0B8-C6CBF6787AEB}"/>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2" name="Google Shape;6050;p67">
              <a:extLst>
                <a:ext uri="{FF2B5EF4-FFF2-40B4-BE49-F238E27FC236}">
                  <a16:creationId xmlns:a16="http://schemas.microsoft.com/office/drawing/2014/main" id="{10560DDB-8858-5E0A-16B2-4E8D7FFA3191}"/>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3" name="Google Shape;6051;p67">
              <a:extLst>
                <a:ext uri="{FF2B5EF4-FFF2-40B4-BE49-F238E27FC236}">
                  <a16:creationId xmlns:a16="http://schemas.microsoft.com/office/drawing/2014/main" id="{921E78D5-2ED1-DBE7-E6BE-26A5834A7C01}"/>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21" name="TextBox 20">
            <a:extLst>
              <a:ext uri="{FF2B5EF4-FFF2-40B4-BE49-F238E27FC236}">
                <a16:creationId xmlns:a16="http://schemas.microsoft.com/office/drawing/2014/main" id="{8FCE04A9-06B1-C375-C397-93470AF722F8}"/>
              </a:ext>
            </a:extLst>
          </p:cNvPr>
          <p:cNvSpPr txBox="1"/>
          <p:nvPr/>
        </p:nvSpPr>
        <p:spPr>
          <a:xfrm>
            <a:off x="5207788" y="4168605"/>
            <a:ext cx="6849979" cy="2492990"/>
          </a:xfrm>
          <a:prstGeom prst="rect">
            <a:avLst/>
          </a:prstGeom>
          <a:noFill/>
        </p:spPr>
        <p:txBody>
          <a:bodyPr wrap="square">
            <a:spAutoFit/>
          </a:bodyPr>
          <a:lstStyle/>
          <a:p>
            <a:pPr algn="ctr"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Tree>
    <p:extLst>
      <p:ext uri="{BB962C8B-B14F-4D97-AF65-F5344CB8AC3E}">
        <p14:creationId xmlns:p14="http://schemas.microsoft.com/office/powerpoint/2010/main" val="203037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074;p74">
            <a:extLst>
              <a:ext uri="{FF2B5EF4-FFF2-40B4-BE49-F238E27FC236}">
                <a16:creationId xmlns:a16="http://schemas.microsoft.com/office/drawing/2014/main" id="{0E49133F-2BF1-FF5A-8647-2001BA36834C}"/>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3" name="Google Shape;10075;p74">
              <a:extLst>
                <a:ext uri="{FF2B5EF4-FFF2-40B4-BE49-F238E27FC236}">
                  <a16:creationId xmlns:a16="http://schemas.microsoft.com/office/drawing/2014/main" id="{A8404A13-9707-6059-17E4-A8F4FB60FBB3}"/>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4" name="Google Shape;10076;p74">
              <a:extLst>
                <a:ext uri="{FF2B5EF4-FFF2-40B4-BE49-F238E27FC236}">
                  <a16:creationId xmlns:a16="http://schemas.microsoft.com/office/drawing/2014/main" id="{4B47B8B0-3E2E-0F4C-860F-54A8253868E2}"/>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7;p74">
              <a:extLst>
                <a:ext uri="{FF2B5EF4-FFF2-40B4-BE49-F238E27FC236}">
                  <a16:creationId xmlns:a16="http://schemas.microsoft.com/office/drawing/2014/main" id="{AB0EBE1D-6420-0AE2-A99C-1C362ADAD5BD}"/>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6" name="Google Shape;6047;p67">
            <a:extLst>
              <a:ext uri="{FF2B5EF4-FFF2-40B4-BE49-F238E27FC236}">
                <a16:creationId xmlns:a16="http://schemas.microsoft.com/office/drawing/2014/main" id="{DDF61C23-DD99-2441-5683-AC9C4D641CEB}"/>
              </a:ext>
            </a:extLst>
          </p:cNvPr>
          <p:cNvGrpSpPr/>
          <p:nvPr/>
        </p:nvGrpSpPr>
        <p:grpSpPr>
          <a:xfrm>
            <a:off x="11359800" y="2298817"/>
            <a:ext cx="311563" cy="283737"/>
            <a:chOff x="-40378075" y="3267450"/>
            <a:chExt cx="317425" cy="289075"/>
          </a:xfrm>
          <a:solidFill>
            <a:schemeClr val="tx1"/>
          </a:solidFill>
        </p:grpSpPr>
        <p:sp>
          <p:nvSpPr>
            <p:cNvPr id="7" name="Google Shape;6048;p67">
              <a:extLst>
                <a:ext uri="{FF2B5EF4-FFF2-40B4-BE49-F238E27FC236}">
                  <a16:creationId xmlns:a16="http://schemas.microsoft.com/office/drawing/2014/main" id="{F6035E0E-2A85-8BC8-2498-9A9E13486DE3}"/>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8" name="Google Shape;6049;p67">
              <a:extLst>
                <a:ext uri="{FF2B5EF4-FFF2-40B4-BE49-F238E27FC236}">
                  <a16:creationId xmlns:a16="http://schemas.microsoft.com/office/drawing/2014/main" id="{F277DF92-8F98-211E-5C5B-0722FF4A3D75}"/>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9" name="Google Shape;6050;p67">
              <a:extLst>
                <a:ext uri="{FF2B5EF4-FFF2-40B4-BE49-F238E27FC236}">
                  <a16:creationId xmlns:a16="http://schemas.microsoft.com/office/drawing/2014/main" id="{22E0F005-581D-2DEE-D618-6C2D72E494B3}"/>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0" name="Google Shape;6051;p67">
              <a:extLst>
                <a:ext uri="{FF2B5EF4-FFF2-40B4-BE49-F238E27FC236}">
                  <a16:creationId xmlns:a16="http://schemas.microsoft.com/office/drawing/2014/main" id="{65E7B115-8061-8FF3-E421-7E03FD91E2AB}"/>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1" name="Rectangle 7">
            <a:extLst>
              <a:ext uri="{FF2B5EF4-FFF2-40B4-BE49-F238E27FC236}">
                <a16:creationId xmlns:a16="http://schemas.microsoft.com/office/drawing/2014/main" id="{9C2E44E9-F47D-25D0-30B9-E71474724A18}"/>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2" name="Google Shape;6800;p88">
            <a:extLst>
              <a:ext uri="{FF2B5EF4-FFF2-40B4-BE49-F238E27FC236}">
                <a16:creationId xmlns:a16="http://schemas.microsoft.com/office/drawing/2014/main" id="{957ADAE7-27CE-2D78-FFDF-A071EBAF2EAC}"/>
              </a:ext>
            </a:extLst>
          </p:cNvPr>
          <p:cNvGrpSpPr/>
          <p:nvPr/>
        </p:nvGrpSpPr>
        <p:grpSpPr>
          <a:xfrm flipH="1">
            <a:off x="11355769" y="3956671"/>
            <a:ext cx="319625" cy="318776"/>
            <a:chOff x="-30345326" y="3184750"/>
            <a:chExt cx="292225" cy="291450"/>
          </a:xfrm>
          <a:solidFill>
            <a:schemeClr val="tx1"/>
          </a:solidFill>
        </p:grpSpPr>
        <p:sp>
          <p:nvSpPr>
            <p:cNvPr id="13" name="Google Shape;6801;p88">
              <a:extLst>
                <a:ext uri="{FF2B5EF4-FFF2-40B4-BE49-F238E27FC236}">
                  <a16:creationId xmlns:a16="http://schemas.microsoft.com/office/drawing/2014/main" id="{E34A63EE-0339-545B-2557-5DACE270E1B1}"/>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4" name="Google Shape;6802;p88">
              <a:extLst>
                <a:ext uri="{FF2B5EF4-FFF2-40B4-BE49-F238E27FC236}">
                  <a16:creationId xmlns:a16="http://schemas.microsoft.com/office/drawing/2014/main" id="{1212C13A-904E-5EFD-F29A-A0D977E06331}"/>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3;p88">
              <a:extLst>
                <a:ext uri="{FF2B5EF4-FFF2-40B4-BE49-F238E27FC236}">
                  <a16:creationId xmlns:a16="http://schemas.microsoft.com/office/drawing/2014/main" id="{062E5E2E-1D6D-3761-CD1D-8785C63253A3}"/>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4;p88">
              <a:extLst>
                <a:ext uri="{FF2B5EF4-FFF2-40B4-BE49-F238E27FC236}">
                  <a16:creationId xmlns:a16="http://schemas.microsoft.com/office/drawing/2014/main" id="{3ED56620-4EF4-3680-EFCE-527D054D3262}"/>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5;p88">
              <a:extLst>
                <a:ext uri="{FF2B5EF4-FFF2-40B4-BE49-F238E27FC236}">
                  <a16:creationId xmlns:a16="http://schemas.microsoft.com/office/drawing/2014/main" id="{11D6BAB1-3343-2ED3-0CCD-B8BBA59E3BB6}"/>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8" name="Google Shape;6957;p88">
            <a:extLst>
              <a:ext uri="{FF2B5EF4-FFF2-40B4-BE49-F238E27FC236}">
                <a16:creationId xmlns:a16="http://schemas.microsoft.com/office/drawing/2014/main" id="{F375C9FE-804C-3420-23C3-D027BC3FE3C0}"/>
              </a:ext>
            </a:extLst>
          </p:cNvPr>
          <p:cNvGrpSpPr/>
          <p:nvPr/>
        </p:nvGrpSpPr>
        <p:grpSpPr>
          <a:xfrm>
            <a:off x="11358369" y="5622572"/>
            <a:ext cx="314425" cy="313806"/>
            <a:chOff x="-31094350" y="3194000"/>
            <a:chExt cx="292225" cy="291650"/>
          </a:xfrm>
          <a:solidFill>
            <a:schemeClr val="tx1"/>
          </a:solidFill>
        </p:grpSpPr>
        <p:sp>
          <p:nvSpPr>
            <p:cNvPr id="19" name="Google Shape;6958;p88">
              <a:extLst>
                <a:ext uri="{FF2B5EF4-FFF2-40B4-BE49-F238E27FC236}">
                  <a16:creationId xmlns:a16="http://schemas.microsoft.com/office/drawing/2014/main" id="{CCC12088-69B6-5443-EE02-04DFC68F90E7}"/>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959;p88">
              <a:extLst>
                <a:ext uri="{FF2B5EF4-FFF2-40B4-BE49-F238E27FC236}">
                  <a16:creationId xmlns:a16="http://schemas.microsoft.com/office/drawing/2014/main" id="{DBE1E884-D78A-65F1-87CC-7FB403340D0D}"/>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1" name="Google Shape;6960;p88">
              <a:extLst>
                <a:ext uri="{FF2B5EF4-FFF2-40B4-BE49-F238E27FC236}">
                  <a16:creationId xmlns:a16="http://schemas.microsoft.com/office/drawing/2014/main" id="{3DE66DF4-5518-78A8-39C0-E18075BE900E}"/>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2" name="Google Shape;6961;p88">
              <a:extLst>
                <a:ext uri="{FF2B5EF4-FFF2-40B4-BE49-F238E27FC236}">
                  <a16:creationId xmlns:a16="http://schemas.microsoft.com/office/drawing/2014/main" id="{862470D4-FE2E-FA83-EECB-A20A0217644D}"/>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3" name="Google Shape;6962;p88">
              <a:extLst>
                <a:ext uri="{FF2B5EF4-FFF2-40B4-BE49-F238E27FC236}">
                  <a16:creationId xmlns:a16="http://schemas.microsoft.com/office/drawing/2014/main" id="{E0B074F5-BC9D-68A4-3778-BDA93915E325}"/>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63;p88">
              <a:extLst>
                <a:ext uri="{FF2B5EF4-FFF2-40B4-BE49-F238E27FC236}">
                  <a16:creationId xmlns:a16="http://schemas.microsoft.com/office/drawing/2014/main" id="{8FF837DB-5AAB-BB98-5127-EEE3EEB34EBA}"/>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4;p88">
              <a:extLst>
                <a:ext uri="{FF2B5EF4-FFF2-40B4-BE49-F238E27FC236}">
                  <a16:creationId xmlns:a16="http://schemas.microsoft.com/office/drawing/2014/main" id="{8FCC16E7-C3E5-282E-8856-A5FF15AB0F5E}"/>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5;p88">
              <a:extLst>
                <a:ext uri="{FF2B5EF4-FFF2-40B4-BE49-F238E27FC236}">
                  <a16:creationId xmlns:a16="http://schemas.microsoft.com/office/drawing/2014/main" id="{DEAB6A52-34AE-21CB-F4C1-BB3A6FBE70FA}"/>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27" name="Google Shape;10390;p74">
            <a:extLst>
              <a:ext uri="{FF2B5EF4-FFF2-40B4-BE49-F238E27FC236}">
                <a16:creationId xmlns:a16="http://schemas.microsoft.com/office/drawing/2014/main" id="{A753FCB2-DA28-FB7F-0FA3-5159CCB1ED93}"/>
              </a:ext>
            </a:extLst>
          </p:cNvPr>
          <p:cNvGrpSpPr/>
          <p:nvPr/>
        </p:nvGrpSpPr>
        <p:grpSpPr>
          <a:xfrm rot="5422">
            <a:off x="11341966" y="4772971"/>
            <a:ext cx="347230" cy="370072"/>
            <a:chOff x="3497300" y="3227275"/>
            <a:chExt cx="296175" cy="296175"/>
          </a:xfrm>
          <a:solidFill>
            <a:schemeClr val="tx1"/>
          </a:solidFill>
        </p:grpSpPr>
        <p:sp>
          <p:nvSpPr>
            <p:cNvPr id="28" name="Google Shape;10391;p74">
              <a:extLst>
                <a:ext uri="{FF2B5EF4-FFF2-40B4-BE49-F238E27FC236}">
                  <a16:creationId xmlns:a16="http://schemas.microsoft.com/office/drawing/2014/main" id="{E678514A-1FAA-18E2-A9C0-A6EE3067A47A}"/>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29" name="Google Shape;10392;p74">
              <a:extLst>
                <a:ext uri="{FF2B5EF4-FFF2-40B4-BE49-F238E27FC236}">
                  <a16:creationId xmlns:a16="http://schemas.microsoft.com/office/drawing/2014/main" id="{25A6D629-8736-B64A-E587-2A204875CE67}"/>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0" name="Google Shape;10393;p74">
              <a:extLst>
                <a:ext uri="{FF2B5EF4-FFF2-40B4-BE49-F238E27FC236}">
                  <a16:creationId xmlns:a16="http://schemas.microsoft.com/office/drawing/2014/main" id="{200E6F80-F241-03B6-50A8-14029B1DBA55}"/>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1" name="Google Shape;10394;p74">
              <a:extLst>
                <a:ext uri="{FF2B5EF4-FFF2-40B4-BE49-F238E27FC236}">
                  <a16:creationId xmlns:a16="http://schemas.microsoft.com/office/drawing/2014/main" id="{6D429514-5E32-1DE3-BBC5-A22AD84B2FB3}"/>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2" name="Google Shape;10395;p74">
              <a:extLst>
                <a:ext uri="{FF2B5EF4-FFF2-40B4-BE49-F238E27FC236}">
                  <a16:creationId xmlns:a16="http://schemas.microsoft.com/office/drawing/2014/main" id="{A215FC69-B8A0-9DFF-021E-D09A6F697116}"/>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6;p74">
              <a:extLst>
                <a:ext uri="{FF2B5EF4-FFF2-40B4-BE49-F238E27FC236}">
                  <a16:creationId xmlns:a16="http://schemas.microsoft.com/office/drawing/2014/main" id="{3156F130-7857-3D2D-44C9-337D6DD6F900}"/>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7;p74">
              <a:extLst>
                <a:ext uri="{FF2B5EF4-FFF2-40B4-BE49-F238E27FC236}">
                  <a16:creationId xmlns:a16="http://schemas.microsoft.com/office/drawing/2014/main" id="{D96C45D3-5867-ABEF-64EC-FF1CD68E963C}"/>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8;p74">
              <a:extLst>
                <a:ext uri="{FF2B5EF4-FFF2-40B4-BE49-F238E27FC236}">
                  <a16:creationId xmlns:a16="http://schemas.microsoft.com/office/drawing/2014/main" id="{4EF542D2-184D-1704-8F09-C3A4B02AB9DD}"/>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36" name="TextBox 35">
            <a:extLst>
              <a:ext uri="{FF2B5EF4-FFF2-40B4-BE49-F238E27FC236}">
                <a16:creationId xmlns:a16="http://schemas.microsoft.com/office/drawing/2014/main" id="{2E86D945-B350-AF86-4F82-EFA4F7EA68B2}"/>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7" name="TextBox 36">
            <a:extLst>
              <a:ext uri="{FF2B5EF4-FFF2-40B4-BE49-F238E27FC236}">
                <a16:creationId xmlns:a16="http://schemas.microsoft.com/office/drawing/2014/main" id="{8BC33473-2013-5A26-4D58-DD2BC8AFB653}"/>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38" name="TextBox 37">
            <a:extLst>
              <a:ext uri="{FF2B5EF4-FFF2-40B4-BE49-F238E27FC236}">
                <a16:creationId xmlns:a16="http://schemas.microsoft.com/office/drawing/2014/main" id="{118E3D44-A9C5-5EEA-BF24-4B76CF5DDF2E}"/>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9" name="TextBox 38">
            <a:extLst>
              <a:ext uri="{FF2B5EF4-FFF2-40B4-BE49-F238E27FC236}">
                <a16:creationId xmlns:a16="http://schemas.microsoft.com/office/drawing/2014/main" id="{24E3C8E5-15E9-2F91-128E-AE6A35749655}"/>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0" name="TextBox 39">
            <a:extLst>
              <a:ext uri="{FF2B5EF4-FFF2-40B4-BE49-F238E27FC236}">
                <a16:creationId xmlns:a16="http://schemas.microsoft.com/office/drawing/2014/main" id="{3EC54BBF-8F88-DF2D-6B15-AD14B9384965}"/>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E24448F3-B238-5302-BC66-02BD9D5C7A43}"/>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42" name="Straight Connector 41">
            <a:extLst>
              <a:ext uri="{FF2B5EF4-FFF2-40B4-BE49-F238E27FC236}">
                <a16:creationId xmlns:a16="http://schemas.microsoft.com/office/drawing/2014/main" id="{C2D0B2A0-A875-B2A9-E35F-E9516EA7862C}"/>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5E608F93-B6A7-C62C-6FEF-4885C6334985}"/>
              </a:ext>
            </a:extLst>
          </p:cNvPr>
          <p:cNvSpPr txBox="1"/>
          <p:nvPr/>
        </p:nvSpPr>
        <p:spPr>
          <a:xfrm>
            <a:off x="7050218" y="1458371"/>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44" name="TextBox 43">
            <a:extLst>
              <a:ext uri="{FF2B5EF4-FFF2-40B4-BE49-F238E27FC236}">
                <a16:creationId xmlns:a16="http://schemas.microsoft.com/office/drawing/2014/main" id="{1DE24255-3D22-362F-ABF1-F1C6D178B8E7}"/>
              </a:ext>
            </a:extLst>
          </p:cNvPr>
          <p:cNvSpPr txBox="1"/>
          <p:nvPr/>
        </p:nvSpPr>
        <p:spPr>
          <a:xfrm>
            <a:off x="4580842" y="1897087"/>
            <a:ext cx="5516868"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45" name="TextBox 44">
            <a:extLst>
              <a:ext uri="{FF2B5EF4-FFF2-40B4-BE49-F238E27FC236}">
                <a16:creationId xmlns:a16="http://schemas.microsoft.com/office/drawing/2014/main" id="{6DDC099A-567B-DA5A-5303-8E55A6DAD4FB}"/>
              </a:ext>
            </a:extLst>
          </p:cNvPr>
          <p:cNvSpPr txBox="1"/>
          <p:nvPr/>
        </p:nvSpPr>
        <p:spPr>
          <a:xfrm>
            <a:off x="7520600" y="865767"/>
            <a:ext cx="2667356" cy="523220"/>
          </a:xfrm>
          <a:prstGeom prst="rect">
            <a:avLst/>
          </a:prstGeom>
          <a:noFill/>
        </p:spPr>
        <p:txBody>
          <a:bodyPr wrap="square" rtlCol="0">
            <a:spAutoFit/>
          </a:bodyPr>
          <a:lstStyle/>
          <a:p>
            <a:pPr algn="ctr"/>
            <a:r>
              <a:rPr lang="fa-IR" sz="2800" dirty="0">
                <a:cs typeface="B Titr" panose="00000700000000000000" pitchFamily="2" charset="-78"/>
              </a:rPr>
              <a:t>تیتر عنوان موضوع</a:t>
            </a:r>
            <a:endParaRPr lang="en-US" sz="8000" dirty="0">
              <a:cs typeface="B Titr" panose="00000700000000000000" pitchFamily="2" charset="-78"/>
            </a:endParaRPr>
          </a:p>
        </p:txBody>
      </p:sp>
      <p:graphicFrame>
        <p:nvGraphicFramePr>
          <p:cNvPr id="48" name="Chart 47">
            <a:extLst>
              <a:ext uri="{FF2B5EF4-FFF2-40B4-BE49-F238E27FC236}">
                <a16:creationId xmlns:a16="http://schemas.microsoft.com/office/drawing/2014/main" id="{4C1A6F4C-EB2F-818F-1017-274EEA1B273F}"/>
              </a:ext>
            </a:extLst>
          </p:cNvPr>
          <p:cNvGraphicFramePr/>
          <p:nvPr>
            <p:extLst>
              <p:ext uri="{D42A27DB-BD31-4B8C-83A1-F6EECF244321}">
                <p14:modId xmlns:p14="http://schemas.microsoft.com/office/powerpoint/2010/main" val="2099547809"/>
              </p:ext>
            </p:extLst>
          </p:nvPr>
        </p:nvGraphicFramePr>
        <p:xfrm>
          <a:off x="91263" y="706486"/>
          <a:ext cx="4478961" cy="2985974"/>
        </p:xfrm>
        <a:graphic>
          <a:graphicData uri="http://schemas.openxmlformats.org/drawingml/2006/chart">
            <c:chart xmlns:c="http://schemas.openxmlformats.org/drawingml/2006/chart" xmlns:r="http://schemas.openxmlformats.org/officeDocument/2006/relationships" r:id="rId3"/>
          </a:graphicData>
        </a:graphic>
      </p:graphicFrame>
      <p:sp>
        <p:nvSpPr>
          <p:cNvPr id="49" name="Freeform: Shape 48">
            <a:extLst>
              <a:ext uri="{FF2B5EF4-FFF2-40B4-BE49-F238E27FC236}">
                <a16:creationId xmlns:a16="http://schemas.microsoft.com/office/drawing/2014/main" id="{3C8DCEE0-1775-27A5-6411-41BBB298CE18}"/>
              </a:ext>
            </a:extLst>
          </p:cNvPr>
          <p:cNvSpPr/>
          <p:nvPr/>
        </p:nvSpPr>
        <p:spPr>
          <a:xfrm>
            <a:off x="3903695" y="4030094"/>
            <a:ext cx="317614" cy="368922"/>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chemeClr val="tx1"/>
          </a:solidFill>
          <a:ln w="9525" cap="flat">
            <a:noFill/>
            <a:prstDash val="solid"/>
            <a:miter/>
          </a:ln>
        </p:spPr>
        <p:txBody>
          <a:bodyPr rtlCol="0" anchor="ctr"/>
          <a:lstStyle/>
          <a:p>
            <a:endParaRPr lang="en-US"/>
          </a:p>
        </p:txBody>
      </p:sp>
      <p:sp>
        <p:nvSpPr>
          <p:cNvPr id="58" name="TextBox 57">
            <a:extLst>
              <a:ext uri="{FF2B5EF4-FFF2-40B4-BE49-F238E27FC236}">
                <a16:creationId xmlns:a16="http://schemas.microsoft.com/office/drawing/2014/main" id="{EA9A7B0A-F5D5-11FA-9D1C-4AF9A544E344}"/>
              </a:ext>
            </a:extLst>
          </p:cNvPr>
          <p:cNvSpPr txBox="1"/>
          <p:nvPr/>
        </p:nvSpPr>
        <p:spPr>
          <a:xfrm>
            <a:off x="91263" y="4434963"/>
            <a:ext cx="4287788" cy="1223412"/>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Tree>
    <p:extLst>
      <p:ext uri="{BB962C8B-B14F-4D97-AF65-F5344CB8AC3E}">
        <p14:creationId xmlns:p14="http://schemas.microsoft.com/office/powerpoint/2010/main" val="1176404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2" presetClass="entr" presetSubtype="2"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right)">
                                      <p:cBhvr>
                                        <p:cTn id="15" dur="500"/>
                                        <p:tgtEl>
                                          <p:spTgt spid="44"/>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48">
                                            <p:graphicEl>
                                              <a:chart seriesIdx="-3" categoryIdx="-3" bldStep="gridLegend"/>
                                            </p:graphicEl>
                                          </p:spTgt>
                                        </p:tgtEl>
                                        <p:attrNameLst>
                                          <p:attrName>style.visibility</p:attrName>
                                        </p:attrNameLst>
                                      </p:cBhvr>
                                      <p:to>
                                        <p:strVal val="visible"/>
                                      </p:to>
                                    </p:set>
                                    <p:animEffect transition="in" filter="randombar(horizontal)">
                                      <p:cBhvr>
                                        <p:cTn id="18" dur="500"/>
                                        <p:tgtEl>
                                          <p:spTgt spid="48">
                                            <p:graphicEl>
                                              <a:chart seriesIdx="-3" categoryIdx="-3" bldStep="gridLegend"/>
                                            </p:graphic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8">
                                            <p:graphicEl>
                                              <a:chart seriesIdx="0" categoryIdx="0" bldStep="ptInCategory"/>
                                            </p:graphicEl>
                                          </p:spTgt>
                                        </p:tgtEl>
                                        <p:attrNameLst>
                                          <p:attrName>style.visibility</p:attrName>
                                        </p:attrNameLst>
                                      </p:cBhvr>
                                      <p:to>
                                        <p:strVal val="visible"/>
                                      </p:to>
                                    </p:set>
                                    <p:animEffect transition="in" filter="randombar(horizontal)">
                                      <p:cBhvr>
                                        <p:cTn id="21" dur="500"/>
                                        <p:tgtEl>
                                          <p:spTgt spid="48">
                                            <p:graphicEl>
                                              <a:chart seriesIdx="0" categoryIdx="0" bldStep="ptInCategory"/>
                                            </p:graphic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8">
                                            <p:graphicEl>
                                              <a:chart seriesIdx="1" categoryIdx="0" bldStep="ptInCategory"/>
                                            </p:graphicEl>
                                          </p:spTgt>
                                        </p:tgtEl>
                                        <p:attrNameLst>
                                          <p:attrName>style.visibility</p:attrName>
                                        </p:attrNameLst>
                                      </p:cBhvr>
                                      <p:to>
                                        <p:strVal val="visible"/>
                                      </p:to>
                                    </p:set>
                                    <p:animEffect transition="in" filter="randombar(horizontal)">
                                      <p:cBhvr>
                                        <p:cTn id="24" dur="500"/>
                                        <p:tgtEl>
                                          <p:spTgt spid="48">
                                            <p:graphicEl>
                                              <a:chart seriesIdx="1" categoryIdx="0" bldStep="ptInCategory"/>
                                            </p:graphicEl>
                                          </p:spTgt>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48">
                                            <p:graphicEl>
                                              <a:chart seriesIdx="2" categoryIdx="0" bldStep="ptInCategory"/>
                                            </p:graphicEl>
                                          </p:spTgt>
                                        </p:tgtEl>
                                        <p:attrNameLst>
                                          <p:attrName>style.visibility</p:attrName>
                                        </p:attrNameLst>
                                      </p:cBhvr>
                                      <p:to>
                                        <p:strVal val="visible"/>
                                      </p:to>
                                    </p:set>
                                    <p:animEffect transition="in" filter="randombar(horizontal)">
                                      <p:cBhvr>
                                        <p:cTn id="27" dur="500"/>
                                        <p:tgtEl>
                                          <p:spTgt spid="48">
                                            <p:graphicEl>
                                              <a:chart seriesIdx="2" categoryIdx="0" bldStep="ptInCategory"/>
                                            </p:graphicEl>
                                          </p:spTgt>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48">
                                            <p:graphicEl>
                                              <a:chart seriesIdx="0" categoryIdx="1" bldStep="ptInCategory"/>
                                            </p:graphicEl>
                                          </p:spTgt>
                                        </p:tgtEl>
                                        <p:attrNameLst>
                                          <p:attrName>style.visibility</p:attrName>
                                        </p:attrNameLst>
                                      </p:cBhvr>
                                      <p:to>
                                        <p:strVal val="visible"/>
                                      </p:to>
                                    </p:set>
                                    <p:animEffect transition="in" filter="randombar(horizontal)">
                                      <p:cBhvr>
                                        <p:cTn id="30" dur="500"/>
                                        <p:tgtEl>
                                          <p:spTgt spid="48">
                                            <p:graphicEl>
                                              <a:chart seriesIdx="0" categoryIdx="1" bldStep="ptInCategory"/>
                                            </p:graphicEl>
                                          </p:spTgt>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48">
                                            <p:graphicEl>
                                              <a:chart seriesIdx="1" categoryIdx="1" bldStep="ptInCategory"/>
                                            </p:graphicEl>
                                          </p:spTgt>
                                        </p:tgtEl>
                                        <p:attrNameLst>
                                          <p:attrName>style.visibility</p:attrName>
                                        </p:attrNameLst>
                                      </p:cBhvr>
                                      <p:to>
                                        <p:strVal val="visible"/>
                                      </p:to>
                                    </p:set>
                                    <p:animEffect transition="in" filter="randombar(horizontal)">
                                      <p:cBhvr>
                                        <p:cTn id="33" dur="500"/>
                                        <p:tgtEl>
                                          <p:spTgt spid="48">
                                            <p:graphicEl>
                                              <a:chart seriesIdx="1" categoryIdx="1" bldStep="ptInCategory"/>
                                            </p:graphicEl>
                                          </p:spTgt>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48">
                                            <p:graphicEl>
                                              <a:chart seriesIdx="2" categoryIdx="1" bldStep="ptInCategory"/>
                                            </p:graphicEl>
                                          </p:spTgt>
                                        </p:tgtEl>
                                        <p:attrNameLst>
                                          <p:attrName>style.visibility</p:attrName>
                                        </p:attrNameLst>
                                      </p:cBhvr>
                                      <p:to>
                                        <p:strVal val="visible"/>
                                      </p:to>
                                    </p:set>
                                    <p:animEffect transition="in" filter="randombar(horizontal)">
                                      <p:cBhvr>
                                        <p:cTn id="36" dur="500"/>
                                        <p:tgtEl>
                                          <p:spTgt spid="48">
                                            <p:graphicEl>
                                              <a:chart seriesIdx="2" categoryIdx="1" bldStep="ptInCategory"/>
                                            </p:graphicEl>
                                          </p:spTgt>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48">
                                            <p:graphicEl>
                                              <a:chart seriesIdx="0" categoryIdx="2" bldStep="ptInCategory"/>
                                            </p:graphicEl>
                                          </p:spTgt>
                                        </p:tgtEl>
                                        <p:attrNameLst>
                                          <p:attrName>style.visibility</p:attrName>
                                        </p:attrNameLst>
                                      </p:cBhvr>
                                      <p:to>
                                        <p:strVal val="visible"/>
                                      </p:to>
                                    </p:set>
                                    <p:animEffect transition="in" filter="randombar(horizontal)">
                                      <p:cBhvr>
                                        <p:cTn id="39" dur="500"/>
                                        <p:tgtEl>
                                          <p:spTgt spid="48">
                                            <p:graphicEl>
                                              <a:chart seriesIdx="0" categoryIdx="2" bldStep="ptInCategory"/>
                                            </p:graphicEl>
                                          </p:spTgt>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48">
                                            <p:graphicEl>
                                              <a:chart seriesIdx="1" categoryIdx="2" bldStep="ptInCategory"/>
                                            </p:graphicEl>
                                          </p:spTgt>
                                        </p:tgtEl>
                                        <p:attrNameLst>
                                          <p:attrName>style.visibility</p:attrName>
                                        </p:attrNameLst>
                                      </p:cBhvr>
                                      <p:to>
                                        <p:strVal val="visible"/>
                                      </p:to>
                                    </p:set>
                                    <p:animEffect transition="in" filter="randombar(horizontal)">
                                      <p:cBhvr>
                                        <p:cTn id="42" dur="500"/>
                                        <p:tgtEl>
                                          <p:spTgt spid="48">
                                            <p:graphicEl>
                                              <a:chart seriesIdx="1" categoryIdx="2" bldStep="ptInCategory"/>
                                            </p:graphicEl>
                                          </p:spTgt>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48">
                                            <p:graphicEl>
                                              <a:chart seriesIdx="2" categoryIdx="2" bldStep="ptInCategory"/>
                                            </p:graphicEl>
                                          </p:spTgt>
                                        </p:tgtEl>
                                        <p:attrNameLst>
                                          <p:attrName>style.visibility</p:attrName>
                                        </p:attrNameLst>
                                      </p:cBhvr>
                                      <p:to>
                                        <p:strVal val="visible"/>
                                      </p:to>
                                    </p:set>
                                    <p:animEffect transition="in" filter="randombar(horizontal)">
                                      <p:cBhvr>
                                        <p:cTn id="45" dur="500"/>
                                        <p:tgtEl>
                                          <p:spTgt spid="48">
                                            <p:graphicEl>
                                              <a:chart seriesIdx="2" categoryIdx="2" bldStep="ptInCategory"/>
                                            </p:graphicEl>
                                          </p:spTgt>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48">
                                            <p:graphicEl>
                                              <a:chart seriesIdx="0" categoryIdx="3" bldStep="ptInCategory"/>
                                            </p:graphicEl>
                                          </p:spTgt>
                                        </p:tgtEl>
                                        <p:attrNameLst>
                                          <p:attrName>style.visibility</p:attrName>
                                        </p:attrNameLst>
                                      </p:cBhvr>
                                      <p:to>
                                        <p:strVal val="visible"/>
                                      </p:to>
                                    </p:set>
                                    <p:animEffect transition="in" filter="randombar(horizontal)">
                                      <p:cBhvr>
                                        <p:cTn id="48" dur="500"/>
                                        <p:tgtEl>
                                          <p:spTgt spid="48">
                                            <p:graphicEl>
                                              <a:chart seriesIdx="0" categoryIdx="3" bldStep="ptInCategory"/>
                                            </p:graphicEl>
                                          </p:spTgt>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48">
                                            <p:graphicEl>
                                              <a:chart seriesIdx="1" categoryIdx="3" bldStep="ptInCategory"/>
                                            </p:graphicEl>
                                          </p:spTgt>
                                        </p:tgtEl>
                                        <p:attrNameLst>
                                          <p:attrName>style.visibility</p:attrName>
                                        </p:attrNameLst>
                                      </p:cBhvr>
                                      <p:to>
                                        <p:strVal val="visible"/>
                                      </p:to>
                                    </p:set>
                                    <p:animEffect transition="in" filter="randombar(horizontal)">
                                      <p:cBhvr>
                                        <p:cTn id="51" dur="500"/>
                                        <p:tgtEl>
                                          <p:spTgt spid="48">
                                            <p:graphicEl>
                                              <a:chart seriesIdx="1" categoryIdx="3" bldStep="ptInCategory"/>
                                            </p:graphicEl>
                                          </p:spTgt>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48">
                                            <p:graphicEl>
                                              <a:chart seriesIdx="2" categoryIdx="3" bldStep="ptInCategory"/>
                                            </p:graphicEl>
                                          </p:spTgt>
                                        </p:tgtEl>
                                        <p:attrNameLst>
                                          <p:attrName>style.visibility</p:attrName>
                                        </p:attrNameLst>
                                      </p:cBhvr>
                                      <p:to>
                                        <p:strVal val="visible"/>
                                      </p:to>
                                    </p:set>
                                    <p:animEffect transition="in" filter="randombar(horizontal)">
                                      <p:cBhvr>
                                        <p:cTn id="54" dur="500"/>
                                        <p:tgtEl>
                                          <p:spTgt spid="48">
                                            <p:graphicEl>
                                              <a:chart seriesIdx="2" categoryIdx="3" bldStep="ptInCategory"/>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58"/>
                                        </p:tgtEl>
                                        <p:attrNameLst>
                                          <p:attrName>style.visibility</p:attrName>
                                        </p:attrNameLst>
                                      </p:cBhvr>
                                      <p:to>
                                        <p:strVal val="visible"/>
                                      </p:to>
                                    </p:set>
                                    <p:anim calcmode="lin" valueType="num">
                                      <p:cBhvr>
                                        <p:cTn id="66" dur="1000" fill="hold"/>
                                        <p:tgtEl>
                                          <p:spTgt spid="58"/>
                                        </p:tgtEl>
                                        <p:attrNameLst>
                                          <p:attrName>ppt_w</p:attrName>
                                        </p:attrNameLst>
                                      </p:cBhvr>
                                      <p:tavLst>
                                        <p:tav tm="0">
                                          <p:val>
                                            <p:fltVal val="0"/>
                                          </p:val>
                                        </p:tav>
                                        <p:tav tm="100000">
                                          <p:val>
                                            <p:strVal val="#ppt_w"/>
                                          </p:val>
                                        </p:tav>
                                      </p:tavLst>
                                    </p:anim>
                                    <p:anim calcmode="lin" valueType="num">
                                      <p:cBhvr>
                                        <p:cTn id="67" dur="1000" fill="hold"/>
                                        <p:tgtEl>
                                          <p:spTgt spid="58"/>
                                        </p:tgtEl>
                                        <p:attrNameLst>
                                          <p:attrName>ppt_h</p:attrName>
                                        </p:attrNameLst>
                                      </p:cBhvr>
                                      <p:tavLst>
                                        <p:tav tm="0">
                                          <p:val>
                                            <p:fltVal val="0"/>
                                          </p:val>
                                        </p:tav>
                                        <p:tav tm="100000">
                                          <p:val>
                                            <p:strVal val="#ppt_h"/>
                                          </p:val>
                                        </p:tav>
                                      </p:tavLst>
                                    </p:anim>
                                    <p:anim calcmode="lin" valueType="num">
                                      <p:cBhvr>
                                        <p:cTn id="68" dur="1000" fill="hold"/>
                                        <p:tgtEl>
                                          <p:spTgt spid="58"/>
                                        </p:tgtEl>
                                        <p:attrNameLst>
                                          <p:attrName>style.rotation</p:attrName>
                                        </p:attrNameLst>
                                      </p:cBhvr>
                                      <p:tavLst>
                                        <p:tav tm="0">
                                          <p:val>
                                            <p:fltVal val="90"/>
                                          </p:val>
                                        </p:tav>
                                        <p:tav tm="100000">
                                          <p:val>
                                            <p:fltVal val="0"/>
                                          </p:val>
                                        </p:tav>
                                      </p:tavLst>
                                    </p:anim>
                                    <p:animEffect transition="in" filter="fade">
                                      <p:cBhvr>
                                        <p:cTn id="69"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Graphic spid="48" grpId="0">
        <p:bldSub>
          <a:bldChart bld="categoryEl"/>
        </p:bldSub>
      </p:bldGraphic>
      <p:bldP spid="49" grpId="0" animBg="1"/>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074;p74">
            <a:extLst>
              <a:ext uri="{FF2B5EF4-FFF2-40B4-BE49-F238E27FC236}">
                <a16:creationId xmlns:a16="http://schemas.microsoft.com/office/drawing/2014/main" id="{0E49133F-2BF1-FF5A-8647-2001BA36834C}"/>
              </a:ext>
            </a:extLst>
          </p:cNvPr>
          <p:cNvGrpSpPr/>
          <p:nvPr/>
        </p:nvGrpSpPr>
        <p:grpSpPr>
          <a:xfrm>
            <a:off x="11355163" y="1444238"/>
            <a:ext cx="320836" cy="335139"/>
            <a:chOff x="-60988625" y="3740800"/>
            <a:chExt cx="316650" cy="310350"/>
          </a:xfrm>
          <a:solidFill>
            <a:schemeClr val="tx1">
              <a:lumMod val="95000"/>
              <a:lumOff val="5000"/>
            </a:schemeClr>
          </a:solidFill>
        </p:grpSpPr>
        <p:sp>
          <p:nvSpPr>
            <p:cNvPr id="3" name="Google Shape;10075;p74">
              <a:extLst>
                <a:ext uri="{FF2B5EF4-FFF2-40B4-BE49-F238E27FC236}">
                  <a16:creationId xmlns:a16="http://schemas.microsoft.com/office/drawing/2014/main" id="{A8404A13-9707-6059-17E4-A8F4FB60FBB3}"/>
                </a:ext>
              </a:extLst>
            </p:cNvPr>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endParaRPr sz="1400"/>
            </a:p>
          </p:txBody>
        </p:sp>
        <p:sp>
          <p:nvSpPr>
            <p:cNvPr id="4" name="Google Shape;10076;p74">
              <a:extLst>
                <a:ext uri="{FF2B5EF4-FFF2-40B4-BE49-F238E27FC236}">
                  <a16:creationId xmlns:a16="http://schemas.microsoft.com/office/drawing/2014/main" id="{4B47B8B0-3E2E-0F4C-860F-54A8253868E2}"/>
                </a:ext>
              </a:extLst>
            </p:cNvPr>
            <p:cNvSpPr/>
            <p:nvPr/>
          </p:nvSpPr>
          <p:spPr>
            <a:xfrm>
              <a:off x="-60742097"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endParaRPr sz="1400"/>
            </a:p>
          </p:txBody>
        </p:sp>
        <p:sp>
          <p:nvSpPr>
            <p:cNvPr id="5" name="Google Shape;10077;p74">
              <a:extLst>
                <a:ext uri="{FF2B5EF4-FFF2-40B4-BE49-F238E27FC236}">
                  <a16:creationId xmlns:a16="http://schemas.microsoft.com/office/drawing/2014/main" id="{AB0EBE1D-6420-0AE2-A99C-1C362ADAD5BD}"/>
                </a:ext>
              </a:extLst>
            </p:cNvPr>
            <p:cNvSpPr/>
            <p:nvPr/>
          </p:nvSpPr>
          <p:spPr>
            <a:xfrm>
              <a:off x="-60740522"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6" name="Google Shape;6047;p67">
            <a:extLst>
              <a:ext uri="{FF2B5EF4-FFF2-40B4-BE49-F238E27FC236}">
                <a16:creationId xmlns:a16="http://schemas.microsoft.com/office/drawing/2014/main" id="{DDF61C23-DD99-2441-5683-AC9C4D641CEB}"/>
              </a:ext>
            </a:extLst>
          </p:cNvPr>
          <p:cNvGrpSpPr/>
          <p:nvPr/>
        </p:nvGrpSpPr>
        <p:grpSpPr>
          <a:xfrm>
            <a:off x="11359800" y="2298817"/>
            <a:ext cx="311563" cy="283737"/>
            <a:chOff x="-40378075" y="3267450"/>
            <a:chExt cx="317425" cy="289075"/>
          </a:xfrm>
          <a:solidFill>
            <a:schemeClr val="tx1"/>
          </a:solidFill>
        </p:grpSpPr>
        <p:sp>
          <p:nvSpPr>
            <p:cNvPr id="7" name="Google Shape;6048;p67">
              <a:extLst>
                <a:ext uri="{FF2B5EF4-FFF2-40B4-BE49-F238E27FC236}">
                  <a16:creationId xmlns:a16="http://schemas.microsoft.com/office/drawing/2014/main" id="{F6035E0E-2A85-8BC8-2498-9A9E13486DE3}"/>
                </a:ext>
              </a:extLst>
            </p:cNvPr>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8" name="Google Shape;6049;p67">
              <a:extLst>
                <a:ext uri="{FF2B5EF4-FFF2-40B4-BE49-F238E27FC236}">
                  <a16:creationId xmlns:a16="http://schemas.microsoft.com/office/drawing/2014/main" id="{F277DF92-8F98-211E-5C5B-0722FF4A3D75}"/>
                </a:ext>
              </a:extLst>
            </p:cNvPr>
            <p:cNvSpPr/>
            <p:nvPr/>
          </p:nvSpPr>
          <p:spPr>
            <a:xfrm>
              <a:off x="-40316649"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9" name="Google Shape;6050;p67">
              <a:extLst>
                <a:ext uri="{FF2B5EF4-FFF2-40B4-BE49-F238E27FC236}">
                  <a16:creationId xmlns:a16="http://schemas.microsoft.com/office/drawing/2014/main" id="{22E0F005-581D-2DEE-D618-6C2D72E494B3}"/>
                </a:ext>
              </a:extLst>
            </p:cNvPr>
            <p:cNvSpPr/>
            <p:nvPr/>
          </p:nvSpPr>
          <p:spPr>
            <a:xfrm>
              <a:off x="-40209524"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sp>
          <p:nvSpPr>
            <p:cNvPr id="10" name="Google Shape;6051;p67">
              <a:extLst>
                <a:ext uri="{FF2B5EF4-FFF2-40B4-BE49-F238E27FC236}">
                  <a16:creationId xmlns:a16="http://schemas.microsoft.com/office/drawing/2014/main" id="{65E7B115-8061-8FF3-E421-7E03FD91E2AB}"/>
                </a:ext>
              </a:extLst>
            </p:cNvPr>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endParaRPr sz="1400">
                <a:solidFill>
                  <a:srgbClr val="AE4500"/>
                </a:solidFill>
              </a:endParaRPr>
            </a:p>
          </p:txBody>
        </p:sp>
      </p:grpSp>
      <p:sp>
        <p:nvSpPr>
          <p:cNvPr id="11" name="Rectangle 7">
            <a:extLst>
              <a:ext uri="{FF2B5EF4-FFF2-40B4-BE49-F238E27FC236}">
                <a16:creationId xmlns:a16="http://schemas.microsoft.com/office/drawing/2014/main" id="{9C2E44E9-F47D-25D0-30B9-E71474724A18}"/>
              </a:ext>
            </a:extLst>
          </p:cNvPr>
          <p:cNvSpPr/>
          <p:nvPr/>
        </p:nvSpPr>
        <p:spPr>
          <a:xfrm rot="20329386" flipH="1">
            <a:off x="11428177" y="3112604"/>
            <a:ext cx="174808" cy="389435"/>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grpSp>
        <p:nvGrpSpPr>
          <p:cNvPr id="12" name="Google Shape;6800;p88">
            <a:extLst>
              <a:ext uri="{FF2B5EF4-FFF2-40B4-BE49-F238E27FC236}">
                <a16:creationId xmlns:a16="http://schemas.microsoft.com/office/drawing/2014/main" id="{957ADAE7-27CE-2D78-FFDF-A071EBAF2EAC}"/>
              </a:ext>
            </a:extLst>
          </p:cNvPr>
          <p:cNvGrpSpPr/>
          <p:nvPr/>
        </p:nvGrpSpPr>
        <p:grpSpPr>
          <a:xfrm flipH="1">
            <a:off x="11355769" y="3956671"/>
            <a:ext cx="319625" cy="318776"/>
            <a:chOff x="-30345326" y="3184750"/>
            <a:chExt cx="292225" cy="291450"/>
          </a:xfrm>
          <a:solidFill>
            <a:schemeClr val="tx1"/>
          </a:solidFill>
        </p:grpSpPr>
        <p:sp>
          <p:nvSpPr>
            <p:cNvPr id="13" name="Google Shape;6801;p88">
              <a:extLst>
                <a:ext uri="{FF2B5EF4-FFF2-40B4-BE49-F238E27FC236}">
                  <a16:creationId xmlns:a16="http://schemas.microsoft.com/office/drawing/2014/main" id="{E34A63EE-0339-545B-2557-5DACE270E1B1}"/>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grpFill/>
            <a:ln>
              <a:noFill/>
            </a:ln>
          </p:spPr>
          <p:txBody>
            <a:bodyPr spcFirstLastPara="1" wrap="square" lIns="91425" tIns="91425" rIns="91425" bIns="91425" anchor="ctr" anchorCtr="0">
              <a:noAutofit/>
            </a:bodyPr>
            <a:lstStyle/>
            <a:p>
              <a:endParaRPr sz="1400"/>
            </a:p>
          </p:txBody>
        </p:sp>
        <p:sp>
          <p:nvSpPr>
            <p:cNvPr id="14" name="Google Shape;6802;p88">
              <a:extLst>
                <a:ext uri="{FF2B5EF4-FFF2-40B4-BE49-F238E27FC236}">
                  <a16:creationId xmlns:a16="http://schemas.microsoft.com/office/drawing/2014/main" id="{1212C13A-904E-5EFD-F29A-A0D977E06331}"/>
                </a:ext>
              </a:extLst>
            </p:cNvPr>
            <p:cNvSpPr/>
            <p:nvPr/>
          </p:nvSpPr>
          <p:spPr>
            <a:xfrm>
              <a:off x="-30310674"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5" name="Google Shape;6803;p88">
              <a:extLst>
                <a:ext uri="{FF2B5EF4-FFF2-40B4-BE49-F238E27FC236}">
                  <a16:creationId xmlns:a16="http://schemas.microsoft.com/office/drawing/2014/main" id="{062E5E2E-1D6D-3761-CD1D-8785C63253A3}"/>
                </a:ext>
              </a:extLst>
            </p:cNvPr>
            <p:cNvSpPr/>
            <p:nvPr/>
          </p:nvSpPr>
          <p:spPr>
            <a:xfrm>
              <a:off x="-30345326"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grpFill/>
            <a:ln>
              <a:noFill/>
            </a:ln>
          </p:spPr>
          <p:txBody>
            <a:bodyPr spcFirstLastPara="1" wrap="square" lIns="91425" tIns="91425" rIns="91425" bIns="91425" anchor="ctr" anchorCtr="0">
              <a:noAutofit/>
            </a:bodyPr>
            <a:lstStyle/>
            <a:p>
              <a:endParaRPr sz="1400"/>
            </a:p>
          </p:txBody>
        </p:sp>
        <p:sp>
          <p:nvSpPr>
            <p:cNvPr id="16" name="Google Shape;6804;p88">
              <a:extLst>
                <a:ext uri="{FF2B5EF4-FFF2-40B4-BE49-F238E27FC236}">
                  <a16:creationId xmlns:a16="http://schemas.microsoft.com/office/drawing/2014/main" id="{3ED56620-4EF4-3680-EFCE-527D054D3262}"/>
                </a:ext>
              </a:extLst>
            </p:cNvPr>
            <p:cNvSpPr/>
            <p:nvPr/>
          </p:nvSpPr>
          <p:spPr>
            <a:xfrm>
              <a:off x="-30156299"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grpFill/>
            <a:ln>
              <a:noFill/>
            </a:ln>
          </p:spPr>
          <p:txBody>
            <a:bodyPr spcFirstLastPara="1" wrap="square" lIns="91425" tIns="91425" rIns="91425" bIns="91425" anchor="ctr" anchorCtr="0">
              <a:noAutofit/>
            </a:bodyPr>
            <a:lstStyle/>
            <a:p>
              <a:endParaRPr sz="1400"/>
            </a:p>
          </p:txBody>
        </p:sp>
        <p:sp>
          <p:nvSpPr>
            <p:cNvPr id="17" name="Google Shape;6805;p88">
              <a:extLst>
                <a:ext uri="{FF2B5EF4-FFF2-40B4-BE49-F238E27FC236}">
                  <a16:creationId xmlns:a16="http://schemas.microsoft.com/office/drawing/2014/main" id="{11D6BAB1-3343-2ED3-0CCD-B8BBA59E3BB6}"/>
                </a:ext>
              </a:extLst>
            </p:cNvPr>
            <p:cNvSpPr/>
            <p:nvPr/>
          </p:nvSpPr>
          <p:spPr>
            <a:xfrm>
              <a:off x="-30190951"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grpFill/>
            <a:ln>
              <a:noFill/>
            </a:ln>
          </p:spPr>
          <p:txBody>
            <a:bodyPr spcFirstLastPara="1" wrap="square" lIns="91425" tIns="91425" rIns="91425" bIns="91425" anchor="ctr" anchorCtr="0">
              <a:noAutofit/>
            </a:bodyPr>
            <a:lstStyle/>
            <a:p>
              <a:endParaRPr sz="1400"/>
            </a:p>
          </p:txBody>
        </p:sp>
      </p:grpSp>
      <p:grpSp>
        <p:nvGrpSpPr>
          <p:cNvPr id="18" name="Google Shape;6957;p88">
            <a:extLst>
              <a:ext uri="{FF2B5EF4-FFF2-40B4-BE49-F238E27FC236}">
                <a16:creationId xmlns:a16="http://schemas.microsoft.com/office/drawing/2014/main" id="{F375C9FE-804C-3420-23C3-D027BC3FE3C0}"/>
              </a:ext>
            </a:extLst>
          </p:cNvPr>
          <p:cNvGrpSpPr/>
          <p:nvPr/>
        </p:nvGrpSpPr>
        <p:grpSpPr>
          <a:xfrm>
            <a:off x="11358369" y="5622572"/>
            <a:ext cx="314425" cy="313806"/>
            <a:chOff x="-31094350" y="3194000"/>
            <a:chExt cx="292225" cy="291650"/>
          </a:xfrm>
          <a:solidFill>
            <a:schemeClr val="tx1"/>
          </a:solidFill>
        </p:grpSpPr>
        <p:sp>
          <p:nvSpPr>
            <p:cNvPr id="19" name="Google Shape;6958;p88">
              <a:extLst>
                <a:ext uri="{FF2B5EF4-FFF2-40B4-BE49-F238E27FC236}">
                  <a16:creationId xmlns:a16="http://schemas.microsoft.com/office/drawing/2014/main" id="{CCC12088-69B6-5443-EE02-04DFC68F90E7}"/>
                </a:ext>
              </a:extLst>
            </p:cNvPr>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grpFill/>
            <a:ln>
              <a:noFill/>
            </a:ln>
          </p:spPr>
          <p:txBody>
            <a:bodyPr spcFirstLastPara="1" wrap="square" lIns="91425" tIns="91425" rIns="91425" bIns="91425" anchor="ctr" anchorCtr="0">
              <a:noAutofit/>
            </a:bodyPr>
            <a:lstStyle/>
            <a:p>
              <a:endParaRPr sz="1400"/>
            </a:p>
          </p:txBody>
        </p:sp>
        <p:sp>
          <p:nvSpPr>
            <p:cNvPr id="20" name="Google Shape;6959;p88">
              <a:extLst>
                <a:ext uri="{FF2B5EF4-FFF2-40B4-BE49-F238E27FC236}">
                  <a16:creationId xmlns:a16="http://schemas.microsoft.com/office/drawing/2014/main" id="{DBE1E884-D78A-65F1-87CC-7FB403340D0D}"/>
                </a:ext>
              </a:extLst>
            </p:cNvPr>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1" name="Google Shape;6960;p88">
              <a:extLst>
                <a:ext uri="{FF2B5EF4-FFF2-40B4-BE49-F238E27FC236}">
                  <a16:creationId xmlns:a16="http://schemas.microsoft.com/office/drawing/2014/main" id="{3DE66DF4-5518-78A8-39C0-E18075BE900E}"/>
                </a:ext>
              </a:extLst>
            </p:cNvPr>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grpFill/>
            <a:ln>
              <a:noFill/>
            </a:ln>
          </p:spPr>
          <p:txBody>
            <a:bodyPr spcFirstLastPara="1" wrap="square" lIns="91425" tIns="91425" rIns="91425" bIns="91425" anchor="ctr" anchorCtr="0">
              <a:noAutofit/>
            </a:bodyPr>
            <a:lstStyle/>
            <a:p>
              <a:endParaRPr sz="1400"/>
            </a:p>
          </p:txBody>
        </p:sp>
        <p:sp>
          <p:nvSpPr>
            <p:cNvPr id="22" name="Google Shape;6961;p88">
              <a:extLst>
                <a:ext uri="{FF2B5EF4-FFF2-40B4-BE49-F238E27FC236}">
                  <a16:creationId xmlns:a16="http://schemas.microsoft.com/office/drawing/2014/main" id="{862470D4-FE2E-FA83-EECB-A20A0217644D}"/>
                </a:ext>
              </a:extLst>
            </p:cNvPr>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grpFill/>
            <a:ln>
              <a:noFill/>
            </a:ln>
          </p:spPr>
          <p:txBody>
            <a:bodyPr spcFirstLastPara="1" wrap="square" lIns="91425" tIns="91425" rIns="91425" bIns="91425" anchor="ctr" anchorCtr="0">
              <a:noAutofit/>
            </a:bodyPr>
            <a:lstStyle/>
            <a:p>
              <a:endParaRPr sz="1400"/>
            </a:p>
          </p:txBody>
        </p:sp>
        <p:sp>
          <p:nvSpPr>
            <p:cNvPr id="23" name="Google Shape;6962;p88">
              <a:extLst>
                <a:ext uri="{FF2B5EF4-FFF2-40B4-BE49-F238E27FC236}">
                  <a16:creationId xmlns:a16="http://schemas.microsoft.com/office/drawing/2014/main" id="{E0B074F5-BC9D-68A4-3778-BDA93915E325}"/>
                </a:ext>
              </a:extLst>
            </p:cNvPr>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grpFill/>
            <a:ln>
              <a:noFill/>
            </a:ln>
          </p:spPr>
          <p:txBody>
            <a:bodyPr spcFirstLastPara="1" wrap="square" lIns="91425" tIns="91425" rIns="91425" bIns="91425" anchor="ctr" anchorCtr="0">
              <a:noAutofit/>
            </a:bodyPr>
            <a:lstStyle/>
            <a:p>
              <a:endParaRPr sz="1400"/>
            </a:p>
          </p:txBody>
        </p:sp>
        <p:sp>
          <p:nvSpPr>
            <p:cNvPr id="24" name="Google Shape;6963;p88">
              <a:extLst>
                <a:ext uri="{FF2B5EF4-FFF2-40B4-BE49-F238E27FC236}">
                  <a16:creationId xmlns:a16="http://schemas.microsoft.com/office/drawing/2014/main" id="{8FF837DB-5AAB-BB98-5127-EEE3EEB34EBA}"/>
                </a:ext>
              </a:extLst>
            </p:cNvPr>
            <p:cNvSpPr/>
            <p:nvPr/>
          </p:nvSpPr>
          <p:spPr>
            <a:xfrm>
              <a:off x="-30853351" y="3295000"/>
              <a:ext cx="51225" cy="104000"/>
            </a:xfrm>
            <a:custGeom>
              <a:avLst/>
              <a:gdLst/>
              <a:ahLst/>
              <a:cxnLst/>
              <a:rect l="l" t="t" r="r" b="b"/>
              <a:pathLst>
                <a:path w="2049" h="4160" extrusionOk="0">
                  <a:moveTo>
                    <a:pt x="1" y="1"/>
                  </a:moveTo>
                  <a:lnTo>
                    <a:pt x="1" y="4160"/>
                  </a:lnTo>
                  <a:lnTo>
                    <a:pt x="2049" y="4160"/>
                  </a:lnTo>
                  <a:lnTo>
                    <a:pt x="2049" y="1"/>
                  </a:lnTo>
                  <a:close/>
                </a:path>
              </a:pathLst>
            </a:custGeom>
            <a:grpFill/>
            <a:ln>
              <a:noFill/>
            </a:ln>
          </p:spPr>
          <p:txBody>
            <a:bodyPr spcFirstLastPara="1" wrap="square" lIns="91425" tIns="91425" rIns="91425" bIns="91425" anchor="ctr" anchorCtr="0">
              <a:noAutofit/>
            </a:bodyPr>
            <a:lstStyle/>
            <a:p>
              <a:endParaRPr sz="1400"/>
            </a:p>
          </p:txBody>
        </p:sp>
        <p:sp>
          <p:nvSpPr>
            <p:cNvPr id="25" name="Google Shape;6964;p88">
              <a:extLst>
                <a:ext uri="{FF2B5EF4-FFF2-40B4-BE49-F238E27FC236}">
                  <a16:creationId xmlns:a16="http://schemas.microsoft.com/office/drawing/2014/main" id="{8FCC16E7-C3E5-282E-8856-A5FF15AB0F5E}"/>
                </a:ext>
              </a:extLst>
            </p:cNvPr>
            <p:cNvSpPr/>
            <p:nvPr/>
          </p:nvSpPr>
          <p:spPr>
            <a:xfrm>
              <a:off x="-30853351"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grpFill/>
            <a:ln>
              <a:noFill/>
            </a:ln>
          </p:spPr>
          <p:txBody>
            <a:bodyPr spcFirstLastPara="1" wrap="square" lIns="91425" tIns="91425" rIns="91425" bIns="91425" anchor="ctr" anchorCtr="0">
              <a:noAutofit/>
            </a:bodyPr>
            <a:lstStyle/>
            <a:p>
              <a:endParaRPr sz="1400"/>
            </a:p>
          </p:txBody>
        </p:sp>
        <p:sp>
          <p:nvSpPr>
            <p:cNvPr id="26" name="Google Shape;6965;p88">
              <a:extLst>
                <a:ext uri="{FF2B5EF4-FFF2-40B4-BE49-F238E27FC236}">
                  <a16:creationId xmlns:a16="http://schemas.microsoft.com/office/drawing/2014/main" id="{DEAB6A52-34AE-21CB-F4C1-BB3A6FBE70FA}"/>
                </a:ext>
              </a:extLst>
            </p:cNvPr>
            <p:cNvSpPr/>
            <p:nvPr/>
          </p:nvSpPr>
          <p:spPr>
            <a:xfrm>
              <a:off x="-30851776"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grpFill/>
            <a:ln>
              <a:noFill/>
            </a:ln>
          </p:spPr>
          <p:txBody>
            <a:bodyPr spcFirstLastPara="1" wrap="square" lIns="91425" tIns="91425" rIns="91425" bIns="91425" anchor="ctr" anchorCtr="0">
              <a:noAutofit/>
            </a:bodyPr>
            <a:lstStyle/>
            <a:p>
              <a:endParaRPr sz="1400"/>
            </a:p>
          </p:txBody>
        </p:sp>
      </p:grpSp>
      <p:grpSp>
        <p:nvGrpSpPr>
          <p:cNvPr id="27" name="Google Shape;10390;p74">
            <a:extLst>
              <a:ext uri="{FF2B5EF4-FFF2-40B4-BE49-F238E27FC236}">
                <a16:creationId xmlns:a16="http://schemas.microsoft.com/office/drawing/2014/main" id="{A753FCB2-DA28-FB7F-0FA3-5159CCB1ED93}"/>
              </a:ext>
            </a:extLst>
          </p:cNvPr>
          <p:cNvGrpSpPr/>
          <p:nvPr/>
        </p:nvGrpSpPr>
        <p:grpSpPr>
          <a:xfrm rot="5422">
            <a:off x="11341966" y="4772971"/>
            <a:ext cx="347230" cy="370072"/>
            <a:chOff x="3497300" y="3227275"/>
            <a:chExt cx="296175" cy="296175"/>
          </a:xfrm>
          <a:solidFill>
            <a:schemeClr val="tx1"/>
          </a:solidFill>
        </p:grpSpPr>
        <p:sp>
          <p:nvSpPr>
            <p:cNvPr id="28" name="Google Shape;10391;p74">
              <a:extLst>
                <a:ext uri="{FF2B5EF4-FFF2-40B4-BE49-F238E27FC236}">
                  <a16:creationId xmlns:a16="http://schemas.microsoft.com/office/drawing/2014/main" id="{E678514A-1FAA-18E2-A9C0-A6EE3067A47A}"/>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29" name="Google Shape;10392;p74">
              <a:extLst>
                <a:ext uri="{FF2B5EF4-FFF2-40B4-BE49-F238E27FC236}">
                  <a16:creationId xmlns:a16="http://schemas.microsoft.com/office/drawing/2014/main" id="{25A6D629-8736-B64A-E587-2A204875CE67}"/>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0" name="Google Shape;10393;p74">
              <a:extLst>
                <a:ext uri="{FF2B5EF4-FFF2-40B4-BE49-F238E27FC236}">
                  <a16:creationId xmlns:a16="http://schemas.microsoft.com/office/drawing/2014/main" id="{200E6F80-F241-03B6-50A8-14029B1DBA55}"/>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1" name="Google Shape;10394;p74">
              <a:extLst>
                <a:ext uri="{FF2B5EF4-FFF2-40B4-BE49-F238E27FC236}">
                  <a16:creationId xmlns:a16="http://schemas.microsoft.com/office/drawing/2014/main" id="{6D429514-5E32-1DE3-BBC5-A22AD84B2FB3}"/>
                </a:ext>
              </a:extLst>
            </p:cNvPr>
            <p:cNvSpPr/>
            <p:nvPr/>
          </p:nvSpPr>
          <p:spPr>
            <a:xfrm>
              <a:off x="3622525" y="3421825"/>
              <a:ext cx="41775" cy="25225"/>
            </a:xfrm>
            <a:custGeom>
              <a:avLst/>
              <a:gdLst/>
              <a:ahLst/>
              <a:cxnLst/>
              <a:rect l="l" t="t" r="r" b="b"/>
              <a:pathLst>
                <a:path w="1670"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2" name="Google Shape;10395;p74">
              <a:extLst>
                <a:ext uri="{FF2B5EF4-FFF2-40B4-BE49-F238E27FC236}">
                  <a16:creationId xmlns:a16="http://schemas.microsoft.com/office/drawing/2014/main" id="{A215FC69-B8A0-9DFF-021E-D09A6F697116}"/>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3" name="Google Shape;10396;p74">
              <a:extLst>
                <a:ext uri="{FF2B5EF4-FFF2-40B4-BE49-F238E27FC236}">
                  <a16:creationId xmlns:a16="http://schemas.microsoft.com/office/drawing/2014/main" id="{3156F130-7857-3D2D-44C9-337D6DD6F900}"/>
                </a:ext>
              </a:extLst>
            </p:cNvPr>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4" name="Google Shape;10397;p74">
              <a:extLst>
                <a:ext uri="{FF2B5EF4-FFF2-40B4-BE49-F238E27FC236}">
                  <a16:creationId xmlns:a16="http://schemas.microsoft.com/office/drawing/2014/main" id="{D96C45D3-5867-ABEF-64EC-FF1CD68E963C}"/>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sp>
          <p:nvSpPr>
            <p:cNvPr id="35" name="Google Shape;10398;p74">
              <a:extLst>
                <a:ext uri="{FF2B5EF4-FFF2-40B4-BE49-F238E27FC236}">
                  <a16:creationId xmlns:a16="http://schemas.microsoft.com/office/drawing/2014/main" id="{4EF542D2-184D-1704-8F09-C3A4B02AB9DD}"/>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endParaRPr sz="1400">
                <a:solidFill>
                  <a:srgbClr val="002060"/>
                </a:solidFill>
              </a:endParaRPr>
            </a:p>
          </p:txBody>
        </p:sp>
      </p:grpSp>
      <p:sp>
        <p:nvSpPr>
          <p:cNvPr id="36" name="TextBox 35">
            <a:extLst>
              <a:ext uri="{FF2B5EF4-FFF2-40B4-BE49-F238E27FC236}">
                <a16:creationId xmlns:a16="http://schemas.microsoft.com/office/drawing/2014/main" id="{2E86D945-B350-AF86-4F82-EFA4F7EA68B2}"/>
              </a:ext>
            </a:extLst>
          </p:cNvPr>
          <p:cNvSpPr txBox="1"/>
          <p:nvPr/>
        </p:nvSpPr>
        <p:spPr>
          <a:xfrm rot="18832647">
            <a:off x="10094862" y="2031233"/>
            <a:ext cx="1430876"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کلیات پژوهش</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7" name="TextBox 36">
            <a:extLst>
              <a:ext uri="{FF2B5EF4-FFF2-40B4-BE49-F238E27FC236}">
                <a16:creationId xmlns:a16="http://schemas.microsoft.com/office/drawing/2014/main" id="{8BC33473-2013-5A26-4D58-DD2BC8AFB653}"/>
              </a:ext>
            </a:extLst>
          </p:cNvPr>
          <p:cNvSpPr txBox="1"/>
          <p:nvPr/>
        </p:nvSpPr>
        <p:spPr>
          <a:xfrm rot="18930883">
            <a:off x="10078576" y="2869390"/>
            <a:ext cx="1430876"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38" name="TextBox 37">
            <a:extLst>
              <a:ext uri="{FF2B5EF4-FFF2-40B4-BE49-F238E27FC236}">
                <a16:creationId xmlns:a16="http://schemas.microsoft.com/office/drawing/2014/main" id="{118E3D44-A9C5-5EEA-BF24-4B76CF5DDF2E}"/>
              </a:ext>
            </a:extLst>
          </p:cNvPr>
          <p:cNvSpPr txBox="1"/>
          <p:nvPr/>
        </p:nvSpPr>
        <p:spPr>
          <a:xfrm rot="18946524">
            <a:off x="10282565" y="3631346"/>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روش تحقیق</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39" name="TextBox 38">
            <a:extLst>
              <a:ext uri="{FF2B5EF4-FFF2-40B4-BE49-F238E27FC236}">
                <a16:creationId xmlns:a16="http://schemas.microsoft.com/office/drawing/2014/main" id="{24E3C8E5-15E9-2F91-128E-AE6A35749655}"/>
              </a:ext>
            </a:extLst>
          </p:cNvPr>
          <p:cNvSpPr txBox="1"/>
          <p:nvPr/>
        </p:nvSpPr>
        <p:spPr>
          <a:xfrm rot="19000959">
            <a:off x="10263857" y="4481867"/>
            <a:ext cx="1173314"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بحث و نتایج</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0" name="TextBox 39">
            <a:extLst>
              <a:ext uri="{FF2B5EF4-FFF2-40B4-BE49-F238E27FC236}">
                <a16:creationId xmlns:a16="http://schemas.microsoft.com/office/drawing/2014/main" id="{3EC54BBF-8F88-DF2D-6B15-AD14B9384965}"/>
              </a:ext>
            </a:extLst>
          </p:cNvPr>
          <p:cNvSpPr txBox="1"/>
          <p:nvPr/>
        </p:nvSpPr>
        <p:spPr>
          <a:xfrm rot="18980895">
            <a:off x="10740749" y="5912386"/>
            <a:ext cx="625490"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منابع</a:t>
            </a:r>
            <a:endParaRPr lang="fa-IR" altLang="en-US" sz="1100" b="1" dirty="0">
              <a:solidFill>
                <a:srgbClr val="03D9E2"/>
              </a:solidFill>
              <a:latin typeface="Damavand ExtraBold" panose="00000900000000000000" pitchFamily="2" charset="-78"/>
              <a:cs typeface="B Titr" panose="00000700000000000000" pitchFamily="2" charset="-78"/>
            </a:endParaRPr>
          </a:p>
        </p:txBody>
      </p:sp>
      <p:sp>
        <p:nvSpPr>
          <p:cNvPr id="41" name="TextBox 40">
            <a:extLst>
              <a:ext uri="{FF2B5EF4-FFF2-40B4-BE49-F238E27FC236}">
                <a16:creationId xmlns:a16="http://schemas.microsoft.com/office/drawing/2014/main" id="{E24448F3-B238-5302-BC66-02BD9D5C7A43}"/>
              </a:ext>
            </a:extLst>
          </p:cNvPr>
          <p:cNvSpPr txBox="1"/>
          <p:nvPr/>
        </p:nvSpPr>
        <p:spPr>
          <a:xfrm rot="18946074">
            <a:off x="10281511" y="5274383"/>
            <a:ext cx="1173315" cy="473206"/>
          </a:xfrm>
          <a:prstGeom prst="rect">
            <a:avLst/>
          </a:prstGeom>
          <a:noFill/>
        </p:spPr>
        <p:txBody>
          <a:bodyPr wrap="square">
            <a:spAutoFit/>
          </a:bodyPr>
          <a:lstStyle/>
          <a:p>
            <a:pPr algn="ctr" rtl="1">
              <a:lnSpc>
                <a:spcPct val="150000"/>
              </a:lnSpc>
              <a:spcBef>
                <a:spcPct val="0"/>
              </a:spcBef>
              <a:buNone/>
            </a:pPr>
            <a:r>
              <a:rPr lang="fa-IR" altLang="en-US" b="1" dirty="0">
                <a:solidFill>
                  <a:srgbClr val="03D9E2"/>
                </a:solidFill>
                <a:latin typeface="Damavand ExtraBold" panose="00000900000000000000" pitchFamily="2" charset="-78"/>
                <a:cs typeface="B Titr" panose="00000700000000000000" pitchFamily="2" charset="-78"/>
              </a:rPr>
              <a:t>نتیجه گیری</a:t>
            </a:r>
            <a:endParaRPr lang="fa-IR" altLang="en-US" sz="1100" b="1" dirty="0">
              <a:solidFill>
                <a:srgbClr val="03D9E2"/>
              </a:solidFill>
              <a:latin typeface="Damavand ExtraBold" panose="00000900000000000000" pitchFamily="2" charset="-78"/>
              <a:cs typeface="B Titr" panose="00000700000000000000" pitchFamily="2" charset="-78"/>
            </a:endParaRPr>
          </a:p>
        </p:txBody>
      </p:sp>
      <p:cxnSp>
        <p:nvCxnSpPr>
          <p:cNvPr id="42" name="Straight Connector 41">
            <a:extLst>
              <a:ext uri="{FF2B5EF4-FFF2-40B4-BE49-F238E27FC236}">
                <a16:creationId xmlns:a16="http://schemas.microsoft.com/office/drawing/2014/main" id="{C2D0B2A0-A875-B2A9-E35F-E9516EA7862C}"/>
              </a:ext>
            </a:extLst>
          </p:cNvPr>
          <p:cNvCxnSpPr/>
          <p:nvPr/>
        </p:nvCxnSpPr>
        <p:spPr>
          <a:xfrm>
            <a:off x="10239848" y="989701"/>
            <a:ext cx="21406" cy="5335793"/>
          </a:xfrm>
          <a:prstGeom prst="line">
            <a:avLst/>
          </a:prstGeom>
          <a:ln w="19050">
            <a:solidFill>
              <a:srgbClr val="03D9E2"/>
            </a:solidFill>
            <a:prstDash val="sysDot"/>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5E608F93-B6A7-C62C-6FEF-4885C6334985}"/>
              </a:ext>
            </a:extLst>
          </p:cNvPr>
          <p:cNvSpPr txBox="1"/>
          <p:nvPr/>
        </p:nvSpPr>
        <p:spPr>
          <a:xfrm>
            <a:off x="7050218" y="1458371"/>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44" name="TextBox 43">
            <a:extLst>
              <a:ext uri="{FF2B5EF4-FFF2-40B4-BE49-F238E27FC236}">
                <a16:creationId xmlns:a16="http://schemas.microsoft.com/office/drawing/2014/main" id="{1DE24255-3D22-362F-ABF1-F1C6D178B8E7}"/>
              </a:ext>
            </a:extLst>
          </p:cNvPr>
          <p:cNvSpPr txBox="1"/>
          <p:nvPr/>
        </p:nvSpPr>
        <p:spPr>
          <a:xfrm>
            <a:off x="4580842" y="1897087"/>
            <a:ext cx="5516868"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45" name="TextBox 44">
            <a:extLst>
              <a:ext uri="{FF2B5EF4-FFF2-40B4-BE49-F238E27FC236}">
                <a16:creationId xmlns:a16="http://schemas.microsoft.com/office/drawing/2014/main" id="{6DDC099A-567B-DA5A-5303-8E55A6DAD4FB}"/>
              </a:ext>
            </a:extLst>
          </p:cNvPr>
          <p:cNvSpPr txBox="1"/>
          <p:nvPr/>
        </p:nvSpPr>
        <p:spPr>
          <a:xfrm>
            <a:off x="7520600" y="865767"/>
            <a:ext cx="2667356" cy="523220"/>
          </a:xfrm>
          <a:prstGeom prst="rect">
            <a:avLst/>
          </a:prstGeom>
          <a:noFill/>
        </p:spPr>
        <p:txBody>
          <a:bodyPr wrap="square" rtlCol="0">
            <a:spAutoFit/>
          </a:bodyPr>
          <a:lstStyle/>
          <a:p>
            <a:pPr algn="ctr"/>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46" name="Freeform: Shape 45">
            <a:extLst>
              <a:ext uri="{FF2B5EF4-FFF2-40B4-BE49-F238E27FC236}">
                <a16:creationId xmlns:a16="http://schemas.microsoft.com/office/drawing/2014/main" id="{A8FB14CA-F073-0F89-0A0F-13F968B1A089}"/>
              </a:ext>
            </a:extLst>
          </p:cNvPr>
          <p:cNvSpPr/>
          <p:nvPr/>
        </p:nvSpPr>
        <p:spPr>
          <a:xfrm>
            <a:off x="248389" y="2298817"/>
            <a:ext cx="4187818" cy="2665504"/>
          </a:xfrm>
          <a:custGeom>
            <a:avLst/>
            <a:gdLst>
              <a:gd name="connsiteX0" fmla="*/ 386124 w 543718"/>
              <a:gd name="connsiteY0" fmla="*/ 80965 h 346071"/>
              <a:gd name="connsiteX1" fmla="*/ 434987 w 543718"/>
              <a:gd name="connsiteY1" fmla="*/ 193 h 346071"/>
              <a:gd name="connsiteX2" fmla="*/ 483088 w 543718"/>
              <a:gd name="connsiteY2" fmla="*/ 80679 h 346071"/>
              <a:gd name="connsiteX3" fmla="*/ 386124 w 543718"/>
              <a:gd name="connsiteY3" fmla="*/ 80965 h 346071"/>
              <a:gd name="connsiteX4" fmla="*/ 386124 w 543718"/>
              <a:gd name="connsiteY4" fmla="*/ 80965 h 346071"/>
              <a:gd name="connsiteX5" fmla="*/ 211435 w 543718"/>
              <a:gd name="connsiteY5" fmla="*/ 127733 h 346071"/>
              <a:gd name="connsiteX6" fmla="*/ 272300 w 543718"/>
              <a:gd name="connsiteY6" fmla="*/ 27149 h 346071"/>
              <a:gd name="connsiteX7" fmla="*/ 332308 w 543718"/>
              <a:gd name="connsiteY7" fmla="*/ 127447 h 346071"/>
              <a:gd name="connsiteX8" fmla="*/ 211435 w 543718"/>
              <a:gd name="connsiteY8" fmla="*/ 127733 h 346071"/>
              <a:gd name="connsiteX9" fmla="*/ 211435 w 543718"/>
              <a:gd name="connsiteY9" fmla="*/ 127733 h 346071"/>
              <a:gd name="connsiteX10" fmla="*/ 372884 w 543718"/>
              <a:gd name="connsiteY10" fmla="*/ 212791 h 346071"/>
              <a:gd name="connsiteX11" fmla="*/ 317258 w 543718"/>
              <a:gd name="connsiteY11" fmla="*/ 200028 h 346071"/>
              <a:gd name="connsiteX12" fmla="*/ 307257 w 543718"/>
              <a:gd name="connsiteY12" fmla="*/ 202980 h 346071"/>
              <a:gd name="connsiteX13" fmla="*/ 235915 w 543718"/>
              <a:gd name="connsiteY13" fmla="*/ 201552 h 346071"/>
              <a:gd name="connsiteX14" fmla="*/ 227152 w 543718"/>
              <a:gd name="connsiteY14" fmla="*/ 198884 h 346071"/>
              <a:gd name="connsiteX15" fmla="*/ 176383 w 543718"/>
              <a:gd name="connsiteY15" fmla="*/ 211553 h 346071"/>
              <a:gd name="connsiteX16" fmla="*/ 139998 w 543718"/>
              <a:gd name="connsiteY16" fmla="*/ 315661 h 346071"/>
              <a:gd name="connsiteX17" fmla="*/ 152666 w 543718"/>
              <a:gd name="connsiteY17" fmla="*/ 327282 h 346071"/>
              <a:gd name="connsiteX18" fmla="*/ 393077 w 543718"/>
              <a:gd name="connsiteY18" fmla="*/ 327282 h 346071"/>
              <a:gd name="connsiteX19" fmla="*/ 405745 w 543718"/>
              <a:gd name="connsiteY19" fmla="*/ 315470 h 346071"/>
              <a:gd name="connsiteX20" fmla="*/ 372884 w 543718"/>
              <a:gd name="connsiteY20" fmla="*/ 212791 h 346071"/>
              <a:gd name="connsiteX21" fmla="*/ 372884 w 543718"/>
              <a:gd name="connsiteY21" fmla="*/ 212791 h 346071"/>
              <a:gd name="connsiteX22" fmla="*/ 59893 w 543718"/>
              <a:gd name="connsiteY22" fmla="*/ 80679 h 346071"/>
              <a:gd name="connsiteX23" fmla="*/ 108756 w 543718"/>
              <a:gd name="connsiteY23" fmla="*/ 3 h 346071"/>
              <a:gd name="connsiteX24" fmla="*/ 156857 w 543718"/>
              <a:gd name="connsiteY24" fmla="*/ 80489 h 346071"/>
              <a:gd name="connsiteX25" fmla="*/ 59893 w 543718"/>
              <a:gd name="connsiteY25" fmla="*/ 80679 h 346071"/>
              <a:gd name="connsiteX26" fmla="*/ 59893 w 543718"/>
              <a:gd name="connsiteY26" fmla="*/ 80679 h 346071"/>
              <a:gd name="connsiteX27" fmla="*/ 189433 w 543718"/>
              <a:gd name="connsiteY27" fmla="*/ 148974 h 346071"/>
              <a:gd name="connsiteX28" fmla="*/ 144760 w 543718"/>
              <a:gd name="connsiteY28" fmla="*/ 138686 h 346071"/>
              <a:gd name="connsiteX29" fmla="*/ 136664 w 543718"/>
              <a:gd name="connsiteY29" fmla="*/ 141068 h 346071"/>
              <a:gd name="connsiteX30" fmla="*/ 79419 w 543718"/>
              <a:gd name="connsiteY30" fmla="*/ 139925 h 346071"/>
              <a:gd name="connsiteX31" fmla="*/ 72370 w 543718"/>
              <a:gd name="connsiteY31" fmla="*/ 137829 h 346071"/>
              <a:gd name="connsiteX32" fmla="*/ 31603 w 543718"/>
              <a:gd name="connsiteY32" fmla="*/ 147926 h 346071"/>
              <a:gd name="connsiteX33" fmla="*/ 2457 w 543718"/>
              <a:gd name="connsiteY33" fmla="*/ 231460 h 346071"/>
              <a:gd name="connsiteX34" fmla="*/ 12649 w 543718"/>
              <a:gd name="connsiteY34" fmla="*/ 240795 h 346071"/>
              <a:gd name="connsiteX35" fmla="*/ 130854 w 543718"/>
              <a:gd name="connsiteY35" fmla="*/ 254987 h 346071"/>
              <a:gd name="connsiteX36" fmla="*/ 217150 w 543718"/>
              <a:gd name="connsiteY36" fmla="*/ 192503 h 346071"/>
              <a:gd name="connsiteX37" fmla="*/ 189433 w 543718"/>
              <a:gd name="connsiteY37" fmla="*/ 148974 h 346071"/>
              <a:gd name="connsiteX38" fmla="*/ 189433 w 543718"/>
              <a:gd name="connsiteY38" fmla="*/ 148974 h 346071"/>
              <a:gd name="connsiteX39" fmla="*/ 515664 w 543718"/>
              <a:gd name="connsiteY39" fmla="*/ 149259 h 346071"/>
              <a:gd name="connsiteX40" fmla="*/ 470992 w 543718"/>
              <a:gd name="connsiteY40" fmla="*/ 138972 h 346071"/>
              <a:gd name="connsiteX41" fmla="*/ 462895 w 543718"/>
              <a:gd name="connsiteY41" fmla="*/ 141353 h 346071"/>
              <a:gd name="connsiteX42" fmla="*/ 405650 w 543718"/>
              <a:gd name="connsiteY42" fmla="*/ 140211 h 346071"/>
              <a:gd name="connsiteX43" fmla="*/ 398602 w 543718"/>
              <a:gd name="connsiteY43" fmla="*/ 138115 h 346071"/>
              <a:gd name="connsiteX44" fmla="*/ 357835 w 543718"/>
              <a:gd name="connsiteY44" fmla="*/ 148211 h 346071"/>
              <a:gd name="connsiteX45" fmla="*/ 326307 w 543718"/>
              <a:gd name="connsiteY45" fmla="*/ 193836 h 346071"/>
              <a:gd name="connsiteX46" fmla="*/ 413842 w 543718"/>
              <a:gd name="connsiteY46" fmla="*/ 255558 h 346071"/>
              <a:gd name="connsiteX47" fmla="*/ 531761 w 543718"/>
              <a:gd name="connsiteY47" fmla="*/ 241080 h 346071"/>
              <a:gd name="connsiteX48" fmla="*/ 541953 w 543718"/>
              <a:gd name="connsiteY48" fmla="*/ 231650 h 346071"/>
              <a:gd name="connsiteX49" fmla="*/ 515664 w 543718"/>
              <a:gd name="connsiteY49" fmla="*/ 149259 h 34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543718" h="346071">
                <a:moveTo>
                  <a:pt x="386124" y="80965"/>
                </a:moveTo>
                <a:cubicBezTo>
                  <a:pt x="378027" y="42960"/>
                  <a:pt x="387838" y="-93"/>
                  <a:pt x="434987" y="193"/>
                </a:cubicBezTo>
                <a:cubicBezTo>
                  <a:pt x="480517" y="574"/>
                  <a:pt x="488422" y="42865"/>
                  <a:pt x="483088" y="80679"/>
                </a:cubicBezTo>
                <a:cubicBezTo>
                  <a:pt x="466801" y="165547"/>
                  <a:pt x="401650" y="153736"/>
                  <a:pt x="386124" y="80965"/>
                </a:cubicBezTo>
                <a:lnTo>
                  <a:pt x="386124" y="80965"/>
                </a:lnTo>
                <a:close/>
                <a:moveTo>
                  <a:pt x="211435" y="127733"/>
                </a:moveTo>
                <a:cubicBezTo>
                  <a:pt x="201339" y="80393"/>
                  <a:pt x="213531" y="26672"/>
                  <a:pt x="272300" y="27149"/>
                </a:cubicBezTo>
                <a:cubicBezTo>
                  <a:pt x="329069" y="27530"/>
                  <a:pt x="338975" y="80393"/>
                  <a:pt x="332308" y="127447"/>
                </a:cubicBezTo>
                <a:cubicBezTo>
                  <a:pt x="311924" y="233079"/>
                  <a:pt x="230771" y="218411"/>
                  <a:pt x="211435" y="127733"/>
                </a:cubicBezTo>
                <a:lnTo>
                  <a:pt x="211435" y="127733"/>
                </a:lnTo>
                <a:close/>
                <a:moveTo>
                  <a:pt x="372884" y="212791"/>
                </a:moveTo>
                <a:cubicBezTo>
                  <a:pt x="366217" y="210695"/>
                  <a:pt x="332117" y="202123"/>
                  <a:pt x="317258" y="200028"/>
                </a:cubicBezTo>
                <a:cubicBezTo>
                  <a:pt x="313543" y="199456"/>
                  <a:pt x="310114" y="200504"/>
                  <a:pt x="307257" y="202980"/>
                </a:cubicBezTo>
                <a:cubicBezTo>
                  <a:pt x="285540" y="221649"/>
                  <a:pt x="260679" y="220697"/>
                  <a:pt x="235915" y="201552"/>
                </a:cubicBezTo>
                <a:cubicBezTo>
                  <a:pt x="233343" y="199551"/>
                  <a:pt x="230390" y="198694"/>
                  <a:pt x="227152" y="198884"/>
                </a:cubicBezTo>
                <a:cubicBezTo>
                  <a:pt x="211340" y="200123"/>
                  <a:pt x="182956" y="208695"/>
                  <a:pt x="176383" y="211553"/>
                </a:cubicBezTo>
                <a:cubicBezTo>
                  <a:pt x="127329" y="232794"/>
                  <a:pt x="136474" y="274418"/>
                  <a:pt x="139998" y="315661"/>
                </a:cubicBezTo>
                <a:cubicBezTo>
                  <a:pt x="140569" y="322233"/>
                  <a:pt x="146379" y="325186"/>
                  <a:pt x="152666" y="327282"/>
                </a:cubicBezTo>
                <a:cubicBezTo>
                  <a:pt x="227533" y="351856"/>
                  <a:pt x="307543" y="352808"/>
                  <a:pt x="393077" y="327282"/>
                </a:cubicBezTo>
                <a:cubicBezTo>
                  <a:pt x="399459" y="325377"/>
                  <a:pt x="405269" y="322138"/>
                  <a:pt x="405745" y="315470"/>
                </a:cubicBezTo>
                <a:cubicBezTo>
                  <a:pt x="408412" y="277180"/>
                  <a:pt x="415175" y="226412"/>
                  <a:pt x="372884" y="212791"/>
                </a:cubicBezTo>
                <a:lnTo>
                  <a:pt x="372884" y="212791"/>
                </a:lnTo>
                <a:close/>
                <a:moveTo>
                  <a:pt x="59893" y="80679"/>
                </a:moveTo>
                <a:cubicBezTo>
                  <a:pt x="51796" y="42674"/>
                  <a:pt x="61607" y="-378"/>
                  <a:pt x="108756" y="3"/>
                </a:cubicBezTo>
                <a:cubicBezTo>
                  <a:pt x="154285" y="384"/>
                  <a:pt x="162191" y="42674"/>
                  <a:pt x="156857" y="80489"/>
                </a:cubicBezTo>
                <a:cubicBezTo>
                  <a:pt x="140569" y="165261"/>
                  <a:pt x="75418" y="153450"/>
                  <a:pt x="59893" y="80679"/>
                </a:cubicBezTo>
                <a:lnTo>
                  <a:pt x="59893" y="80679"/>
                </a:lnTo>
                <a:close/>
                <a:moveTo>
                  <a:pt x="189433" y="148974"/>
                </a:moveTo>
                <a:cubicBezTo>
                  <a:pt x="184099" y="147259"/>
                  <a:pt x="156667" y="140401"/>
                  <a:pt x="144760" y="138686"/>
                </a:cubicBezTo>
                <a:cubicBezTo>
                  <a:pt x="141712" y="138305"/>
                  <a:pt x="138950" y="139068"/>
                  <a:pt x="136664" y="141068"/>
                </a:cubicBezTo>
                <a:cubicBezTo>
                  <a:pt x="119233" y="156022"/>
                  <a:pt x="99326" y="155260"/>
                  <a:pt x="79419" y="139925"/>
                </a:cubicBezTo>
                <a:cubicBezTo>
                  <a:pt x="77323" y="138305"/>
                  <a:pt x="75037" y="137639"/>
                  <a:pt x="72370" y="137829"/>
                </a:cubicBezTo>
                <a:cubicBezTo>
                  <a:pt x="59702" y="138877"/>
                  <a:pt x="36937" y="145640"/>
                  <a:pt x="31603" y="147926"/>
                </a:cubicBezTo>
                <a:cubicBezTo>
                  <a:pt x="-7735" y="164976"/>
                  <a:pt x="-401" y="198408"/>
                  <a:pt x="2457" y="231460"/>
                </a:cubicBezTo>
                <a:cubicBezTo>
                  <a:pt x="2933" y="236699"/>
                  <a:pt x="7600" y="239080"/>
                  <a:pt x="12649" y="240795"/>
                </a:cubicBezTo>
                <a:cubicBezTo>
                  <a:pt x="50368" y="253177"/>
                  <a:pt x="89801" y="258130"/>
                  <a:pt x="130854" y="254987"/>
                </a:cubicBezTo>
                <a:cubicBezTo>
                  <a:pt x="138664" y="212124"/>
                  <a:pt x="179145" y="199075"/>
                  <a:pt x="217150" y="192503"/>
                </a:cubicBezTo>
                <a:cubicBezTo>
                  <a:pt x="216007" y="172976"/>
                  <a:pt x="209911" y="155546"/>
                  <a:pt x="189433" y="148974"/>
                </a:cubicBezTo>
                <a:lnTo>
                  <a:pt x="189433" y="148974"/>
                </a:lnTo>
                <a:close/>
                <a:moveTo>
                  <a:pt x="515664" y="149259"/>
                </a:moveTo>
                <a:cubicBezTo>
                  <a:pt x="510330" y="147545"/>
                  <a:pt x="482898" y="140687"/>
                  <a:pt x="470992" y="138972"/>
                </a:cubicBezTo>
                <a:cubicBezTo>
                  <a:pt x="467944" y="138496"/>
                  <a:pt x="465181" y="139353"/>
                  <a:pt x="462895" y="141353"/>
                </a:cubicBezTo>
                <a:cubicBezTo>
                  <a:pt x="445465" y="156308"/>
                  <a:pt x="425557" y="155546"/>
                  <a:pt x="405650" y="140211"/>
                </a:cubicBezTo>
                <a:cubicBezTo>
                  <a:pt x="403554" y="138591"/>
                  <a:pt x="401269" y="137924"/>
                  <a:pt x="398602" y="138115"/>
                </a:cubicBezTo>
                <a:cubicBezTo>
                  <a:pt x="385933" y="139068"/>
                  <a:pt x="363169" y="145926"/>
                  <a:pt x="357835" y="148211"/>
                </a:cubicBezTo>
                <a:cubicBezTo>
                  <a:pt x="333832" y="158594"/>
                  <a:pt x="327259" y="175072"/>
                  <a:pt x="326307" y="193836"/>
                </a:cubicBezTo>
                <a:cubicBezTo>
                  <a:pt x="368884" y="201837"/>
                  <a:pt x="406412" y="206504"/>
                  <a:pt x="413842" y="255558"/>
                </a:cubicBezTo>
                <a:cubicBezTo>
                  <a:pt x="451560" y="257940"/>
                  <a:pt x="490899" y="253272"/>
                  <a:pt x="531761" y="241080"/>
                </a:cubicBezTo>
                <a:cubicBezTo>
                  <a:pt x="536904" y="239556"/>
                  <a:pt x="541572" y="236985"/>
                  <a:pt x="541953" y="231650"/>
                </a:cubicBezTo>
                <a:cubicBezTo>
                  <a:pt x="544239" y="200885"/>
                  <a:pt x="549668" y="160118"/>
                  <a:pt x="515664" y="149259"/>
                </a:cubicBezTo>
                <a:close/>
              </a:path>
            </a:pathLst>
          </a:custGeom>
          <a:solidFill>
            <a:srgbClr val="03D9E2"/>
          </a:solidFill>
          <a:ln w="9525" cap="flat">
            <a:noFill/>
            <a:prstDash val="solid"/>
            <a:miter/>
          </a:ln>
        </p:spPr>
        <p:txBody>
          <a:bodyPr rtlCol="0" anchor="ctr"/>
          <a:lstStyle/>
          <a:p>
            <a:endParaRPr lang="en-US" dirty="0"/>
          </a:p>
        </p:txBody>
      </p:sp>
    </p:spTree>
    <p:extLst>
      <p:ext uri="{BB962C8B-B14F-4D97-AF65-F5344CB8AC3E}">
        <p14:creationId xmlns:p14="http://schemas.microsoft.com/office/powerpoint/2010/main" val="3126159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randombar(horizontal)">
                                      <p:cBhvr>
                                        <p:cTn id="7" dur="500"/>
                                        <p:tgtEl>
                                          <p:spTgt spid="4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randombar(horizontal)">
                                      <p:cBhvr>
                                        <p:cTn id="10" dur="500"/>
                                        <p:tgtEl>
                                          <p:spTgt spid="4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randombar(horizontal)">
                                      <p:cBhvr>
                                        <p:cTn id="13" dur="500"/>
                                        <p:tgtEl>
                                          <p:spTgt spid="4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wipe(down)">
                                      <p:cBhvr>
                                        <p:cTn id="1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E4EE977-BC42-69BE-5634-88198A4C1323}"/>
              </a:ext>
            </a:extLst>
          </p:cNvPr>
          <p:cNvSpPr txBox="1"/>
          <p:nvPr/>
        </p:nvSpPr>
        <p:spPr>
          <a:xfrm>
            <a:off x="7226170" y="2571080"/>
            <a:ext cx="4285238" cy="1217776"/>
          </a:xfrm>
          <a:prstGeom prst="rect">
            <a:avLst/>
          </a:prstGeom>
          <a:noFill/>
        </p:spPr>
        <p:txBody>
          <a:bodyPr wrap="square">
            <a:spAutoFit/>
          </a:bodyPr>
          <a:lstStyle/>
          <a:p>
            <a:pPr algn="ctr" rtl="1">
              <a:lnSpc>
                <a:spcPct val="150000"/>
              </a:lnSpc>
              <a:spcBef>
                <a:spcPct val="0"/>
              </a:spcBef>
              <a:buNone/>
            </a:pPr>
            <a:r>
              <a:rPr lang="fa-IR" altLang="en-US" sz="6600" b="1" dirty="0">
                <a:latin typeface="Damavand ExtraBold" panose="00000900000000000000" pitchFamily="2" charset="-78"/>
                <a:cs typeface="B Titr" panose="00000700000000000000" pitchFamily="2" charset="-78"/>
              </a:rPr>
              <a:t>روش تحـقیق</a:t>
            </a:r>
            <a:endParaRPr lang="fa-IR" altLang="en-US" sz="4400" b="1" dirty="0">
              <a:latin typeface="Damavand ExtraBold" panose="00000900000000000000" pitchFamily="2" charset="-78"/>
              <a:cs typeface="B Titr" panose="00000700000000000000" pitchFamily="2" charset="-78"/>
            </a:endParaRPr>
          </a:p>
        </p:txBody>
      </p:sp>
      <p:sp>
        <p:nvSpPr>
          <p:cNvPr id="7" name="Rectangle 7">
            <a:extLst>
              <a:ext uri="{FF2B5EF4-FFF2-40B4-BE49-F238E27FC236}">
                <a16:creationId xmlns:a16="http://schemas.microsoft.com/office/drawing/2014/main" id="{79146A1B-A42C-0020-F1CC-C4CC4DEA16AE}"/>
              </a:ext>
            </a:extLst>
          </p:cNvPr>
          <p:cNvSpPr/>
          <p:nvPr/>
        </p:nvSpPr>
        <p:spPr>
          <a:xfrm rot="21131374">
            <a:off x="8910338" y="488722"/>
            <a:ext cx="916903" cy="2042666"/>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solidFill>
                <a:srgbClr val="AE4500"/>
              </a:solidFill>
            </a:endParaRPr>
          </a:p>
        </p:txBody>
      </p:sp>
      <p:sp>
        <p:nvSpPr>
          <p:cNvPr id="18" name="TextBox 17">
            <a:extLst>
              <a:ext uri="{FF2B5EF4-FFF2-40B4-BE49-F238E27FC236}">
                <a16:creationId xmlns:a16="http://schemas.microsoft.com/office/drawing/2014/main" id="{B145BE69-CF97-9129-8B8D-92F93C7FB893}"/>
              </a:ext>
            </a:extLst>
          </p:cNvPr>
          <p:cNvSpPr txBox="1"/>
          <p:nvPr/>
        </p:nvSpPr>
        <p:spPr>
          <a:xfrm>
            <a:off x="5207788" y="4168605"/>
            <a:ext cx="6849979" cy="2492990"/>
          </a:xfrm>
          <a:prstGeom prst="rect">
            <a:avLst/>
          </a:prstGeom>
          <a:noFill/>
        </p:spPr>
        <p:txBody>
          <a:bodyPr wrap="square">
            <a:spAutoFit/>
          </a:bodyPr>
          <a:lstStyle/>
          <a:p>
            <a:pPr algn="ctr"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Tree>
    <p:extLst>
      <p:ext uri="{BB962C8B-B14F-4D97-AF65-F5344CB8AC3E}">
        <p14:creationId xmlns:p14="http://schemas.microsoft.com/office/powerpoint/2010/main" val="1280494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2691</Words>
  <Application>Microsoft Office PowerPoint</Application>
  <PresentationFormat>Widescreen</PresentationFormat>
  <Paragraphs>176</Paragraphs>
  <Slides>21</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Damavand ExtraBold</vt:lpstr>
      <vt:lpstr>Fira Sans Medium</vt:lpstr>
      <vt:lpstr>IranNastaliq</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51</cp:revision>
  <dcterms:created xsi:type="dcterms:W3CDTF">2023-01-14T14:34:10Z</dcterms:created>
  <dcterms:modified xsi:type="dcterms:W3CDTF">2023-01-14T18:01:42Z</dcterms:modified>
</cp:coreProperties>
</file>