
<file path=[Content_Types].xml><?xml version="1.0" encoding="utf-8"?>
<Types xmlns="http://schemas.openxmlformats.org/package/2006/content-types">
  <Default Extension="jpeg" ContentType="image/jpeg"/>
  <Default Extension="jpg" ContentType="image/pn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handoutMasterIdLst>
    <p:handoutMasterId r:id="rId24"/>
  </p:handoutMasterIdLst>
  <p:sldIdLst>
    <p:sldId id="256" r:id="rId2"/>
    <p:sldId id="257" r:id="rId3"/>
    <p:sldId id="264" r:id="rId4"/>
    <p:sldId id="258" r:id="rId5"/>
    <p:sldId id="265" r:id="rId6"/>
    <p:sldId id="259" r:id="rId7"/>
    <p:sldId id="274" r:id="rId8"/>
    <p:sldId id="266" r:id="rId9"/>
    <p:sldId id="260" r:id="rId10"/>
    <p:sldId id="276" r:id="rId11"/>
    <p:sldId id="270" r:id="rId12"/>
    <p:sldId id="267" r:id="rId13"/>
    <p:sldId id="261" r:id="rId14"/>
    <p:sldId id="275" r:id="rId15"/>
    <p:sldId id="268" r:id="rId16"/>
    <p:sldId id="262" r:id="rId17"/>
    <p:sldId id="273" r:id="rId18"/>
    <p:sldId id="269" r:id="rId19"/>
    <p:sldId id="263" r:id="rId20"/>
    <p:sldId id="272" r:id="rId21"/>
    <p:sldId id="271"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5E3E1"/>
    <a:srgbClr val="FEC000"/>
    <a:srgbClr val="041D67"/>
    <a:srgbClr val="0070C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233" autoAdjust="0"/>
    <p:restoredTop sz="94660"/>
  </p:normalViewPr>
  <p:slideViewPr>
    <p:cSldViewPr snapToGrid="0">
      <p:cViewPr>
        <p:scale>
          <a:sx n="100" d="100"/>
          <a:sy n="100" d="100"/>
        </p:scale>
        <p:origin x="306" y="174"/>
      </p:cViewPr>
      <p:guideLst/>
    </p:cSldViewPr>
  </p:slideViewPr>
  <p:notesTextViewPr>
    <p:cViewPr>
      <p:scale>
        <a:sx n="1" d="1"/>
        <a:sy n="1" d="1"/>
      </p:scale>
      <p:origin x="0" y="0"/>
    </p:cViewPr>
  </p:notesTextViewPr>
  <p:notesViewPr>
    <p:cSldViewPr snapToGrid="0">
      <p:cViewPr varScale="1">
        <p:scale>
          <a:sx n="62" d="100"/>
          <a:sy n="62" d="100"/>
        </p:scale>
        <p:origin x="3226" y="6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fa-IR" dirty="0">
                <a:solidFill>
                  <a:srgbClr val="041D67"/>
                </a:solidFill>
                <a:cs typeface="B Titr" panose="00000700000000000000" pitchFamily="2" charset="-78"/>
              </a:rPr>
              <a:t>تیتر نمودار را وارد نمایید</a:t>
            </a:r>
            <a:endParaRPr lang="en-US" dirty="0">
              <a:solidFill>
                <a:srgbClr val="041D67"/>
              </a:solidFill>
              <a:cs typeface="B Titr" panose="00000700000000000000" pitchFamily="2" charset="-78"/>
            </a:endParaRP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bar"/>
        <c:grouping val="stacked"/>
        <c:varyColors val="0"/>
        <c:ser>
          <c:idx val="0"/>
          <c:order val="0"/>
          <c:tx>
            <c:strRef>
              <c:f>Sheet1!$B$1</c:f>
              <c:strCache>
                <c:ptCount val="1"/>
                <c:pt idx="0">
                  <c:v>Series 1</c:v>
                </c:pt>
              </c:strCache>
            </c:strRef>
          </c:tx>
          <c:spPr>
            <a:solidFill>
              <a:srgbClr val="041D67"/>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8CC4-4BE0-9A0C-B8A48D6932C1}"/>
            </c:ext>
          </c:extLst>
        </c:ser>
        <c:ser>
          <c:idx val="1"/>
          <c:order val="1"/>
          <c:tx>
            <c:strRef>
              <c:f>Sheet1!$C$1</c:f>
              <c:strCache>
                <c:ptCount val="1"/>
                <c:pt idx="0">
                  <c:v>Series 2</c:v>
                </c:pt>
              </c:strCache>
            </c:strRef>
          </c:tx>
          <c:spPr>
            <a:solidFill>
              <a:srgbClr val="FEC000"/>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8CC4-4BE0-9A0C-B8A48D6932C1}"/>
            </c:ext>
          </c:extLst>
        </c:ser>
        <c:ser>
          <c:idx val="2"/>
          <c:order val="2"/>
          <c:tx>
            <c:strRef>
              <c:f>Sheet1!$D$1</c:f>
              <c:strCache>
                <c:ptCount val="1"/>
                <c:pt idx="0">
                  <c:v>Series 3</c:v>
                </c:pt>
              </c:strCache>
            </c:strRef>
          </c:tx>
          <c:spPr>
            <a:solidFill>
              <a:srgbClr val="E5E3E1"/>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8CC4-4BE0-9A0C-B8A48D6932C1}"/>
            </c:ext>
          </c:extLst>
        </c:ser>
        <c:dLbls>
          <c:showLegendKey val="0"/>
          <c:showVal val="0"/>
          <c:showCatName val="0"/>
          <c:showSerName val="0"/>
          <c:showPercent val="0"/>
          <c:showBubbleSize val="0"/>
        </c:dLbls>
        <c:gapWidth val="150"/>
        <c:overlap val="100"/>
        <c:axId val="952569968"/>
        <c:axId val="952564976"/>
      </c:barChart>
      <c:catAx>
        <c:axId val="952569968"/>
        <c:scaling>
          <c:orientation val="minMax"/>
        </c:scaling>
        <c:delete val="1"/>
        <c:axPos val="l"/>
        <c:numFmt formatCode="General" sourceLinked="1"/>
        <c:majorTickMark val="none"/>
        <c:minorTickMark val="none"/>
        <c:tickLblPos val="nextTo"/>
        <c:crossAx val="952564976"/>
        <c:crosses val="autoZero"/>
        <c:auto val="1"/>
        <c:lblAlgn val="ctr"/>
        <c:lblOffset val="100"/>
        <c:noMultiLvlLbl val="0"/>
      </c:catAx>
      <c:valAx>
        <c:axId val="952564976"/>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952569968"/>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fa-IR" dirty="0">
                <a:solidFill>
                  <a:schemeClr val="tx1"/>
                </a:solidFill>
                <a:cs typeface="B Titr" panose="00000700000000000000" pitchFamily="2" charset="-78"/>
              </a:rPr>
              <a:t>تیتر نمودار را وارد نمایید</a:t>
            </a:r>
            <a:endParaRPr lang="en-US" dirty="0">
              <a:solidFill>
                <a:schemeClr val="tx1"/>
              </a:solidFill>
              <a:cs typeface="B Titr" panose="00000700000000000000" pitchFamily="2" charset="-78"/>
            </a:endParaRP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5.4498326340026125E-2"/>
          <c:y val="0.18142473918760424"/>
          <c:w val="0.94550162110245894"/>
          <c:h val="0.76302482358004575"/>
        </c:manualLayout>
      </c:layout>
      <c:pie3DChart>
        <c:varyColors val="1"/>
        <c:ser>
          <c:idx val="0"/>
          <c:order val="0"/>
          <c:tx>
            <c:strRef>
              <c:f>Sheet1!$B$1</c:f>
              <c:strCache>
                <c:ptCount val="1"/>
                <c:pt idx="0">
                  <c:v>Sales</c:v>
                </c:pt>
              </c:strCache>
            </c:strRef>
          </c:tx>
          <c:spPr>
            <a:solidFill>
              <a:srgbClr val="041D67"/>
            </a:solidFill>
          </c:spPr>
          <c:dPt>
            <c:idx val="0"/>
            <c:bubble3D val="0"/>
            <c:spPr>
              <a:solidFill>
                <a:srgbClr val="041D67"/>
              </a:solidFill>
              <a:ln w="25400">
                <a:solidFill>
                  <a:schemeClr val="lt1"/>
                </a:solidFill>
              </a:ln>
              <a:effectLst/>
              <a:sp3d contourW="25400">
                <a:contourClr>
                  <a:schemeClr val="lt1"/>
                </a:contourClr>
              </a:sp3d>
            </c:spPr>
            <c:extLst>
              <c:ext xmlns:c16="http://schemas.microsoft.com/office/drawing/2014/chart" uri="{C3380CC4-5D6E-409C-BE32-E72D297353CC}">
                <c16:uniqueId val="{00000001-2682-40D5-9C32-7F7B2A830749}"/>
              </c:ext>
            </c:extLst>
          </c:dPt>
          <c:dPt>
            <c:idx val="1"/>
            <c:bubble3D val="0"/>
            <c:spPr>
              <a:solidFill>
                <a:srgbClr val="FEC000"/>
              </a:solidFill>
              <a:ln w="25400">
                <a:solidFill>
                  <a:schemeClr val="lt1"/>
                </a:solidFill>
              </a:ln>
              <a:effectLst/>
              <a:sp3d contourW="25400">
                <a:contourClr>
                  <a:schemeClr val="lt1"/>
                </a:contourClr>
              </a:sp3d>
            </c:spPr>
            <c:extLst>
              <c:ext xmlns:c16="http://schemas.microsoft.com/office/drawing/2014/chart" uri="{C3380CC4-5D6E-409C-BE32-E72D297353CC}">
                <c16:uniqueId val="{00000003-2682-40D5-9C32-7F7B2A830749}"/>
              </c:ext>
            </c:extLst>
          </c:dPt>
          <c:dPt>
            <c:idx val="2"/>
            <c:bubble3D val="0"/>
            <c:spPr>
              <a:solidFill>
                <a:schemeClr val="tx1">
                  <a:lumMod val="50000"/>
                  <a:lumOff val="50000"/>
                </a:schemeClr>
              </a:solidFill>
              <a:ln w="25400">
                <a:solidFill>
                  <a:schemeClr val="lt1"/>
                </a:solidFill>
              </a:ln>
              <a:effectLst/>
              <a:sp3d contourW="25400">
                <a:contourClr>
                  <a:schemeClr val="lt1"/>
                </a:contourClr>
              </a:sp3d>
            </c:spPr>
            <c:extLst>
              <c:ext xmlns:c16="http://schemas.microsoft.com/office/drawing/2014/chart" uri="{C3380CC4-5D6E-409C-BE32-E72D297353CC}">
                <c16:uniqueId val="{00000005-2682-40D5-9C32-7F7B2A830749}"/>
              </c:ext>
            </c:extLst>
          </c:dPt>
          <c:dPt>
            <c:idx val="3"/>
            <c:bubble3D val="0"/>
            <c:spPr>
              <a:solidFill>
                <a:srgbClr val="E5E3E1"/>
              </a:solidFill>
              <a:ln w="25400">
                <a:solidFill>
                  <a:schemeClr val="lt1"/>
                </a:solidFill>
              </a:ln>
              <a:effectLst/>
              <a:sp3d contourW="25400">
                <a:contourClr>
                  <a:schemeClr val="lt1"/>
                </a:contourClr>
              </a:sp3d>
            </c:spPr>
            <c:extLst>
              <c:ext xmlns:c16="http://schemas.microsoft.com/office/drawing/2014/chart" uri="{C3380CC4-5D6E-409C-BE32-E72D297353CC}">
                <c16:uniqueId val="{00000007-2682-40D5-9C32-7F7B2A830749}"/>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2682-40D5-9C32-7F7B2A830749}"/>
            </c:ext>
          </c:extLst>
        </c:ser>
        <c:dLbls>
          <c:showLegendKey val="0"/>
          <c:showVal val="0"/>
          <c:showCatName val="0"/>
          <c:showSerName val="0"/>
          <c:showPercent val="0"/>
          <c:showBubbleSize val="0"/>
          <c:showLeaderLines val="1"/>
        </c:dLbls>
      </c:pie3D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806CDAC-B1C1-986C-DE30-ACE9D0EE906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1D917339-126A-52E2-D839-A35519B2055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55F9EB0-A208-4A79-973B-CBC9917F3A00}" type="datetimeFigureOut">
              <a:rPr lang="en-US" smtClean="0"/>
              <a:t>1/14/2023</a:t>
            </a:fld>
            <a:endParaRPr lang="en-US"/>
          </a:p>
        </p:txBody>
      </p:sp>
      <p:sp>
        <p:nvSpPr>
          <p:cNvPr id="4" name="Footer Placeholder 3">
            <a:extLst>
              <a:ext uri="{FF2B5EF4-FFF2-40B4-BE49-F238E27FC236}">
                <a16:creationId xmlns:a16="http://schemas.microsoft.com/office/drawing/2014/main" id="{642C4D58-CB18-1C5C-2F83-8336062436F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2EC8112A-D566-7948-A255-49F7E533A34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8F8139-2F7C-456F-B23D-62D246D53C42}" type="slidenum">
              <a:rPr lang="en-US" smtClean="0"/>
              <a:t>‹#›</a:t>
            </a:fld>
            <a:endParaRPr lang="en-US"/>
          </a:p>
        </p:txBody>
      </p:sp>
    </p:spTree>
    <p:extLst>
      <p:ext uri="{BB962C8B-B14F-4D97-AF65-F5344CB8AC3E}">
        <p14:creationId xmlns:p14="http://schemas.microsoft.com/office/powerpoint/2010/main" val="27729895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13727EF-A2F1-4408-BE70-E052E2EFF22B}" type="datetimeFigureOut">
              <a:rPr lang="en-US" smtClean="0"/>
              <a:t>1/14/2023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89F32B7-C04E-4F28-9004-E9D96F17E4DB}" type="slidenum">
              <a:rPr lang="en-US" smtClean="0"/>
              <a:t>‹#›</a:t>
            </a:fld>
            <a:endParaRPr lang="en-US"/>
          </a:p>
        </p:txBody>
      </p:sp>
    </p:spTree>
    <p:extLst>
      <p:ext uri="{BB962C8B-B14F-4D97-AF65-F5344CB8AC3E}">
        <p14:creationId xmlns:p14="http://schemas.microsoft.com/office/powerpoint/2010/main" val="8725120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89F32B7-C04E-4F28-9004-E9D96F17E4DB}" type="slidenum">
              <a:rPr lang="en-US" smtClean="0"/>
              <a:t>3</a:t>
            </a:fld>
            <a:endParaRPr lang="en-US"/>
          </a:p>
        </p:txBody>
      </p:sp>
    </p:spTree>
    <p:extLst>
      <p:ext uri="{BB962C8B-B14F-4D97-AF65-F5344CB8AC3E}">
        <p14:creationId xmlns:p14="http://schemas.microsoft.com/office/powerpoint/2010/main" val="15084509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89F32B7-C04E-4F28-9004-E9D96F17E4DB}" type="slidenum">
              <a:rPr lang="en-US" smtClean="0"/>
              <a:t>20</a:t>
            </a:fld>
            <a:endParaRPr lang="en-US"/>
          </a:p>
        </p:txBody>
      </p:sp>
    </p:spTree>
    <p:extLst>
      <p:ext uri="{BB962C8B-B14F-4D97-AF65-F5344CB8AC3E}">
        <p14:creationId xmlns:p14="http://schemas.microsoft.com/office/powerpoint/2010/main" val="31635650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0" name="Rectangle: Rounded Corners 9">
            <a:extLst>
              <a:ext uri="{FF2B5EF4-FFF2-40B4-BE49-F238E27FC236}">
                <a16:creationId xmlns:a16="http://schemas.microsoft.com/office/drawing/2014/main" id="{E6087910-60D2-3221-ECAD-99DE4BE7D131}"/>
              </a:ext>
            </a:extLst>
          </p:cNvPr>
          <p:cNvSpPr/>
          <p:nvPr userDrawn="1"/>
        </p:nvSpPr>
        <p:spPr>
          <a:xfrm>
            <a:off x="195945" y="121298"/>
            <a:ext cx="6606073" cy="6615404"/>
          </a:xfrm>
          <a:prstGeom prst="roundRect">
            <a:avLst>
              <a:gd name="adj" fmla="val 7525"/>
            </a:avLst>
          </a:prstGeom>
          <a:solidFill>
            <a:srgbClr val="E5E3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Rounded Corners 10">
            <a:extLst>
              <a:ext uri="{FF2B5EF4-FFF2-40B4-BE49-F238E27FC236}">
                <a16:creationId xmlns:a16="http://schemas.microsoft.com/office/drawing/2014/main" id="{08502E34-A30A-A2D3-F646-5F1BCE000B6C}"/>
              </a:ext>
            </a:extLst>
          </p:cNvPr>
          <p:cNvSpPr/>
          <p:nvPr userDrawn="1"/>
        </p:nvSpPr>
        <p:spPr>
          <a:xfrm>
            <a:off x="6876660" y="121298"/>
            <a:ext cx="5091407" cy="6615404"/>
          </a:xfrm>
          <a:prstGeom prst="roundRect">
            <a:avLst>
              <a:gd name="adj" fmla="val 7715"/>
            </a:avLst>
          </a:prstGeom>
          <a:solidFill>
            <a:srgbClr val="E5E3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7" name="Group 16">
            <a:extLst>
              <a:ext uri="{FF2B5EF4-FFF2-40B4-BE49-F238E27FC236}">
                <a16:creationId xmlns:a16="http://schemas.microsoft.com/office/drawing/2014/main" id="{CDA893A1-2531-B72E-A7A5-F6FB99035003}"/>
              </a:ext>
            </a:extLst>
          </p:cNvPr>
          <p:cNvGrpSpPr/>
          <p:nvPr userDrawn="1"/>
        </p:nvGrpSpPr>
        <p:grpSpPr>
          <a:xfrm>
            <a:off x="6711009" y="662464"/>
            <a:ext cx="256657" cy="5436248"/>
            <a:chOff x="6624735" y="622817"/>
            <a:chExt cx="503856" cy="5731329"/>
          </a:xfrm>
        </p:grpSpPr>
        <p:sp>
          <p:nvSpPr>
            <p:cNvPr id="14" name="Rectangle: Rounded Corners 13">
              <a:extLst>
                <a:ext uri="{FF2B5EF4-FFF2-40B4-BE49-F238E27FC236}">
                  <a16:creationId xmlns:a16="http://schemas.microsoft.com/office/drawing/2014/main" id="{6171EB6A-568E-101D-A86E-860445688CE8}"/>
                </a:ext>
              </a:extLst>
            </p:cNvPr>
            <p:cNvSpPr/>
            <p:nvPr userDrawn="1"/>
          </p:nvSpPr>
          <p:spPr>
            <a:xfrm rot="16200000">
              <a:off x="6302829" y="1614195"/>
              <a:ext cx="1147666" cy="503854"/>
            </a:xfrm>
            <a:prstGeom prst="roundRect">
              <a:avLst>
                <a:gd name="adj" fmla="val 50000"/>
              </a:avLst>
            </a:prstGeom>
            <a:solidFill>
              <a:srgbClr val="FE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Rounded Corners 14">
              <a:extLst>
                <a:ext uri="{FF2B5EF4-FFF2-40B4-BE49-F238E27FC236}">
                  <a16:creationId xmlns:a16="http://schemas.microsoft.com/office/drawing/2014/main" id="{C5FA5CC3-DC8A-ABAF-98E8-632F27A7C46E}"/>
                </a:ext>
              </a:extLst>
            </p:cNvPr>
            <p:cNvSpPr/>
            <p:nvPr userDrawn="1"/>
          </p:nvSpPr>
          <p:spPr>
            <a:xfrm rot="16200000">
              <a:off x="4995765" y="4221323"/>
              <a:ext cx="3761793" cy="503854"/>
            </a:xfrm>
            <a:prstGeom prst="roundRect">
              <a:avLst>
                <a:gd name="adj" fmla="val 50000"/>
              </a:avLst>
            </a:prstGeom>
            <a:solidFill>
              <a:srgbClr val="FE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Rounded Corners 15">
              <a:extLst>
                <a:ext uri="{FF2B5EF4-FFF2-40B4-BE49-F238E27FC236}">
                  <a16:creationId xmlns:a16="http://schemas.microsoft.com/office/drawing/2014/main" id="{746C72ED-CFC7-14CE-4EDC-2E7D07A1BEF1}"/>
                </a:ext>
              </a:extLst>
            </p:cNvPr>
            <p:cNvSpPr/>
            <p:nvPr userDrawn="1"/>
          </p:nvSpPr>
          <p:spPr>
            <a:xfrm rot="16200000">
              <a:off x="6618127" y="629427"/>
              <a:ext cx="517073" cy="503854"/>
            </a:xfrm>
            <a:prstGeom prst="roundRect">
              <a:avLst>
                <a:gd name="adj" fmla="val 50000"/>
              </a:avLst>
            </a:prstGeom>
            <a:solidFill>
              <a:srgbClr val="FE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8" name="Freeform: Shape 17">
            <a:extLst>
              <a:ext uri="{FF2B5EF4-FFF2-40B4-BE49-F238E27FC236}">
                <a16:creationId xmlns:a16="http://schemas.microsoft.com/office/drawing/2014/main" id="{723D958F-046B-DDB7-26F8-9724C72B0ECA}"/>
              </a:ext>
            </a:extLst>
          </p:cNvPr>
          <p:cNvSpPr/>
          <p:nvPr userDrawn="1"/>
        </p:nvSpPr>
        <p:spPr>
          <a:xfrm rot="1917450">
            <a:off x="10907284" y="-235284"/>
            <a:ext cx="1399849" cy="1529547"/>
          </a:xfrm>
          <a:custGeom>
            <a:avLst/>
            <a:gdLst>
              <a:gd name="connsiteX0" fmla="*/ 0 w 1490504"/>
              <a:gd name="connsiteY0" fmla="*/ 604909 h 1628602"/>
              <a:gd name="connsiteX1" fmla="*/ 969657 w 1490504"/>
              <a:gd name="connsiteY1" fmla="*/ 0 h 1628602"/>
              <a:gd name="connsiteX2" fmla="*/ 1490504 w 1490504"/>
              <a:gd name="connsiteY2" fmla="*/ 834907 h 1628602"/>
              <a:gd name="connsiteX3" fmla="*/ 1490504 w 1490504"/>
              <a:gd name="connsiteY3" fmla="*/ 883350 h 1628602"/>
              <a:gd name="connsiteX4" fmla="*/ 745252 w 1490504"/>
              <a:gd name="connsiteY4" fmla="*/ 1628602 h 1628602"/>
              <a:gd name="connsiteX5" fmla="*/ 0 w 1490504"/>
              <a:gd name="connsiteY5" fmla="*/ 883350 h 1628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90504" h="1628602">
                <a:moveTo>
                  <a:pt x="0" y="604909"/>
                </a:moveTo>
                <a:lnTo>
                  <a:pt x="969657" y="0"/>
                </a:lnTo>
                <a:lnTo>
                  <a:pt x="1490504" y="834907"/>
                </a:lnTo>
                <a:lnTo>
                  <a:pt x="1490504" y="883350"/>
                </a:lnTo>
                <a:cubicBezTo>
                  <a:pt x="1490504" y="1294941"/>
                  <a:pt x="1156843" y="1628602"/>
                  <a:pt x="745252" y="1628602"/>
                </a:cubicBezTo>
                <a:cubicBezTo>
                  <a:pt x="333661" y="1628602"/>
                  <a:pt x="0" y="1294941"/>
                  <a:pt x="0" y="883350"/>
                </a:cubicBezTo>
                <a:close/>
              </a:path>
            </a:pathLst>
          </a:custGeom>
          <a:solidFill>
            <a:srgbClr val="FEC0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Tree>
    <p:extLst>
      <p:ext uri="{BB962C8B-B14F-4D97-AF65-F5344CB8AC3E}">
        <p14:creationId xmlns:p14="http://schemas.microsoft.com/office/powerpoint/2010/main" val="7950978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right)">
                                      <p:cBhvr>
                                        <p:cTn id="7" dur="1200"/>
                                        <p:tgtEl>
                                          <p:spTgt spid="18"/>
                                        </p:tgtEl>
                                      </p:cBhvr>
                                    </p:animEffect>
                                  </p:childTnLst>
                                </p:cTn>
                              </p:par>
                              <p:par>
                                <p:cTn id="8" presetID="22" presetClass="entr" presetSubtype="4" fill="hold" grpId="0" nodeType="withEffect">
                                  <p:stCondLst>
                                    <p:cond delay="400"/>
                                  </p:stCondLst>
                                  <p:childTnLst>
                                    <p:set>
                                      <p:cBhvr>
                                        <p:cTn id="9" dur="1" fill="hold">
                                          <p:stCondLst>
                                            <p:cond delay="0"/>
                                          </p:stCondLst>
                                        </p:cTn>
                                        <p:tgtEl>
                                          <p:spTgt spid="11"/>
                                        </p:tgtEl>
                                        <p:attrNameLst>
                                          <p:attrName>style.visibility</p:attrName>
                                        </p:attrNameLst>
                                      </p:cBhvr>
                                      <p:to>
                                        <p:strVal val="visible"/>
                                      </p:to>
                                    </p:set>
                                    <p:animEffect transition="in" filter="wipe(down)">
                                      <p:cBhvr>
                                        <p:cTn id="10" dur="1000"/>
                                        <p:tgtEl>
                                          <p:spTgt spid="11"/>
                                        </p:tgtEl>
                                      </p:cBhvr>
                                    </p:animEffect>
                                  </p:childTnLst>
                                </p:cTn>
                              </p:par>
                              <p:par>
                                <p:cTn id="11" presetID="22" presetClass="entr" presetSubtype="1" fill="hold" grpId="0" nodeType="withEffect">
                                  <p:stCondLst>
                                    <p:cond delay="600"/>
                                  </p:stCondLst>
                                  <p:childTnLst>
                                    <p:set>
                                      <p:cBhvr>
                                        <p:cTn id="12" dur="1" fill="hold">
                                          <p:stCondLst>
                                            <p:cond delay="0"/>
                                          </p:stCondLst>
                                        </p:cTn>
                                        <p:tgtEl>
                                          <p:spTgt spid="10"/>
                                        </p:tgtEl>
                                        <p:attrNameLst>
                                          <p:attrName>style.visibility</p:attrName>
                                        </p:attrNameLst>
                                      </p:cBhvr>
                                      <p:to>
                                        <p:strVal val="visible"/>
                                      </p:to>
                                    </p:set>
                                    <p:animEffect transition="in" filter="wipe(up)">
                                      <p:cBhvr>
                                        <p:cTn id="13" dur="700"/>
                                        <p:tgtEl>
                                          <p:spTgt spid="10"/>
                                        </p:tgtEl>
                                      </p:cBhvr>
                                    </p:animEffect>
                                  </p:childTnLst>
                                </p:cTn>
                              </p:par>
                              <p:par>
                                <p:cTn id="14" presetID="22" presetClass="entr" presetSubtype="4" fill="hold" nodeType="withEffect">
                                  <p:stCondLst>
                                    <p:cond delay="700"/>
                                  </p:stCondLst>
                                  <p:childTnLst>
                                    <p:set>
                                      <p:cBhvr>
                                        <p:cTn id="15" dur="1" fill="hold">
                                          <p:stCondLst>
                                            <p:cond delay="0"/>
                                          </p:stCondLst>
                                        </p:cTn>
                                        <p:tgtEl>
                                          <p:spTgt spid="17"/>
                                        </p:tgtEl>
                                        <p:attrNameLst>
                                          <p:attrName>style.visibility</p:attrName>
                                        </p:attrNameLst>
                                      </p:cBhvr>
                                      <p:to>
                                        <p:strVal val="visible"/>
                                      </p:to>
                                    </p:set>
                                    <p:animEffect transition="in" filter="wipe(down)">
                                      <p:cBhvr>
                                        <p:cTn id="16" dur="8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8" grpId="0"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00FCBEF0-1BB6-179B-8094-44C86A9DCBB4}"/>
              </a:ext>
            </a:extLst>
          </p:cNvPr>
          <p:cNvGrpSpPr/>
          <p:nvPr userDrawn="1"/>
        </p:nvGrpSpPr>
        <p:grpSpPr>
          <a:xfrm rot="5400000">
            <a:off x="2605540" y="3769559"/>
            <a:ext cx="492224" cy="5436248"/>
            <a:chOff x="6624735" y="622817"/>
            <a:chExt cx="503856" cy="5731329"/>
          </a:xfrm>
        </p:grpSpPr>
        <p:sp>
          <p:nvSpPr>
            <p:cNvPr id="4" name="Rectangle: Rounded Corners 3">
              <a:extLst>
                <a:ext uri="{FF2B5EF4-FFF2-40B4-BE49-F238E27FC236}">
                  <a16:creationId xmlns:a16="http://schemas.microsoft.com/office/drawing/2014/main" id="{054C49E9-4456-DE59-C39E-54610F52ECBA}"/>
                </a:ext>
              </a:extLst>
            </p:cNvPr>
            <p:cNvSpPr/>
            <p:nvPr userDrawn="1"/>
          </p:nvSpPr>
          <p:spPr>
            <a:xfrm rot="16200000">
              <a:off x="6302829" y="1614195"/>
              <a:ext cx="1147666" cy="503854"/>
            </a:xfrm>
            <a:prstGeom prst="roundRect">
              <a:avLst>
                <a:gd name="adj" fmla="val 50000"/>
              </a:avLst>
            </a:prstGeom>
            <a:solidFill>
              <a:srgbClr val="FE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Rounded Corners 4">
              <a:extLst>
                <a:ext uri="{FF2B5EF4-FFF2-40B4-BE49-F238E27FC236}">
                  <a16:creationId xmlns:a16="http://schemas.microsoft.com/office/drawing/2014/main" id="{8CBF2D93-F3BF-BCB7-89E6-9CB23D3640C9}"/>
                </a:ext>
              </a:extLst>
            </p:cNvPr>
            <p:cNvSpPr/>
            <p:nvPr userDrawn="1"/>
          </p:nvSpPr>
          <p:spPr>
            <a:xfrm rot="16200000">
              <a:off x="4995765" y="4221323"/>
              <a:ext cx="3761793" cy="503854"/>
            </a:xfrm>
            <a:prstGeom prst="roundRect">
              <a:avLst>
                <a:gd name="adj" fmla="val 50000"/>
              </a:avLst>
            </a:prstGeom>
            <a:solidFill>
              <a:srgbClr val="FE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Rounded Corners 5">
              <a:extLst>
                <a:ext uri="{FF2B5EF4-FFF2-40B4-BE49-F238E27FC236}">
                  <a16:creationId xmlns:a16="http://schemas.microsoft.com/office/drawing/2014/main" id="{FE935A56-B6A0-B5FF-8F93-6AAFD38829E0}"/>
                </a:ext>
              </a:extLst>
            </p:cNvPr>
            <p:cNvSpPr/>
            <p:nvPr userDrawn="1"/>
          </p:nvSpPr>
          <p:spPr>
            <a:xfrm rot="16200000">
              <a:off x="6618127" y="629427"/>
              <a:ext cx="517073" cy="503854"/>
            </a:xfrm>
            <a:prstGeom prst="roundRect">
              <a:avLst>
                <a:gd name="adj" fmla="val 50000"/>
              </a:avLst>
            </a:prstGeom>
            <a:solidFill>
              <a:srgbClr val="FE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 name="Rectangle: Rounded Corners 6">
            <a:extLst>
              <a:ext uri="{FF2B5EF4-FFF2-40B4-BE49-F238E27FC236}">
                <a16:creationId xmlns:a16="http://schemas.microsoft.com/office/drawing/2014/main" id="{2D1029BF-94D5-C932-DBAC-D2EB17CA9B2F}"/>
              </a:ext>
            </a:extLst>
          </p:cNvPr>
          <p:cNvSpPr/>
          <p:nvPr userDrawn="1"/>
        </p:nvSpPr>
        <p:spPr>
          <a:xfrm>
            <a:off x="11568021" y="6241571"/>
            <a:ext cx="490451" cy="492222"/>
          </a:xfrm>
          <a:prstGeom prst="roundRect">
            <a:avLst>
              <a:gd name="adj" fmla="val 50000"/>
            </a:avLst>
          </a:prstGeom>
          <a:solidFill>
            <a:srgbClr val="FE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a:extLst>
              <a:ext uri="{FF2B5EF4-FFF2-40B4-BE49-F238E27FC236}">
                <a16:creationId xmlns:a16="http://schemas.microsoft.com/office/drawing/2014/main" id="{EADAF519-2D71-F34D-11D4-DF913E69D0DD}"/>
              </a:ext>
            </a:extLst>
          </p:cNvPr>
          <p:cNvCxnSpPr>
            <a:cxnSpLocks/>
            <a:stCxn id="6" idx="3"/>
            <a:endCxn id="7" idx="1"/>
          </p:cNvCxnSpPr>
          <p:nvPr userDrawn="1"/>
        </p:nvCxnSpPr>
        <p:spPr>
          <a:xfrm flipV="1">
            <a:off x="5569775" y="6487682"/>
            <a:ext cx="5998246" cy="1"/>
          </a:xfrm>
          <a:prstGeom prst="line">
            <a:avLst/>
          </a:prstGeom>
          <a:ln w="28575">
            <a:solidFill>
              <a:srgbClr val="FEC000"/>
            </a:solidFill>
            <a:prstDash val="sysDot"/>
          </a:ln>
        </p:spPr>
        <p:style>
          <a:lnRef idx="1">
            <a:schemeClr val="accent1"/>
          </a:lnRef>
          <a:fillRef idx="0">
            <a:schemeClr val="accent1"/>
          </a:fillRef>
          <a:effectRef idx="0">
            <a:schemeClr val="accent1"/>
          </a:effectRef>
          <a:fontRef idx="minor">
            <a:schemeClr val="tx1"/>
          </a:fontRef>
        </p:style>
      </p:cxnSp>
      <p:sp>
        <p:nvSpPr>
          <p:cNvPr id="17" name="Rectangle: Rounded Corners 16">
            <a:extLst>
              <a:ext uri="{FF2B5EF4-FFF2-40B4-BE49-F238E27FC236}">
                <a16:creationId xmlns:a16="http://schemas.microsoft.com/office/drawing/2014/main" id="{F5B6D251-052E-A59F-93CA-24D205E3E14B}"/>
              </a:ext>
            </a:extLst>
          </p:cNvPr>
          <p:cNvSpPr/>
          <p:nvPr userDrawn="1"/>
        </p:nvSpPr>
        <p:spPr>
          <a:xfrm>
            <a:off x="11568020" y="1424699"/>
            <a:ext cx="490451" cy="492222"/>
          </a:xfrm>
          <a:prstGeom prst="roundRect">
            <a:avLst>
              <a:gd name="adj" fmla="val 50000"/>
            </a:avLst>
          </a:prstGeom>
          <a:solidFill>
            <a:srgbClr val="041D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7" name="Straight Connector 26">
            <a:extLst>
              <a:ext uri="{FF2B5EF4-FFF2-40B4-BE49-F238E27FC236}">
                <a16:creationId xmlns:a16="http://schemas.microsoft.com/office/drawing/2014/main" id="{06DC263A-D2E7-A402-54E6-FB0F30F1676C}"/>
              </a:ext>
            </a:extLst>
          </p:cNvPr>
          <p:cNvCxnSpPr>
            <a:stCxn id="7" idx="0"/>
          </p:cNvCxnSpPr>
          <p:nvPr userDrawn="1"/>
        </p:nvCxnSpPr>
        <p:spPr>
          <a:xfrm flipH="1" flipV="1">
            <a:off x="11813245" y="1789611"/>
            <a:ext cx="2" cy="4451960"/>
          </a:xfrm>
          <a:prstGeom prst="line">
            <a:avLst/>
          </a:prstGeom>
          <a:ln w="28575">
            <a:solidFill>
              <a:srgbClr val="041D67"/>
            </a:solidFill>
            <a:prstDash val="sysDot"/>
          </a:ln>
        </p:spPr>
        <p:style>
          <a:lnRef idx="1">
            <a:schemeClr val="accent1"/>
          </a:lnRef>
          <a:fillRef idx="0">
            <a:schemeClr val="accent1"/>
          </a:fillRef>
          <a:effectRef idx="0">
            <a:schemeClr val="accent1"/>
          </a:effectRef>
          <a:fontRef idx="minor">
            <a:schemeClr val="tx1"/>
          </a:fontRef>
        </p:style>
      </p:cxnSp>
      <p:sp>
        <p:nvSpPr>
          <p:cNvPr id="34" name="Rectangle: Rounded Corners 33">
            <a:extLst>
              <a:ext uri="{FF2B5EF4-FFF2-40B4-BE49-F238E27FC236}">
                <a16:creationId xmlns:a16="http://schemas.microsoft.com/office/drawing/2014/main" id="{AE42FCCB-7015-0064-4169-58CDAF3950B4}"/>
              </a:ext>
            </a:extLst>
          </p:cNvPr>
          <p:cNvSpPr/>
          <p:nvPr userDrawn="1"/>
        </p:nvSpPr>
        <p:spPr>
          <a:xfrm>
            <a:off x="235131" y="235131"/>
            <a:ext cx="9914707" cy="5878284"/>
          </a:xfrm>
          <a:prstGeom prst="roundRect">
            <a:avLst>
              <a:gd name="adj" fmla="val 10327"/>
            </a:avLst>
          </a:prstGeom>
          <a:noFill/>
          <a:ln w="28575">
            <a:solidFill>
              <a:srgbClr val="041D67"/>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Freeform: Shape 34">
            <a:extLst>
              <a:ext uri="{FF2B5EF4-FFF2-40B4-BE49-F238E27FC236}">
                <a16:creationId xmlns:a16="http://schemas.microsoft.com/office/drawing/2014/main" id="{1E7E36AA-FD22-D00F-C234-B830A1055EFE}"/>
              </a:ext>
            </a:extLst>
          </p:cNvPr>
          <p:cNvSpPr/>
          <p:nvPr userDrawn="1"/>
        </p:nvSpPr>
        <p:spPr>
          <a:xfrm rot="1917450">
            <a:off x="10907284" y="-235284"/>
            <a:ext cx="1399849" cy="1529547"/>
          </a:xfrm>
          <a:custGeom>
            <a:avLst/>
            <a:gdLst>
              <a:gd name="connsiteX0" fmla="*/ 0 w 1490504"/>
              <a:gd name="connsiteY0" fmla="*/ 604909 h 1628602"/>
              <a:gd name="connsiteX1" fmla="*/ 969657 w 1490504"/>
              <a:gd name="connsiteY1" fmla="*/ 0 h 1628602"/>
              <a:gd name="connsiteX2" fmla="*/ 1490504 w 1490504"/>
              <a:gd name="connsiteY2" fmla="*/ 834907 h 1628602"/>
              <a:gd name="connsiteX3" fmla="*/ 1490504 w 1490504"/>
              <a:gd name="connsiteY3" fmla="*/ 883350 h 1628602"/>
              <a:gd name="connsiteX4" fmla="*/ 745252 w 1490504"/>
              <a:gd name="connsiteY4" fmla="*/ 1628602 h 1628602"/>
              <a:gd name="connsiteX5" fmla="*/ 0 w 1490504"/>
              <a:gd name="connsiteY5" fmla="*/ 883350 h 1628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90504" h="1628602">
                <a:moveTo>
                  <a:pt x="0" y="604909"/>
                </a:moveTo>
                <a:lnTo>
                  <a:pt x="969657" y="0"/>
                </a:lnTo>
                <a:lnTo>
                  <a:pt x="1490504" y="834907"/>
                </a:lnTo>
                <a:lnTo>
                  <a:pt x="1490504" y="883350"/>
                </a:lnTo>
                <a:cubicBezTo>
                  <a:pt x="1490504" y="1294941"/>
                  <a:pt x="1156843" y="1628602"/>
                  <a:pt x="745252" y="1628602"/>
                </a:cubicBezTo>
                <a:cubicBezTo>
                  <a:pt x="333661" y="1628602"/>
                  <a:pt x="0" y="1294941"/>
                  <a:pt x="0" y="883350"/>
                </a:cubicBezTo>
                <a:close/>
              </a:path>
            </a:pathLst>
          </a:custGeom>
          <a:solidFill>
            <a:srgbClr val="FEC0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46" name="Freeform: Shape 45">
            <a:extLst>
              <a:ext uri="{FF2B5EF4-FFF2-40B4-BE49-F238E27FC236}">
                <a16:creationId xmlns:a16="http://schemas.microsoft.com/office/drawing/2014/main" id="{51C0190B-CA4E-1068-C8C7-BF0A75A588B3}"/>
              </a:ext>
            </a:extLst>
          </p:cNvPr>
          <p:cNvSpPr/>
          <p:nvPr userDrawn="1"/>
        </p:nvSpPr>
        <p:spPr>
          <a:xfrm>
            <a:off x="3076172" y="-10979"/>
            <a:ext cx="3717200" cy="674471"/>
          </a:xfrm>
          <a:custGeom>
            <a:avLst/>
            <a:gdLst>
              <a:gd name="connsiteX0" fmla="*/ 83343 w 3717200"/>
              <a:gd name="connsiteY0" fmla="*/ 0 h 674471"/>
              <a:gd name="connsiteX1" fmla="*/ 3633857 w 3717200"/>
              <a:gd name="connsiteY1" fmla="*/ 0 h 674471"/>
              <a:gd name="connsiteX2" fmla="*/ 3644767 w 3717200"/>
              <a:gd name="connsiteY2" fmla="*/ 13223 h 674471"/>
              <a:gd name="connsiteX3" fmla="*/ 3717200 w 3717200"/>
              <a:gd name="connsiteY3" fmla="*/ 250352 h 674471"/>
              <a:gd name="connsiteX4" fmla="*/ 3293081 w 3717200"/>
              <a:gd name="connsiteY4" fmla="*/ 674471 h 674471"/>
              <a:gd name="connsiteX5" fmla="*/ 424119 w 3717200"/>
              <a:gd name="connsiteY5" fmla="*/ 674471 h 674471"/>
              <a:gd name="connsiteX6" fmla="*/ 0 w 3717200"/>
              <a:gd name="connsiteY6" fmla="*/ 250352 h 674471"/>
              <a:gd name="connsiteX7" fmla="*/ 72433 w 3717200"/>
              <a:gd name="connsiteY7" fmla="*/ 13223 h 674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17200" h="674471">
                <a:moveTo>
                  <a:pt x="83343" y="0"/>
                </a:moveTo>
                <a:lnTo>
                  <a:pt x="3633857" y="0"/>
                </a:lnTo>
                <a:lnTo>
                  <a:pt x="3644767" y="13223"/>
                </a:lnTo>
                <a:cubicBezTo>
                  <a:pt x="3690498" y="80913"/>
                  <a:pt x="3717200" y="162514"/>
                  <a:pt x="3717200" y="250352"/>
                </a:cubicBezTo>
                <a:cubicBezTo>
                  <a:pt x="3717200" y="484586"/>
                  <a:pt x="3527315" y="674471"/>
                  <a:pt x="3293081" y="674471"/>
                </a:cubicBezTo>
                <a:lnTo>
                  <a:pt x="424119" y="674471"/>
                </a:lnTo>
                <a:cubicBezTo>
                  <a:pt x="189885" y="674471"/>
                  <a:pt x="0" y="484586"/>
                  <a:pt x="0" y="250352"/>
                </a:cubicBezTo>
                <a:cubicBezTo>
                  <a:pt x="0" y="162514"/>
                  <a:pt x="26703" y="80913"/>
                  <a:pt x="72433" y="13223"/>
                </a:cubicBezTo>
                <a:close/>
              </a:path>
            </a:pathLst>
          </a:custGeom>
          <a:solidFill>
            <a:srgbClr val="FEC0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Tree>
    <p:extLst>
      <p:ext uri="{BB962C8B-B14F-4D97-AF65-F5344CB8AC3E}">
        <p14:creationId xmlns:p14="http://schemas.microsoft.com/office/powerpoint/2010/main" val="20411904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00FCBEF0-1BB6-179B-8094-44C86A9DCBB4}"/>
              </a:ext>
            </a:extLst>
          </p:cNvPr>
          <p:cNvGrpSpPr/>
          <p:nvPr userDrawn="1"/>
        </p:nvGrpSpPr>
        <p:grpSpPr>
          <a:xfrm rot="5400000">
            <a:off x="2605540" y="3769559"/>
            <a:ext cx="492224" cy="5436248"/>
            <a:chOff x="6624735" y="622817"/>
            <a:chExt cx="503856" cy="5731329"/>
          </a:xfrm>
        </p:grpSpPr>
        <p:sp>
          <p:nvSpPr>
            <p:cNvPr id="4" name="Rectangle: Rounded Corners 3">
              <a:extLst>
                <a:ext uri="{FF2B5EF4-FFF2-40B4-BE49-F238E27FC236}">
                  <a16:creationId xmlns:a16="http://schemas.microsoft.com/office/drawing/2014/main" id="{054C49E9-4456-DE59-C39E-54610F52ECBA}"/>
                </a:ext>
              </a:extLst>
            </p:cNvPr>
            <p:cNvSpPr/>
            <p:nvPr userDrawn="1"/>
          </p:nvSpPr>
          <p:spPr>
            <a:xfrm rot="16200000">
              <a:off x="6302829" y="1614195"/>
              <a:ext cx="1147666" cy="503854"/>
            </a:xfrm>
            <a:prstGeom prst="roundRect">
              <a:avLst>
                <a:gd name="adj" fmla="val 50000"/>
              </a:avLst>
            </a:prstGeom>
            <a:solidFill>
              <a:srgbClr val="FE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Rounded Corners 4">
              <a:extLst>
                <a:ext uri="{FF2B5EF4-FFF2-40B4-BE49-F238E27FC236}">
                  <a16:creationId xmlns:a16="http://schemas.microsoft.com/office/drawing/2014/main" id="{8CBF2D93-F3BF-BCB7-89E6-9CB23D3640C9}"/>
                </a:ext>
              </a:extLst>
            </p:cNvPr>
            <p:cNvSpPr/>
            <p:nvPr userDrawn="1"/>
          </p:nvSpPr>
          <p:spPr>
            <a:xfrm rot="16200000">
              <a:off x="4995765" y="4221323"/>
              <a:ext cx="3761793" cy="503854"/>
            </a:xfrm>
            <a:prstGeom prst="roundRect">
              <a:avLst>
                <a:gd name="adj" fmla="val 50000"/>
              </a:avLst>
            </a:prstGeom>
            <a:solidFill>
              <a:srgbClr val="FE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Rounded Corners 5">
              <a:extLst>
                <a:ext uri="{FF2B5EF4-FFF2-40B4-BE49-F238E27FC236}">
                  <a16:creationId xmlns:a16="http://schemas.microsoft.com/office/drawing/2014/main" id="{FE935A56-B6A0-B5FF-8F93-6AAFD38829E0}"/>
                </a:ext>
              </a:extLst>
            </p:cNvPr>
            <p:cNvSpPr/>
            <p:nvPr userDrawn="1"/>
          </p:nvSpPr>
          <p:spPr>
            <a:xfrm rot="16200000">
              <a:off x="6618127" y="629427"/>
              <a:ext cx="517073" cy="503854"/>
            </a:xfrm>
            <a:prstGeom prst="roundRect">
              <a:avLst>
                <a:gd name="adj" fmla="val 50000"/>
              </a:avLst>
            </a:prstGeom>
            <a:solidFill>
              <a:srgbClr val="FE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 name="Rectangle: Rounded Corners 6">
            <a:extLst>
              <a:ext uri="{FF2B5EF4-FFF2-40B4-BE49-F238E27FC236}">
                <a16:creationId xmlns:a16="http://schemas.microsoft.com/office/drawing/2014/main" id="{2D1029BF-94D5-C932-DBAC-D2EB17CA9B2F}"/>
              </a:ext>
            </a:extLst>
          </p:cNvPr>
          <p:cNvSpPr/>
          <p:nvPr userDrawn="1"/>
        </p:nvSpPr>
        <p:spPr>
          <a:xfrm>
            <a:off x="11568021" y="6241571"/>
            <a:ext cx="490451" cy="492222"/>
          </a:xfrm>
          <a:prstGeom prst="roundRect">
            <a:avLst>
              <a:gd name="adj" fmla="val 50000"/>
            </a:avLst>
          </a:prstGeom>
          <a:solidFill>
            <a:srgbClr val="FE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a:extLst>
              <a:ext uri="{FF2B5EF4-FFF2-40B4-BE49-F238E27FC236}">
                <a16:creationId xmlns:a16="http://schemas.microsoft.com/office/drawing/2014/main" id="{EADAF519-2D71-F34D-11D4-DF913E69D0DD}"/>
              </a:ext>
            </a:extLst>
          </p:cNvPr>
          <p:cNvCxnSpPr>
            <a:cxnSpLocks/>
            <a:stCxn id="6" idx="3"/>
            <a:endCxn id="7" idx="1"/>
          </p:cNvCxnSpPr>
          <p:nvPr userDrawn="1"/>
        </p:nvCxnSpPr>
        <p:spPr>
          <a:xfrm flipV="1">
            <a:off x="5569775" y="6487682"/>
            <a:ext cx="5998246" cy="1"/>
          </a:xfrm>
          <a:prstGeom prst="line">
            <a:avLst/>
          </a:prstGeom>
          <a:ln w="28575">
            <a:solidFill>
              <a:srgbClr val="FEC000"/>
            </a:solidFill>
            <a:prstDash val="sysDot"/>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06DC263A-D2E7-A402-54E6-FB0F30F1676C}"/>
              </a:ext>
            </a:extLst>
          </p:cNvPr>
          <p:cNvCxnSpPr>
            <a:cxnSpLocks/>
            <a:stCxn id="7" idx="0"/>
          </p:cNvCxnSpPr>
          <p:nvPr userDrawn="1"/>
        </p:nvCxnSpPr>
        <p:spPr>
          <a:xfrm flipV="1">
            <a:off x="11813247" y="1548818"/>
            <a:ext cx="0" cy="4692753"/>
          </a:xfrm>
          <a:prstGeom prst="line">
            <a:avLst/>
          </a:prstGeom>
          <a:ln w="28575">
            <a:solidFill>
              <a:srgbClr val="041D67"/>
            </a:solidFill>
            <a:prstDash val="sysDot"/>
          </a:ln>
        </p:spPr>
        <p:style>
          <a:lnRef idx="1">
            <a:schemeClr val="accent1"/>
          </a:lnRef>
          <a:fillRef idx="0">
            <a:schemeClr val="accent1"/>
          </a:fillRef>
          <a:effectRef idx="0">
            <a:schemeClr val="accent1"/>
          </a:effectRef>
          <a:fontRef idx="minor">
            <a:schemeClr val="tx1"/>
          </a:fontRef>
        </p:style>
      </p:cxnSp>
      <p:sp>
        <p:nvSpPr>
          <p:cNvPr id="34" name="Rectangle: Rounded Corners 33">
            <a:extLst>
              <a:ext uri="{FF2B5EF4-FFF2-40B4-BE49-F238E27FC236}">
                <a16:creationId xmlns:a16="http://schemas.microsoft.com/office/drawing/2014/main" id="{AE42FCCB-7015-0064-4169-58CDAF3950B4}"/>
              </a:ext>
            </a:extLst>
          </p:cNvPr>
          <p:cNvSpPr/>
          <p:nvPr userDrawn="1"/>
        </p:nvSpPr>
        <p:spPr>
          <a:xfrm>
            <a:off x="235131" y="235131"/>
            <a:ext cx="9914707" cy="5878284"/>
          </a:xfrm>
          <a:prstGeom prst="roundRect">
            <a:avLst>
              <a:gd name="adj" fmla="val 10327"/>
            </a:avLst>
          </a:prstGeom>
          <a:noFill/>
          <a:ln w="28575">
            <a:solidFill>
              <a:srgbClr val="041D67"/>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Freeform: Shape 34">
            <a:extLst>
              <a:ext uri="{FF2B5EF4-FFF2-40B4-BE49-F238E27FC236}">
                <a16:creationId xmlns:a16="http://schemas.microsoft.com/office/drawing/2014/main" id="{1E7E36AA-FD22-D00F-C234-B830A1055EFE}"/>
              </a:ext>
            </a:extLst>
          </p:cNvPr>
          <p:cNvSpPr/>
          <p:nvPr userDrawn="1"/>
        </p:nvSpPr>
        <p:spPr>
          <a:xfrm rot="1917450">
            <a:off x="10907284" y="-235284"/>
            <a:ext cx="1399849" cy="1529547"/>
          </a:xfrm>
          <a:custGeom>
            <a:avLst/>
            <a:gdLst>
              <a:gd name="connsiteX0" fmla="*/ 0 w 1490504"/>
              <a:gd name="connsiteY0" fmla="*/ 604909 h 1628602"/>
              <a:gd name="connsiteX1" fmla="*/ 969657 w 1490504"/>
              <a:gd name="connsiteY1" fmla="*/ 0 h 1628602"/>
              <a:gd name="connsiteX2" fmla="*/ 1490504 w 1490504"/>
              <a:gd name="connsiteY2" fmla="*/ 834907 h 1628602"/>
              <a:gd name="connsiteX3" fmla="*/ 1490504 w 1490504"/>
              <a:gd name="connsiteY3" fmla="*/ 883350 h 1628602"/>
              <a:gd name="connsiteX4" fmla="*/ 745252 w 1490504"/>
              <a:gd name="connsiteY4" fmla="*/ 1628602 h 1628602"/>
              <a:gd name="connsiteX5" fmla="*/ 0 w 1490504"/>
              <a:gd name="connsiteY5" fmla="*/ 883350 h 1628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90504" h="1628602">
                <a:moveTo>
                  <a:pt x="0" y="604909"/>
                </a:moveTo>
                <a:lnTo>
                  <a:pt x="969657" y="0"/>
                </a:lnTo>
                <a:lnTo>
                  <a:pt x="1490504" y="834907"/>
                </a:lnTo>
                <a:lnTo>
                  <a:pt x="1490504" y="883350"/>
                </a:lnTo>
                <a:cubicBezTo>
                  <a:pt x="1490504" y="1294941"/>
                  <a:pt x="1156843" y="1628602"/>
                  <a:pt x="745252" y="1628602"/>
                </a:cubicBezTo>
                <a:cubicBezTo>
                  <a:pt x="333661" y="1628602"/>
                  <a:pt x="0" y="1294941"/>
                  <a:pt x="0" y="883350"/>
                </a:cubicBezTo>
                <a:close/>
              </a:path>
            </a:pathLst>
          </a:custGeom>
          <a:solidFill>
            <a:srgbClr val="FEC0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46" name="Freeform: Shape 45">
            <a:extLst>
              <a:ext uri="{FF2B5EF4-FFF2-40B4-BE49-F238E27FC236}">
                <a16:creationId xmlns:a16="http://schemas.microsoft.com/office/drawing/2014/main" id="{51C0190B-CA4E-1068-C8C7-BF0A75A588B3}"/>
              </a:ext>
            </a:extLst>
          </p:cNvPr>
          <p:cNvSpPr/>
          <p:nvPr userDrawn="1"/>
        </p:nvSpPr>
        <p:spPr>
          <a:xfrm>
            <a:off x="3076172" y="-10979"/>
            <a:ext cx="3717200" cy="674471"/>
          </a:xfrm>
          <a:custGeom>
            <a:avLst/>
            <a:gdLst>
              <a:gd name="connsiteX0" fmla="*/ 83343 w 3717200"/>
              <a:gd name="connsiteY0" fmla="*/ 0 h 674471"/>
              <a:gd name="connsiteX1" fmla="*/ 3633857 w 3717200"/>
              <a:gd name="connsiteY1" fmla="*/ 0 h 674471"/>
              <a:gd name="connsiteX2" fmla="*/ 3644767 w 3717200"/>
              <a:gd name="connsiteY2" fmla="*/ 13223 h 674471"/>
              <a:gd name="connsiteX3" fmla="*/ 3717200 w 3717200"/>
              <a:gd name="connsiteY3" fmla="*/ 250352 h 674471"/>
              <a:gd name="connsiteX4" fmla="*/ 3293081 w 3717200"/>
              <a:gd name="connsiteY4" fmla="*/ 674471 h 674471"/>
              <a:gd name="connsiteX5" fmla="*/ 424119 w 3717200"/>
              <a:gd name="connsiteY5" fmla="*/ 674471 h 674471"/>
              <a:gd name="connsiteX6" fmla="*/ 0 w 3717200"/>
              <a:gd name="connsiteY6" fmla="*/ 250352 h 674471"/>
              <a:gd name="connsiteX7" fmla="*/ 72433 w 3717200"/>
              <a:gd name="connsiteY7" fmla="*/ 13223 h 674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17200" h="674471">
                <a:moveTo>
                  <a:pt x="83343" y="0"/>
                </a:moveTo>
                <a:lnTo>
                  <a:pt x="3633857" y="0"/>
                </a:lnTo>
                <a:lnTo>
                  <a:pt x="3644767" y="13223"/>
                </a:lnTo>
                <a:cubicBezTo>
                  <a:pt x="3690498" y="80913"/>
                  <a:pt x="3717200" y="162514"/>
                  <a:pt x="3717200" y="250352"/>
                </a:cubicBezTo>
                <a:cubicBezTo>
                  <a:pt x="3717200" y="484586"/>
                  <a:pt x="3527315" y="674471"/>
                  <a:pt x="3293081" y="674471"/>
                </a:cubicBezTo>
                <a:lnTo>
                  <a:pt x="424119" y="674471"/>
                </a:lnTo>
                <a:cubicBezTo>
                  <a:pt x="189885" y="674471"/>
                  <a:pt x="0" y="484586"/>
                  <a:pt x="0" y="250352"/>
                </a:cubicBezTo>
                <a:cubicBezTo>
                  <a:pt x="0" y="162514"/>
                  <a:pt x="26703" y="80913"/>
                  <a:pt x="72433" y="13223"/>
                </a:cubicBezTo>
                <a:close/>
              </a:path>
            </a:pathLst>
          </a:custGeom>
          <a:solidFill>
            <a:srgbClr val="FEC0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Tree>
    <p:extLst>
      <p:ext uri="{BB962C8B-B14F-4D97-AF65-F5344CB8AC3E}">
        <p14:creationId xmlns:p14="http://schemas.microsoft.com/office/powerpoint/2010/main" val="29820725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00FCBEF0-1BB6-179B-8094-44C86A9DCBB4}"/>
              </a:ext>
            </a:extLst>
          </p:cNvPr>
          <p:cNvGrpSpPr/>
          <p:nvPr userDrawn="1"/>
        </p:nvGrpSpPr>
        <p:grpSpPr>
          <a:xfrm rot="5400000">
            <a:off x="2605540" y="3769559"/>
            <a:ext cx="492224" cy="5436248"/>
            <a:chOff x="6624735" y="622817"/>
            <a:chExt cx="503856" cy="5731329"/>
          </a:xfrm>
        </p:grpSpPr>
        <p:sp>
          <p:nvSpPr>
            <p:cNvPr id="4" name="Rectangle: Rounded Corners 3">
              <a:extLst>
                <a:ext uri="{FF2B5EF4-FFF2-40B4-BE49-F238E27FC236}">
                  <a16:creationId xmlns:a16="http://schemas.microsoft.com/office/drawing/2014/main" id="{054C49E9-4456-DE59-C39E-54610F52ECBA}"/>
                </a:ext>
              </a:extLst>
            </p:cNvPr>
            <p:cNvSpPr/>
            <p:nvPr userDrawn="1"/>
          </p:nvSpPr>
          <p:spPr>
            <a:xfrm rot="16200000">
              <a:off x="6302829" y="1614195"/>
              <a:ext cx="1147666" cy="503854"/>
            </a:xfrm>
            <a:prstGeom prst="roundRect">
              <a:avLst>
                <a:gd name="adj" fmla="val 50000"/>
              </a:avLst>
            </a:prstGeom>
            <a:solidFill>
              <a:srgbClr val="FE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Rounded Corners 4">
              <a:extLst>
                <a:ext uri="{FF2B5EF4-FFF2-40B4-BE49-F238E27FC236}">
                  <a16:creationId xmlns:a16="http://schemas.microsoft.com/office/drawing/2014/main" id="{8CBF2D93-F3BF-BCB7-89E6-9CB23D3640C9}"/>
                </a:ext>
              </a:extLst>
            </p:cNvPr>
            <p:cNvSpPr/>
            <p:nvPr userDrawn="1"/>
          </p:nvSpPr>
          <p:spPr>
            <a:xfrm rot="16200000">
              <a:off x="4995765" y="4221323"/>
              <a:ext cx="3761793" cy="503854"/>
            </a:xfrm>
            <a:prstGeom prst="roundRect">
              <a:avLst>
                <a:gd name="adj" fmla="val 50000"/>
              </a:avLst>
            </a:prstGeom>
            <a:solidFill>
              <a:srgbClr val="FE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Rounded Corners 5">
              <a:extLst>
                <a:ext uri="{FF2B5EF4-FFF2-40B4-BE49-F238E27FC236}">
                  <a16:creationId xmlns:a16="http://schemas.microsoft.com/office/drawing/2014/main" id="{FE935A56-B6A0-B5FF-8F93-6AAFD38829E0}"/>
                </a:ext>
              </a:extLst>
            </p:cNvPr>
            <p:cNvSpPr/>
            <p:nvPr userDrawn="1"/>
          </p:nvSpPr>
          <p:spPr>
            <a:xfrm rot="16200000">
              <a:off x="6618127" y="629427"/>
              <a:ext cx="517073" cy="503854"/>
            </a:xfrm>
            <a:prstGeom prst="roundRect">
              <a:avLst>
                <a:gd name="adj" fmla="val 50000"/>
              </a:avLst>
            </a:prstGeom>
            <a:solidFill>
              <a:srgbClr val="FE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 name="Rectangle: Rounded Corners 6">
            <a:extLst>
              <a:ext uri="{FF2B5EF4-FFF2-40B4-BE49-F238E27FC236}">
                <a16:creationId xmlns:a16="http://schemas.microsoft.com/office/drawing/2014/main" id="{2D1029BF-94D5-C932-DBAC-D2EB17CA9B2F}"/>
              </a:ext>
            </a:extLst>
          </p:cNvPr>
          <p:cNvSpPr/>
          <p:nvPr userDrawn="1"/>
        </p:nvSpPr>
        <p:spPr>
          <a:xfrm>
            <a:off x="11568021" y="6241571"/>
            <a:ext cx="490451" cy="492222"/>
          </a:xfrm>
          <a:prstGeom prst="roundRect">
            <a:avLst>
              <a:gd name="adj" fmla="val 50000"/>
            </a:avLst>
          </a:prstGeom>
          <a:solidFill>
            <a:srgbClr val="FE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a:extLst>
              <a:ext uri="{FF2B5EF4-FFF2-40B4-BE49-F238E27FC236}">
                <a16:creationId xmlns:a16="http://schemas.microsoft.com/office/drawing/2014/main" id="{EADAF519-2D71-F34D-11D4-DF913E69D0DD}"/>
              </a:ext>
            </a:extLst>
          </p:cNvPr>
          <p:cNvCxnSpPr>
            <a:cxnSpLocks/>
            <a:stCxn id="6" idx="3"/>
            <a:endCxn id="7" idx="1"/>
          </p:cNvCxnSpPr>
          <p:nvPr userDrawn="1"/>
        </p:nvCxnSpPr>
        <p:spPr>
          <a:xfrm flipV="1">
            <a:off x="5569775" y="6487682"/>
            <a:ext cx="5998246" cy="1"/>
          </a:xfrm>
          <a:prstGeom prst="line">
            <a:avLst/>
          </a:prstGeom>
          <a:ln w="28575">
            <a:solidFill>
              <a:srgbClr val="FEC000"/>
            </a:solidFill>
            <a:prstDash val="sysDot"/>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06DC263A-D2E7-A402-54E6-FB0F30F1676C}"/>
              </a:ext>
            </a:extLst>
          </p:cNvPr>
          <p:cNvCxnSpPr>
            <a:cxnSpLocks/>
            <a:stCxn id="7" idx="0"/>
          </p:cNvCxnSpPr>
          <p:nvPr userDrawn="1"/>
        </p:nvCxnSpPr>
        <p:spPr>
          <a:xfrm flipV="1">
            <a:off x="11813247" y="1548818"/>
            <a:ext cx="0" cy="4692753"/>
          </a:xfrm>
          <a:prstGeom prst="line">
            <a:avLst/>
          </a:prstGeom>
          <a:ln w="28575">
            <a:solidFill>
              <a:srgbClr val="041D67"/>
            </a:solidFill>
            <a:prstDash val="sysDot"/>
          </a:ln>
        </p:spPr>
        <p:style>
          <a:lnRef idx="1">
            <a:schemeClr val="accent1"/>
          </a:lnRef>
          <a:fillRef idx="0">
            <a:schemeClr val="accent1"/>
          </a:fillRef>
          <a:effectRef idx="0">
            <a:schemeClr val="accent1"/>
          </a:effectRef>
          <a:fontRef idx="minor">
            <a:schemeClr val="tx1"/>
          </a:fontRef>
        </p:style>
      </p:cxnSp>
      <p:sp>
        <p:nvSpPr>
          <p:cNvPr id="34" name="Rectangle: Rounded Corners 33">
            <a:extLst>
              <a:ext uri="{FF2B5EF4-FFF2-40B4-BE49-F238E27FC236}">
                <a16:creationId xmlns:a16="http://schemas.microsoft.com/office/drawing/2014/main" id="{AE42FCCB-7015-0064-4169-58CDAF3950B4}"/>
              </a:ext>
            </a:extLst>
          </p:cNvPr>
          <p:cNvSpPr/>
          <p:nvPr userDrawn="1"/>
        </p:nvSpPr>
        <p:spPr>
          <a:xfrm>
            <a:off x="235131" y="235131"/>
            <a:ext cx="9914707" cy="5878284"/>
          </a:xfrm>
          <a:prstGeom prst="roundRect">
            <a:avLst>
              <a:gd name="adj" fmla="val 10327"/>
            </a:avLst>
          </a:prstGeom>
          <a:noFill/>
          <a:ln w="28575">
            <a:solidFill>
              <a:srgbClr val="041D67"/>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Freeform: Shape 34">
            <a:extLst>
              <a:ext uri="{FF2B5EF4-FFF2-40B4-BE49-F238E27FC236}">
                <a16:creationId xmlns:a16="http://schemas.microsoft.com/office/drawing/2014/main" id="{1E7E36AA-FD22-D00F-C234-B830A1055EFE}"/>
              </a:ext>
            </a:extLst>
          </p:cNvPr>
          <p:cNvSpPr/>
          <p:nvPr userDrawn="1"/>
        </p:nvSpPr>
        <p:spPr>
          <a:xfrm rot="1917450">
            <a:off x="10907284" y="-235284"/>
            <a:ext cx="1399849" cy="1529547"/>
          </a:xfrm>
          <a:custGeom>
            <a:avLst/>
            <a:gdLst>
              <a:gd name="connsiteX0" fmla="*/ 0 w 1490504"/>
              <a:gd name="connsiteY0" fmla="*/ 604909 h 1628602"/>
              <a:gd name="connsiteX1" fmla="*/ 969657 w 1490504"/>
              <a:gd name="connsiteY1" fmla="*/ 0 h 1628602"/>
              <a:gd name="connsiteX2" fmla="*/ 1490504 w 1490504"/>
              <a:gd name="connsiteY2" fmla="*/ 834907 h 1628602"/>
              <a:gd name="connsiteX3" fmla="*/ 1490504 w 1490504"/>
              <a:gd name="connsiteY3" fmla="*/ 883350 h 1628602"/>
              <a:gd name="connsiteX4" fmla="*/ 745252 w 1490504"/>
              <a:gd name="connsiteY4" fmla="*/ 1628602 h 1628602"/>
              <a:gd name="connsiteX5" fmla="*/ 0 w 1490504"/>
              <a:gd name="connsiteY5" fmla="*/ 883350 h 1628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90504" h="1628602">
                <a:moveTo>
                  <a:pt x="0" y="604909"/>
                </a:moveTo>
                <a:lnTo>
                  <a:pt x="969657" y="0"/>
                </a:lnTo>
                <a:lnTo>
                  <a:pt x="1490504" y="834907"/>
                </a:lnTo>
                <a:lnTo>
                  <a:pt x="1490504" y="883350"/>
                </a:lnTo>
                <a:cubicBezTo>
                  <a:pt x="1490504" y="1294941"/>
                  <a:pt x="1156843" y="1628602"/>
                  <a:pt x="745252" y="1628602"/>
                </a:cubicBezTo>
                <a:cubicBezTo>
                  <a:pt x="333661" y="1628602"/>
                  <a:pt x="0" y="1294941"/>
                  <a:pt x="0" y="883350"/>
                </a:cubicBezTo>
                <a:close/>
              </a:path>
            </a:pathLst>
          </a:custGeom>
          <a:solidFill>
            <a:srgbClr val="FEC0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46" name="Freeform: Shape 45">
            <a:extLst>
              <a:ext uri="{FF2B5EF4-FFF2-40B4-BE49-F238E27FC236}">
                <a16:creationId xmlns:a16="http://schemas.microsoft.com/office/drawing/2014/main" id="{51C0190B-CA4E-1068-C8C7-BF0A75A588B3}"/>
              </a:ext>
            </a:extLst>
          </p:cNvPr>
          <p:cNvSpPr/>
          <p:nvPr userDrawn="1"/>
        </p:nvSpPr>
        <p:spPr>
          <a:xfrm>
            <a:off x="3076172" y="-10979"/>
            <a:ext cx="3717200" cy="674471"/>
          </a:xfrm>
          <a:custGeom>
            <a:avLst/>
            <a:gdLst>
              <a:gd name="connsiteX0" fmla="*/ 83343 w 3717200"/>
              <a:gd name="connsiteY0" fmla="*/ 0 h 674471"/>
              <a:gd name="connsiteX1" fmla="*/ 3633857 w 3717200"/>
              <a:gd name="connsiteY1" fmla="*/ 0 h 674471"/>
              <a:gd name="connsiteX2" fmla="*/ 3644767 w 3717200"/>
              <a:gd name="connsiteY2" fmla="*/ 13223 h 674471"/>
              <a:gd name="connsiteX3" fmla="*/ 3717200 w 3717200"/>
              <a:gd name="connsiteY3" fmla="*/ 250352 h 674471"/>
              <a:gd name="connsiteX4" fmla="*/ 3293081 w 3717200"/>
              <a:gd name="connsiteY4" fmla="*/ 674471 h 674471"/>
              <a:gd name="connsiteX5" fmla="*/ 424119 w 3717200"/>
              <a:gd name="connsiteY5" fmla="*/ 674471 h 674471"/>
              <a:gd name="connsiteX6" fmla="*/ 0 w 3717200"/>
              <a:gd name="connsiteY6" fmla="*/ 250352 h 674471"/>
              <a:gd name="connsiteX7" fmla="*/ 72433 w 3717200"/>
              <a:gd name="connsiteY7" fmla="*/ 13223 h 674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17200" h="674471">
                <a:moveTo>
                  <a:pt x="83343" y="0"/>
                </a:moveTo>
                <a:lnTo>
                  <a:pt x="3633857" y="0"/>
                </a:lnTo>
                <a:lnTo>
                  <a:pt x="3644767" y="13223"/>
                </a:lnTo>
                <a:cubicBezTo>
                  <a:pt x="3690498" y="80913"/>
                  <a:pt x="3717200" y="162514"/>
                  <a:pt x="3717200" y="250352"/>
                </a:cubicBezTo>
                <a:cubicBezTo>
                  <a:pt x="3717200" y="484586"/>
                  <a:pt x="3527315" y="674471"/>
                  <a:pt x="3293081" y="674471"/>
                </a:cubicBezTo>
                <a:lnTo>
                  <a:pt x="424119" y="674471"/>
                </a:lnTo>
                <a:cubicBezTo>
                  <a:pt x="189885" y="674471"/>
                  <a:pt x="0" y="484586"/>
                  <a:pt x="0" y="250352"/>
                </a:cubicBezTo>
                <a:cubicBezTo>
                  <a:pt x="0" y="162514"/>
                  <a:pt x="26703" y="80913"/>
                  <a:pt x="72433" y="13223"/>
                </a:cubicBezTo>
                <a:close/>
              </a:path>
            </a:pathLst>
          </a:custGeom>
          <a:solidFill>
            <a:srgbClr val="FEC0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 name="Picture Placeholder 7">
            <a:extLst>
              <a:ext uri="{FF2B5EF4-FFF2-40B4-BE49-F238E27FC236}">
                <a16:creationId xmlns:a16="http://schemas.microsoft.com/office/drawing/2014/main" id="{BC1B36B4-C2A7-824E-D932-B97A4D77991A}"/>
              </a:ext>
            </a:extLst>
          </p:cNvPr>
          <p:cNvSpPr>
            <a:spLocks noGrp="1"/>
          </p:cNvSpPr>
          <p:nvPr>
            <p:ph type="pic" sz="quarter" idx="10"/>
          </p:nvPr>
        </p:nvSpPr>
        <p:spPr>
          <a:xfrm>
            <a:off x="7927547" y="1285837"/>
            <a:ext cx="1888436" cy="1888436"/>
          </a:xfrm>
          <a:prstGeom prst="roundRect">
            <a:avLst>
              <a:gd name="adj" fmla="val 14528"/>
            </a:avLst>
          </a:prstGeom>
        </p:spPr>
        <p:txBody>
          <a:bodyPr/>
          <a:lstStyle/>
          <a:p>
            <a:endParaRPr lang="en-US"/>
          </a:p>
        </p:txBody>
      </p:sp>
      <p:sp>
        <p:nvSpPr>
          <p:cNvPr id="10" name="Picture Placeholder 7">
            <a:extLst>
              <a:ext uri="{FF2B5EF4-FFF2-40B4-BE49-F238E27FC236}">
                <a16:creationId xmlns:a16="http://schemas.microsoft.com/office/drawing/2014/main" id="{5CEB80FA-D388-970F-53DF-1F0BC55F3629}"/>
              </a:ext>
            </a:extLst>
          </p:cNvPr>
          <p:cNvSpPr>
            <a:spLocks noGrp="1"/>
          </p:cNvSpPr>
          <p:nvPr>
            <p:ph type="pic" sz="quarter" idx="11"/>
          </p:nvPr>
        </p:nvSpPr>
        <p:spPr>
          <a:xfrm>
            <a:off x="5869009" y="1285837"/>
            <a:ext cx="1888436" cy="1888436"/>
          </a:xfrm>
          <a:prstGeom prst="roundRect">
            <a:avLst>
              <a:gd name="adj" fmla="val 14528"/>
            </a:avLst>
          </a:prstGeom>
        </p:spPr>
        <p:txBody>
          <a:bodyPr/>
          <a:lstStyle/>
          <a:p>
            <a:endParaRPr lang="en-US"/>
          </a:p>
        </p:txBody>
      </p:sp>
      <p:sp>
        <p:nvSpPr>
          <p:cNvPr id="11" name="Picture Placeholder 7">
            <a:extLst>
              <a:ext uri="{FF2B5EF4-FFF2-40B4-BE49-F238E27FC236}">
                <a16:creationId xmlns:a16="http://schemas.microsoft.com/office/drawing/2014/main" id="{4B81C5EA-5F39-F3EB-D9F3-274296384880}"/>
              </a:ext>
            </a:extLst>
          </p:cNvPr>
          <p:cNvSpPr>
            <a:spLocks noGrp="1"/>
          </p:cNvSpPr>
          <p:nvPr>
            <p:ph type="pic" sz="quarter" idx="12"/>
          </p:nvPr>
        </p:nvSpPr>
        <p:spPr>
          <a:xfrm>
            <a:off x="7927547" y="3403816"/>
            <a:ext cx="1888436" cy="1888436"/>
          </a:xfrm>
          <a:prstGeom prst="roundRect">
            <a:avLst>
              <a:gd name="adj" fmla="val 14528"/>
            </a:avLst>
          </a:prstGeom>
        </p:spPr>
        <p:txBody>
          <a:bodyPr/>
          <a:lstStyle/>
          <a:p>
            <a:endParaRPr lang="en-US"/>
          </a:p>
        </p:txBody>
      </p:sp>
      <p:sp>
        <p:nvSpPr>
          <p:cNvPr id="12" name="Picture Placeholder 7">
            <a:extLst>
              <a:ext uri="{FF2B5EF4-FFF2-40B4-BE49-F238E27FC236}">
                <a16:creationId xmlns:a16="http://schemas.microsoft.com/office/drawing/2014/main" id="{B1BA835E-43D2-8965-70E8-99FD06F6B443}"/>
              </a:ext>
            </a:extLst>
          </p:cNvPr>
          <p:cNvSpPr>
            <a:spLocks noGrp="1"/>
          </p:cNvSpPr>
          <p:nvPr>
            <p:ph type="pic" sz="quarter" idx="13"/>
          </p:nvPr>
        </p:nvSpPr>
        <p:spPr>
          <a:xfrm>
            <a:off x="5869009" y="3403816"/>
            <a:ext cx="1888436" cy="1888436"/>
          </a:xfrm>
          <a:prstGeom prst="roundRect">
            <a:avLst>
              <a:gd name="adj" fmla="val 14528"/>
            </a:avLst>
          </a:prstGeom>
        </p:spPr>
        <p:txBody>
          <a:bodyPr/>
          <a:lstStyle/>
          <a:p>
            <a:endParaRPr lang="en-US"/>
          </a:p>
        </p:txBody>
      </p:sp>
      <p:cxnSp>
        <p:nvCxnSpPr>
          <p:cNvPr id="13" name="Straight Connector 12">
            <a:extLst>
              <a:ext uri="{FF2B5EF4-FFF2-40B4-BE49-F238E27FC236}">
                <a16:creationId xmlns:a16="http://schemas.microsoft.com/office/drawing/2014/main" id="{3475D382-49F8-10C9-D561-DAF4AB2654C8}"/>
              </a:ext>
            </a:extLst>
          </p:cNvPr>
          <p:cNvCxnSpPr>
            <a:cxnSpLocks/>
          </p:cNvCxnSpPr>
          <p:nvPr userDrawn="1"/>
        </p:nvCxnSpPr>
        <p:spPr>
          <a:xfrm flipV="1">
            <a:off x="5553331" y="1057439"/>
            <a:ext cx="0" cy="4692753"/>
          </a:xfrm>
          <a:prstGeom prst="line">
            <a:avLst/>
          </a:prstGeom>
          <a:ln w="28575">
            <a:solidFill>
              <a:srgbClr val="041D67"/>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454916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24" name="Rectangle: Rounded Corners 23">
            <a:extLst>
              <a:ext uri="{FF2B5EF4-FFF2-40B4-BE49-F238E27FC236}">
                <a16:creationId xmlns:a16="http://schemas.microsoft.com/office/drawing/2014/main" id="{0FE6554C-E8F4-49AF-A1D9-142E7C5BB3BE}"/>
              </a:ext>
            </a:extLst>
          </p:cNvPr>
          <p:cNvSpPr/>
          <p:nvPr userDrawn="1"/>
        </p:nvSpPr>
        <p:spPr>
          <a:xfrm>
            <a:off x="235131" y="235130"/>
            <a:ext cx="9914707" cy="6501571"/>
          </a:xfrm>
          <a:prstGeom prst="roundRect">
            <a:avLst>
              <a:gd name="adj" fmla="val 10327"/>
            </a:avLst>
          </a:prstGeom>
          <a:noFill/>
          <a:ln w="28575">
            <a:solidFill>
              <a:srgbClr val="041D67"/>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Rounded Corners 24">
            <a:extLst>
              <a:ext uri="{FF2B5EF4-FFF2-40B4-BE49-F238E27FC236}">
                <a16:creationId xmlns:a16="http://schemas.microsoft.com/office/drawing/2014/main" id="{07D47262-618A-1817-0C62-79B652C4C0E6}"/>
              </a:ext>
            </a:extLst>
          </p:cNvPr>
          <p:cNvSpPr/>
          <p:nvPr userDrawn="1"/>
        </p:nvSpPr>
        <p:spPr>
          <a:xfrm>
            <a:off x="195945" y="121298"/>
            <a:ext cx="6606073" cy="6615404"/>
          </a:xfrm>
          <a:prstGeom prst="roundRect">
            <a:avLst>
              <a:gd name="adj" fmla="val 7525"/>
            </a:avLst>
          </a:prstGeom>
          <a:solidFill>
            <a:srgbClr val="E5E3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Rounded Corners 26">
            <a:extLst>
              <a:ext uri="{FF2B5EF4-FFF2-40B4-BE49-F238E27FC236}">
                <a16:creationId xmlns:a16="http://schemas.microsoft.com/office/drawing/2014/main" id="{84CFB0EE-423C-9F12-B56E-2CCC6F4B3826}"/>
              </a:ext>
            </a:extLst>
          </p:cNvPr>
          <p:cNvSpPr/>
          <p:nvPr userDrawn="1"/>
        </p:nvSpPr>
        <p:spPr>
          <a:xfrm>
            <a:off x="391886" y="813162"/>
            <a:ext cx="7132320" cy="587829"/>
          </a:xfrm>
          <a:prstGeom prst="roundRect">
            <a:avLst>
              <a:gd name="adj" fmla="val 50000"/>
            </a:avLst>
          </a:prstGeom>
          <a:solidFill>
            <a:srgbClr val="FE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Rounded Corners 27">
            <a:extLst>
              <a:ext uri="{FF2B5EF4-FFF2-40B4-BE49-F238E27FC236}">
                <a16:creationId xmlns:a16="http://schemas.microsoft.com/office/drawing/2014/main" id="{0B739654-0050-6781-3F7F-11C9F92DEFE3}"/>
              </a:ext>
            </a:extLst>
          </p:cNvPr>
          <p:cNvSpPr/>
          <p:nvPr userDrawn="1"/>
        </p:nvSpPr>
        <p:spPr>
          <a:xfrm>
            <a:off x="391886" y="1749333"/>
            <a:ext cx="7132320" cy="587829"/>
          </a:xfrm>
          <a:prstGeom prst="roundRect">
            <a:avLst>
              <a:gd name="adj" fmla="val 50000"/>
            </a:avLst>
          </a:prstGeom>
          <a:solidFill>
            <a:srgbClr val="FE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Rounded Corners 28">
            <a:extLst>
              <a:ext uri="{FF2B5EF4-FFF2-40B4-BE49-F238E27FC236}">
                <a16:creationId xmlns:a16="http://schemas.microsoft.com/office/drawing/2014/main" id="{FE7FCB8F-235F-D83C-AC11-73ACF8C32676}"/>
              </a:ext>
            </a:extLst>
          </p:cNvPr>
          <p:cNvSpPr/>
          <p:nvPr userDrawn="1"/>
        </p:nvSpPr>
        <p:spPr>
          <a:xfrm>
            <a:off x="391886" y="2685504"/>
            <a:ext cx="7132320" cy="587829"/>
          </a:xfrm>
          <a:prstGeom prst="roundRect">
            <a:avLst>
              <a:gd name="adj" fmla="val 50000"/>
            </a:avLst>
          </a:prstGeom>
          <a:solidFill>
            <a:srgbClr val="FE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Rounded Corners 29">
            <a:extLst>
              <a:ext uri="{FF2B5EF4-FFF2-40B4-BE49-F238E27FC236}">
                <a16:creationId xmlns:a16="http://schemas.microsoft.com/office/drawing/2014/main" id="{94F32016-DCAD-0E64-25CB-AF7ADBF9201A}"/>
              </a:ext>
            </a:extLst>
          </p:cNvPr>
          <p:cNvSpPr/>
          <p:nvPr userDrawn="1"/>
        </p:nvSpPr>
        <p:spPr>
          <a:xfrm>
            <a:off x="391886" y="3621675"/>
            <a:ext cx="7132320" cy="587829"/>
          </a:xfrm>
          <a:prstGeom prst="roundRect">
            <a:avLst>
              <a:gd name="adj" fmla="val 50000"/>
            </a:avLst>
          </a:prstGeom>
          <a:solidFill>
            <a:srgbClr val="FE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Rounded Corners 30">
            <a:extLst>
              <a:ext uri="{FF2B5EF4-FFF2-40B4-BE49-F238E27FC236}">
                <a16:creationId xmlns:a16="http://schemas.microsoft.com/office/drawing/2014/main" id="{880D2E1F-EE02-58EA-2328-5A474BAB9CB9}"/>
              </a:ext>
            </a:extLst>
          </p:cNvPr>
          <p:cNvSpPr/>
          <p:nvPr userDrawn="1"/>
        </p:nvSpPr>
        <p:spPr>
          <a:xfrm>
            <a:off x="391886" y="4520838"/>
            <a:ext cx="7132320" cy="587829"/>
          </a:xfrm>
          <a:prstGeom prst="roundRect">
            <a:avLst>
              <a:gd name="adj" fmla="val 50000"/>
            </a:avLst>
          </a:prstGeom>
          <a:solidFill>
            <a:srgbClr val="FE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Rounded Corners 31">
            <a:extLst>
              <a:ext uri="{FF2B5EF4-FFF2-40B4-BE49-F238E27FC236}">
                <a16:creationId xmlns:a16="http://schemas.microsoft.com/office/drawing/2014/main" id="{4E2237C9-77CB-2506-F472-95CCFAC2CFAB}"/>
              </a:ext>
            </a:extLst>
          </p:cNvPr>
          <p:cNvSpPr/>
          <p:nvPr userDrawn="1"/>
        </p:nvSpPr>
        <p:spPr>
          <a:xfrm>
            <a:off x="391886" y="5457009"/>
            <a:ext cx="7132320" cy="587829"/>
          </a:xfrm>
          <a:prstGeom prst="roundRect">
            <a:avLst>
              <a:gd name="adj" fmla="val 50000"/>
            </a:avLst>
          </a:prstGeom>
          <a:solidFill>
            <a:srgbClr val="FE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Rounded Corners 32">
            <a:extLst>
              <a:ext uri="{FF2B5EF4-FFF2-40B4-BE49-F238E27FC236}">
                <a16:creationId xmlns:a16="http://schemas.microsoft.com/office/drawing/2014/main" id="{9AAB9FFC-B22C-9E66-D947-2D14B2905E30}"/>
              </a:ext>
            </a:extLst>
          </p:cNvPr>
          <p:cNvSpPr/>
          <p:nvPr userDrawn="1"/>
        </p:nvSpPr>
        <p:spPr>
          <a:xfrm>
            <a:off x="9056914" y="121298"/>
            <a:ext cx="2743200" cy="6615404"/>
          </a:xfrm>
          <a:prstGeom prst="roundRect">
            <a:avLst>
              <a:gd name="adj" fmla="val 18095"/>
            </a:avLst>
          </a:prstGeom>
          <a:solidFill>
            <a:srgbClr val="041D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724634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right)">
                                      <p:cBhvr>
                                        <p:cTn id="7" dur="1400"/>
                                        <p:tgtEl>
                                          <p:spTgt spid="33"/>
                                        </p:tgtEl>
                                      </p:cBhvr>
                                    </p:animEffect>
                                  </p:childTnLst>
                                </p:cTn>
                              </p:par>
                              <p:par>
                                <p:cTn id="8" presetID="22" presetClass="entr" presetSubtype="2" fill="hold" grpId="0" nodeType="withEffect">
                                  <p:stCondLst>
                                    <p:cond delay="300"/>
                                  </p:stCondLst>
                                  <p:childTnLst>
                                    <p:set>
                                      <p:cBhvr>
                                        <p:cTn id="9" dur="1" fill="hold">
                                          <p:stCondLst>
                                            <p:cond delay="0"/>
                                          </p:stCondLst>
                                        </p:cTn>
                                        <p:tgtEl>
                                          <p:spTgt spid="24"/>
                                        </p:tgtEl>
                                        <p:attrNameLst>
                                          <p:attrName>style.visibility</p:attrName>
                                        </p:attrNameLst>
                                      </p:cBhvr>
                                      <p:to>
                                        <p:strVal val="visible"/>
                                      </p:to>
                                    </p:set>
                                    <p:animEffect transition="in" filter="wipe(right)">
                                      <p:cBhvr>
                                        <p:cTn id="10" dur="1100"/>
                                        <p:tgtEl>
                                          <p:spTgt spid="24"/>
                                        </p:tgtEl>
                                      </p:cBhvr>
                                    </p:animEffect>
                                  </p:childTnLst>
                                </p:cTn>
                              </p:par>
                              <p:par>
                                <p:cTn id="11" presetID="14" presetClass="entr" presetSubtype="10" fill="hold" grpId="0" nodeType="withEffect">
                                  <p:stCondLst>
                                    <p:cond delay="700"/>
                                  </p:stCondLst>
                                  <p:childTnLst>
                                    <p:set>
                                      <p:cBhvr>
                                        <p:cTn id="12" dur="1" fill="hold">
                                          <p:stCondLst>
                                            <p:cond delay="0"/>
                                          </p:stCondLst>
                                        </p:cTn>
                                        <p:tgtEl>
                                          <p:spTgt spid="25"/>
                                        </p:tgtEl>
                                        <p:attrNameLst>
                                          <p:attrName>style.visibility</p:attrName>
                                        </p:attrNameLst>
                                      </p:cBhvr>
                                      <p:to>
                                        <p:strVal val="visible"/>
                                      </p:to>
                                    </p:set>
                                    <p:animEffect transition="in" filter="randombar(horizontal)">
                                      <p:cBhvr>
                                        <p:cTn id="13" dur="700"/>
                                        <p:tgtEl>
                                          <p:spTgt spid="25"/>
                                        </p:tgtEl>
                                      </p:cBhvr>
                                    </p:animEffect>
                                  </p:childTnLst>
                                </p:cTn>
                              </p:par>
                              <p:par>
                                <p:cTn id="14" presetID="2" presetClass="entr" presetSubtype="4" fill="hold" grpId="0" nodeType="withEffect">
                                  <p:stCondLst>
                                    <p:cond delay="1000"/>
                                  </p:stCondLst>
                                  <p:childTnLst>
                                    <p:set>
                                      <p:cBhvr>
                                        <p:cTn id="15" dur="1" fill="hold">
                                          <p:stCondLst>
                                            <p:cond delay="0"/>
                                          </p:stCondLst>
                                        </p:cTn>
                                        <p:tgtEl>
                                          <p:spTgt spid="27"/>
                                        </p:tgtEl>
                                        <p:attrNameLst>
                                          <p:attrName>style.visibility</p:attrName>
                                        </p:attrNameLst>
                                      </p:cBhvr>
                                      <p:to>
                                        <p:strVal val="visible"/>
                                      </p:to>
                                    </p:set>
                                    <p:anim calcmode="lin" valueType="num">
                                      <p:cBhvr additive="base">
                                        <p:cTn id="16" dur="500" fill="hold"/>
                                        <p:tgtEl>
                                          <p:spTgt spid="27"/>
                                        </p:tgtEl>
                                        <p:attrNameLst>
                                          <p:attrName>ppt_x</p:attrName>
                                        </p:attrNameLst>
                                      </p:cBhvr>
                                      <p:tavLst>
                                        <p:tav tm="0">
                                          <p:val>
                                            <p:strVal val="#ppt_x"/>
                                          </p:val>
                                        </p:tav>
                                        <p:tav tm="100000">
                                          <p:val>
                                            <p:strVal val="#ppt_x"/>
                                          </p:val>
                                        </p:tav>
                                      </p:tavLst>
                                    </p:anim>
                                    <p:anim calcmode="lin" valueType="num">
                                      <p:cBhvr additive="base">
                                        <p:cTn id="17" dur="500" fill="hold"/>
                                        <p:tgtEl>
                                          <p:spTgt spid="27"/>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1000"/>
                                  </p:stCondLst>
                                  <p:childTnLst>
                                    <p:set>
                                      <p:cBhvr>
                                        <p:cTn id="19" dur="1" fill="hold">
                                          <p:stCondLst>
                                            <p:cond delay="0"/>
                                          </p:stCondLst>
                                        </p:cTn>
                                        <p:tgtEl>
                                          <p:spTgt spid="28"/>
                                        </p:tgtEl>
                                        <p:attrNameLst>
                                          <p:attrName>style.visibility</p:attrName>
                                        </p:attrNameLst>
                                      </p:cBhvr>
                                      <p:to>
                                        <p:strVal val="visible"/>
                                      </p:to>
                                    </p:set>
                                    <p:anim calcmode="lin" valueType="num">
                                      <p:cBhvr additive="base">
                                        <p:cTn id="20" dur="500" fill="hold"/>
                                        <p:tgtEl>
                                          <p:spTgt spid="28"/>
                                        </p:tgtEl>
                                        <p:attrNameLst>
                                          <p:attrName>ppt_x</p:attrName>
                                        </p:attrNameLst>
                                      </p:cBhvr>
                                      <p:tavLst>
                                        <p:tav tm="0">
                                          <p:val>
                                            <p:strVal val="#ppt_x"/>
                                          </p:val>
                                        </p:tav>
                                        <p:tav tm="100000">
                                          <p:val>
                                            <p:strVal val="#ppt_x"/>
                                          </p:val>
                                        </p:tav>
                                      </p:tavLst>
                                    </p:anim>
                                    <p:anim calcmode="lin" valueType="num">
                                      <p:cBhvr additive="base">
                                        <p:cTn id="21" dur="500" fill="hold"/>
                                        <p:tgtEl>
                                          <p:spTgt spid="28"/>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1000"/>
                                  </p:stCondLst>
                                  <p:childTnLst>
                                    <p:set>
                                      <p:cBhvr>
                                        <p:cTn id="23" dur="1" fill="hold">
                                          <p:stCondLst>
                                            <p:cond delay="0"/>
                                          </p:stCondLst>
                                        </p:cTn>
                                        <p:tgtEl>
                                          <p:spTgt spid="29"/>
                                        </p:tgtEl>
                                        <p:attrNameLst>
                                          <p:attrName>style.visibility</p:attrName>
                                        </p:attrNameLst>
                                      </p:cBhvr>
                                      <p:to>
                                        <p:strVal val="visible"/>
                                      </p:to>
                                    </p:set>
                                    <p:anim calcmode="lin" valueType="num">
                                      <p:cBhvr additive="base">
                                        <p:cTn id="24" dur="500" fill="hold"/>
                                        <p:tgtEl>
                                          <p:spTgt spid="29"/>
                                        </p:tgtEl>
                                        <p:attrNameLst>
                                          <p:attrName>ppt_x</p:attrName>
                                        </p:attrNameLst>
                                      </p:cBhvr>
                                      <p:tavLst>
                                        <p:tav tm="0">
                                          <p:val>
                                            <p:strVal val="#ppt_x"/>
                                          </p:val>
                                        </p:tav>
                                        <p:tav tm="100000">
                                          <p:val>
                                            <p:strVal val="#ppt_x"/>
                                          </p:val>
                                        </p:tav>
                                      </p:tavLst>
                                    </p:anim>
                                    <p:anim calcmode="lin" valueType="num">
                                      <p:cBhvr additive="base">
                                        <p:cTn id="25" dur="500" fill="hold"/>
                                        <p:tgtEl>
                                          <p:spTgt spid="29"/>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1000"/>
                                  </p:stCondLst>
                                  <p:childTnLst>
                                    <p:set>
                                      <p:cBhvr>
                                        <p:cTn id="27" dur="1" fill="hold">
                                          <p:stCondLst>
                                            <p:cond delay="0"/>
                                          </p:stCondLst>
                                        </p:cTn>
                                        <p:tgtEl>
                                          <p:spTgt spid="30"/>
                                        </p:tgtEl>
                                        <p:attrNameLst>
                                          <p:attrName>style.visibility</p:attrName>
                                        </p:attrNameLst>
                                      </p:cBhvr>
                                      <p:to>
                                        <p:strVal val="visible"/>
                                      </p:to>
                                    </p:set>
                                    <p:anim calcmode="lin" valueType="num">
                                      <p:cBhvr additive="base">
                                        <p:cTn id="28" dur="500" fill="hold"/>
                                        <p:tgtEl>
                                          <p:spTgt spid="30"/>
                                        </p:tgtEl>
                                        <p:attrNameLst>
                                          <p:attrName>ppt_x</p:attrName>
                                        </p:attrNameLst>
                                      </p:cBhvr>
                                      <p:tavLst>
                                        <p:tav tm="0">
                                          <p:val>
                                            <p:strVal val="#ppt_x"/>
                                          </p:val>
                                        </p:tav>
                                        <p:tav tm="100000">
                                          <p:val>
                                            <p:strVal val="#ppt_x"/>
                                          </p:val>
                                        </p:tav>
                                      </p:tavLst>
                                    </p:anim>
                                    <p:anim calcmode="lin" valueType="num">
                                      <p:cBhvr additive="base">
                                        <p:cTn id="29" dur="500" fill="hold"/>
                                        <p:tgtEl>
                                          <p:spTgt spid="30"/>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1000"/>
                                  </p:stCondLst>
                                  <p:childTnLst>
                                    <p:set>
                                      <p:cBhvr>
                                        <p:cTn id="31" dur="1" fill="hold">
                                          <p:stCondLst>
                                            <p:cond delay="0"/>
                                          </p:stCondLst>
                                        </p:cTn>
                                        <p:tgtEl>
                                          <p:spTgt spid="31"/>
                                        </p:tgtEl>
                                        <p:attrNameLst>
                                          <p:attrName>style.visibility</p:attrName>
                                        </p:attrNameLst>
                                      </p:cBhvr>
                                      <p:to>
                                        <p:strVal val="visible"/>
                                      </p:to>
                                    </p:set>
                                    <p:anim calcmode="lin" valueType="num">
                                      <p:cBhvr additive="base">
                                        <p:cTn id="32" dur="500" fill="hold"/>
                                        <p:tgtEl>
                                          <p:spTgt spid="31"/>
                                        </p:tgtEl>
                                        <p:attrNameLst>
                                          <p:attrName>ppt_x</p:attrName>
                                        </p:attrNameLst>
                                      </p:cBhvr>
                                      <p:tavLst>
                                        <p:tav tm="0">
                                          <p:val>
                                            <p:strVal val="#ppt_x"/>
                                          </p:val>
                                        </p:tav>
                                        <p:tav tm="100000">
                                          <p:val>
                                            <p:strVal val="#ppt_x"/>
                                          </p:val>
                                        </p:tav>
                                      </p:tavLst>
                                    </p:anim>
                                    <p:anim calcmode="lin" valueType="num">
                                      <p:cBhvr additive="base">
                                        <p:cTn id="33" dur="500" fill="hold"/>
                                        <p:tgtEl>
                                          <p:spTgt spid="31"/>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1100"/>
                                  </p:stCondLst>
                                  <p:childTnLst>
                                    <p:set>
                                      <p:cBhvr>
                                        <p:cTn id="35" dur="1" fill="hold">
                                          <p:stCondLst>
                                            <p:cond delay="0"/>
                                          </p:stCondLst>
                                        </p:cTn>
                                        <p:tgtEl>
                                          <p:spTgt spid="32"/>
                                        </p:tgtEl>
                                        <p:attrNameLst>
                                          <p:attrName>style.visibility</p:attrName>
                                        </p:attrNameLst>
                                      </p:cBhvr>
                                      <p:to>
                                        <p:strVal val="visible"/>
                                      </p:to>
                                    </p:set>
                                    <p:anim calcmode="lin" valueType="num">
                                      <p:cBhvr additive="base">
                                        <p:cTn id="36" dur="500" fill="hold"/>
                                        <p:tgtEl>
                                          <p:spTgt spid="32"/>
                                        </p:tgtEl>
                                        <p:attrNameLst>
                                          <p:attrName>ppt_x</p:attrName>
                                        </p:attrNameLst>
                                      </p:cBhvr>
                                      <p:tavLst>
                                        <p:tav tm="0">
                                          <p:val>
                                            <p:strVal val="#ppt_x"/>
                                          </p:val>
                                        </p:tav>
                                        <p:tav tm="100000">
                                          <p:val>
                                            <p:strVal val="#ppt_x"/>
                                          </p:val>
                                        </p:tav>
                                      </p:tavLst>
                                    </p:anim>
                                    <p:anim calcmode="lin" valueType="num">
                                      <p:cBhvr additive="base">
                                        <p:cTn id="37"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7" grpId="0" animBg="1"/>
      <p:bldP spid="28" grpId="0" animBg="1"/>
      <p:bldP spid="29" grpId="0" animBg="1"/>
      <p:bldP spid="30" grpId="0" animBg="1"/>
      <p:bldP spid="31" grpId="0" animBg="1"/>
      <p:bldP spid="32" grpId="0" animBg="1"/>
      <p:bldP spid="33" grpId="0"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24" name="Rectangle: Rounded Corners 23">
            <a:extLst>
              <a:ext uri="{FF2B5EF4-FFF2-40B4-BE49-F238E27FC236}">
                <a16:creationId xmlns:a16="http://schemas.microsoft.com/office/drawing/2014/main" id="{0FE6554C-E8F4-49AF-A1D9-142E7C5BB3BE}"/>
              </a:ext>
            </a:extLst>
          </p:cNvPr>
          <p:cNvSpPr/>
          <p:nvPr userDrawn="1"/>
        </p:nvSpPr>
        <p:spPr>
          <a:xfrm>
            <a:off x="235131" y="235130"/>
            <a:ext cx="9914707" cy="6501571"/>
          </a:xfrm>
          <a:prstGeom prst="roundRect">
            <a:avLst>
              <a:gd name="adj" fmla="val 10327"/>
            </a:avLst>
          </a:prstGeom>
          <a:noFill/>
          <a:ln w="28575">
            <a:solidFill>
              <a:srgbClr val="041D67"/>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Rounded Corners 24">
            <a:extLst>
              <a:ext uri="{FF2B5EF4-FFF2-40B4-BE49-F238E27FC236}">
                <a16:creationId xmlns:a16="http://schemas.microsoft.com/office/drawing/2014/main" id="{07D47262-618A-1817-0C62-79B652C4C0E6}"/>
              </a:ext>
            </a:extLst>
          </p:cNvPr>
          <p:cNvSpPr/>
          <p:nvPr userDrawn="1"/>
        </p:nvSpPr>
        <p:spPr>
          <a:xfrm>
            <a:off x="195945" y="121298"/>
            <a:ext cx="6606073" cy="6615404"/>
          </a:xfrm>
          <a:prstGeom prst="roundRect">
            <a:avLst>
              <a:gd name="adj" fmla="val 7525"/>
            </a:avLst>
          </a:prstGeom>
          <a:solidFill>
            <a:srgbClr val="E5E3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Rounded Corners 32">
            <a:extLst>
              <a:ext uri="{FF2B5EF4-FFF2-40B4-BE49-F238E27FC236}">
                <a16:creationId xmlns:a16="http://schemas.microsoft.com/office/drawing/2014/main" id="{9AAB9FFC-B22C-9E66-D947-2D14B2905E30}"/>
              </a:ext>
            </a:extLst>
          </p:cNvPr>
          <p:cNvSpPr/>
          <p:nvPr userDrawn="1"/>
        </p:nvSpPr>
        <p:spPr>
          <a:xfrm>
            <a:off x="2042162" y="121298"/>
            <a:ext cx="9757952" cy="6615404"/>
          </a:xfrm>
          <a:prstGeom prst="roundRect">
            <a:avLst>
              <a:gd name="adj" fmla="val 7728"/>
            </a:avLst>
          </a:prstGeom>
          <a:solidFill>
            <a:srgbClr val="041D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141175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24" name="Rectangle: Rounded Corners 23">
            <a:extLst>
              <a:ext uri="{FF2B5EF4-FFF2-40B4-BE49-F238E27FC236}">
                <a16:creationId xmlns:a16="http://schemas.microsoft.com/office/drawing/2014/main" id="{0FE6554C-E8F4-49AF-A1D9-142E7C5BB3BE}"/>
              </a:ext>
            </a:extLst>
          </p:cNvPr>
          <p:cNvSpPr/>
          <p:nvPr userDrawn="1"/>
        </p:nvSpPr>
        <p:spPr>
          <a:xfrm>
            <a:off x="1541418" y="186613"/>
            <a:ext cx="10319656" cy="6558487"/>
          </a:xfrm>
          <a:prstGeom prst="roundRect">
            <a:avLst>
              <a:gd name="adj" fmla="val 10327"/>
            </a:avLst>
          </a:prstGeom>
          <a:noFill/>
          <a:ln w="28575">
            <a:solidFill>
              <a:srgbClr val="041D67"/>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Rounded Corners 24">
            <a:extLst>
              <a:ext uri="{FF2B5EF4-FFF2-40B4-BE49-F238E27FC236}">
                <a16:creationId xmlns:a16="http://schemas.microsoft.com/office/drawing/2014/main" id="{07D47262-618A-1817-0C62-79B652C4C0E6}"/>
              </a:ext>
            </a:extLst>
          </p:cNvPr>
          <p:cNvSpPr/>
          <p:nvPr userDrawn="1"/>
        </p:nvSpPr>
        <p:spPr>
          <a:xfrm>
            <a:off x="330928" y="142759"/>
            <a:ext cx="8221512" cy="6615404"/>
          </a:xfrm>
          <a:prstGeom prst="roundRect">
            <a:avLst>
              <a:gd name="adj" fmla="val 7525"/>
            </a:avLst>
          </a:prstGeom>
          <a:solidFill>
            <a:srgbClr val="E5E3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Oval 1">
            <a:extLst>
              <a:ext uri="{FF2B5EF4-FFF2-40B4-BE49-F238E27FC236}">
                <a16:creationId xmlns:a16="http://schemas.microsoft.com/office/drawing/2014/main" id="{182BB978-DCFA-997D-4827-AFD6AD078B5F}"/>
              </a:ext>
            </a:extLst>
          </p:cNvPr>
          <p:cNvSpPr/>
          <p:nvPr userDrawn="1"/>
        </p:nvSpPr>
        <p:spPr>
          <a:xfrm>
            <a:off x="6877595" y="1791011"/>
            <a:ext cx="3349690" cy="334969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381886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00FCBEF0-1BB6-179B-8094-44C86A9DCBB4}"/>
              </a:ext>
            </a:extLst>
          </p:cNvPr>
          <p:cNvGrpSpPr/>
          <p:nvPr userDrawn="1"/>
        </p:nvGrpSpPr>
        <p:grpSpPr>
          <a:xfrm rot="5400000">
            <a:off x="2605540" y="3769559"/>
            <a:ext cx="492224" cy="5436248"/>
            <a:chOff x="6624735" y="622817"/>
            <a:chExt cx="503856" cy="5731329"/>
          </a:xfrm>
        </p:grpSpPr>
        <p:sp>
          <p:nvSpPr>
            <p:cNvPr id="4" name="Rectangle: Rounded Corners 3">
              <a:extLst>
                <a:ext uri="{FF2B5EF4-FFF2-40B4-BE49-F238E27FC236}">
                  <a16:creationId xmlns:a16="http://schemas.microsoft.com/office/drawing/2014/main" id="{054C49E9-4456-DE59-C39E-54610F52ECBA}"/>
                </a:ext>
              </a:extLst>
            </p:cNvPr>
            <p:cNvSpPr/>
            <p:nvPr userDrawn="1"/>
          </p:nvSpPr>
          <p:spPr>
            <a:xfrm rot="16200000">
              <a:off x="6302829" y="1614195"/>
              <a:ext cx="1147666" cy="503854"/>
            </a:xfrm>
            <a:prstGeom prst="roundRect">
              <a:avLst>
                <a:gd name="adj" fmla="val 50000"/>
              </a:avLst>
            </a:prstGeom>
            <a:solidFill>
              <a:srgbClr val="FE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Rounded Corners 4">
              <a:extLst>
                <a:ext uri="{FF2B5EF4-FFF2-40B4-BE49-F238E27FC236}">
                  <a16:creationId xmlns:a16="http://schemas.microsoft.com/office/drawing/2014/main" id="{8CBF2D93-F3BF-BCB7-89E6-9CB23D3640C9}"/>
                </a:ext>
              </a:extLst>
            </p:cNvPr>
            <p:cNvSpPr/>
            <p:nvPr userDrawn="1"/>
          </p:nvSpPr>
          <p:spPr>
            <a:xfrm rot="16200000">
              <a:off x="4995765" y="4221323"/>
              <a:ext cx="3761793" cy="503854"/>
            </a:xfrm>
            <a:prstGeom prst="roundRect">
              <a:avLst>
                <a:gd name="adj" fmla="val 50000"/>
              </a:avLst>
            </a:prstGeom>
            <a:solidFill>
              <a:srgbClr val="FE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Rounded Corners 5">
              <a:extLst>
                <a:ext uri="{FF2B5EF4-FFF2-40B4-BE49-F238E27FC236}">
                  <a16:creationId xmlns:a16="http://schemas.microsoft.com/office/drawing/2014/main" id="{FE935A56-B6A0-B5FF-8F93-6AAFD38829E0}"/>
                </a:ext>
              </a:extLst>
            </p:cNvPr>
            <p:cNvSpPr/>
            <p:nvPr userDrawn="1"/>
          </p:nvSpPr>
          <p:spPr>
            <a:xfrm rot="16200000">
              <a:off x="6618127" y="629427"/>
              <a:ext cx="517073" cy="503854"/>
            </a:xfrm>
            <a:prstGeom prst="roundRect">
              <a:avLst>
                <a:gd name="adj" fmla="val 50000"/>
              </a:avLst>
            </a:prstGeom>
            <a:solidFill>
              <a:srgbClr val="FE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 name="Rectangle: Rounded Corners 6">
            <a:extLst>
              <a:ext uri="{FF2B5EF4-FFF2-40B4-BE49-F238E27FC236}">
                <a16:creationId xmlns:a16="http://schemas.microsoft.com/office/drawing/2014/main" id="{2D1029BF-94D5-C932-DBAC-D2EB17CA9B2F}"/>
              </a:ext>
            </a:extLst>
          </p:cNvPr>
          <p:cNvSpPr/>
          <p:nvPr userDrawn="1"/>
        </p:nvSpPr>
        <p:spPr>
          <a:xfrm>
            <a:off x="11568021" y="6241571"/>
            <a:ext cx="490451" cy="492222"/>
          </a:xfrm>
          <a:prstGeom prst="roundRect">
            <a:avLst>
              <a:gd name="adj" fmla="val 50000"/>
            </a:avLst>
          </a:prstGeom>
          <a:solidFill>
            <a:srgbClr val="FE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a:extLst>
              <a:ext uri="{FF2B5EF4-FFF2-40B4-BE49-F238E27FC236}">
                <a16:creationId xmlns:a16="http://schemas.microsoft.com/office/drawing/2014/main" id="{EADAF519-2D71-F34D-11D4-DF913E69D0DD}"/>
              </a:ext>
            </a:extLst>
          </p:cNvPr>
          <p:cNvCxnSpPr>
            <a:cxnSpLocks/>
            <a:stCxn id="6" idx="3"/>
            <a:endCxn id="7" idx="1"/>
          </p:cNvCxnSpPr>
          <p:nvPr userDrawn="1"/>
        </p:nvCxnSpPr>
        <p:spPr>
          <a:xfrm flipV="1">
            <a:off x="5569775" y="6487682"/>
            <a:ext cx="5998246" cy="1"/>
          </a:xfrm>
          <a:prstGeom prst="line">
            <a:avLst/>
          </a:prstGeom>
          <a:ln w="28575">
            <a:solidFill>
              <a:srgbClr val="FEC000"/>
            </a:solidFill>
            <a:prstDash val="sysDot"/>
          </a:ln>
        </p:spPr>
        <p:style>
          <a:lnRef idx="1">
            <a:schemeClr val="accent1"/>
          </a:lnRef>
          <a:fillRef idx="0">
            <a:schemeClr val="accent1"/>
          </a:fillRef>
          <a:effectRef idx="0">
            <a:schemeClr val="accent1"/>
          </a:effectRef>
          <a:fontRef idx="minor">
            <a:schemeClr val="tx1"/>
          </a:fontRef>
        </p:style>
      </p:cxnSp>
      <p:sp>
        <p:nvSpPr>
          <p:cNvPr id="17" name="Rectangle: Rounded Corners 16">
            <a:extLst>
              <a:ext uri="{FF2B5EF4-FFF2-40B4-BE49-F238E27FC236}">
                <a16:creationId xmlns:a16="http://schemas.microsoft.com/office/drawing/2014/main" id="{F5B6D251-052E-A59F-93CA-24D205E3E14B}"/>
              </a:ext>
            </a:extLst>
          </p:cNvPr>
          <p:cNvSpPr/>
          <p:nvPr userDrawn="1"/>
        </p:nvSpPr>
        <p:spPr>
          <a:xfrm>
            <a:off x="11568020" y="1424699"/>
            <a:ext cx="490451" cy="492222"/>
          </a:xfrm>
          <a:prstGeom prst="roundRect">
            <a:avLst>
              <a:gd name="adj" fmla="val 50000"/>
            </a:avLst>
          </a:prstGeom>
          <a:solidFill>
            <a:srgbClr val="041D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Rounded Corners 17">
            <a:extLst>
              <a:ext uri="{FF2B5EF4-FFF2-40B4-BE49-F238E27FC236}">
                <a16:creationId xmlns:a16="http://schemas.microsoft.com/office/drawing/2014/main" id="{5C263776-77BD-4C93-BA32-2DDDECF858B4}"/>
              </a:ext>
            </a:extLst>
          </p:cNvPr>
          <p:cNvSpPr/>
          <p:nvPr userDrawn="1"/>
        </p:nvSpPr>
        <p:spPr>
          <a:xfrm>
            <a:off x="11568020" y="2163031"/>
            <a:ext cx="490451" cy="492222"/>
          </a:xfrm>
          <a:prstGeom prst="roundRect">
            <a:avLst>
              <a:gd name="adj" fmla="val 50000"/>
            </a:avLst>
          </a:prstGeom>
          <a:solidFill>
            <a:srgbClr val="041D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Rounded Corners 18">
            <a:extLst>
              <a:ext uri="{FF2B5EF4-FFF2-40B4-BE49-F238E27FC236}">
                <a16:creationId xmlns:a16="http://schemas.microsoft.com/office/drawing/2014/main" id="{B4532C91-4279-3512-5B12-2E2FCE02BF62}"/>
              </a:ext>
            </a:extLst>
          </p:cNvPr>
          <p:cNvSpPr/>
          <p:nvPr userDrawn="1"/>
        </p:nvSpPr>
        <p:spPr>
          <a:xfrm>
            <a:off x="11568020" y="2936778"/>
            <a:ext cx="490451" cy="492222"/>
          </a:xfrm>
          <a:prstGeom prst="roundRect">
            <a:avLst>
              <a:gd name="adj" fmla="val 50000"/>
            </a:avLst>
          </a:prstGeom>
          <a:solidFill>
            <a:srgbClr val="041D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Rounded Corners 19">
            <a:extLst>
              <a:ext uri="{FF2B5EF4-FFF2-40B4-BE49-F238E27FC236}">
                <a16:creationId xmlns:a16="http://schemas.microsoft.com/office/drawing/2014/main" id="{EED4F1C3-DA6A-1F2F-B7FF-00F4196D86D1}"/>
              </a:ext>
            </a:extLst>
          </p:cNvPr>
          <p:cNvSpPr/>
          <p:nvPr userDrawn="1"/>
        </p:nvSpPr>
        <p:spPr>
          <a:xfrm>
            <a:off x="11568020" y="3675110"/>
            <a:ext cx="490451" cy="492222"/>
          </a:xfrm>
          <a:prstGeom prst="roundRect">
            <a:avLst>
              <a:gd name="adj" fmla="val 50000"/>
            </a:avLst>
          </a:prstGeom>
          <a:solidFill>
            <a:srgbClr val="041D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Rounded Corners 20">
            <a:extLst>
              <a:ext uri="{FF2B5EF4-FFF2-40B4-BE49-F238E27FC236}">
                <a16:creationId xmlns:a16="http://schemas.microsoft.com/office/drawing/2014/main" id="{686ADFB2-096C-68C8-AA09-7A36DF8AD906}"/>
              </a:ext>
            </a:extLst>
          </p:cNvPr>
          <p:cNvSpPr/>
          <p:nvPr userDrawn="1"/>
        </p:nvSpPr>
        <p:spPr>
          <a:xfrm>
            <a:off x="11568020" y="4413442"/>
            <a:ext cx="490451" cy="492222"/>
          </a:xfrm>
          <a:prstGeom prst="roundRect">
            <a:avLst>
              <a:gd name="adj" fmla="val 50000"/>
            </a:avLst>
          </a:prstGeom>
          <a:solidFill>
            <a:srgbClr val="041D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7" name="Straight Connector 26">
            <a:extLst>
              <a:ext uri="{FF2B5EF4-FFF2-40B4-BE49-F238E27FC236}">
                <a16:creationId xmlns:a16="http://schemas.microsoft.com/office/drawing/2014/main" id="{06DC263A-D2E7-A402-54E6-FB0F30F1676C}"/>
              </a:ext>
            </a:extLst>
          </p:cNvPr>
          <p:cNvCxnSpPr>
            <a:stCxn id="7" idx="0"/>
          </p:cNvCxnSpPr>
          <p:nvPr userDrawn="1"/>
        </p:nvCxnSpPr>
        <p:spPr>
          <a:xfrm flipH="1" flipV="1">
            <a:off x="11813245" y="1789611"/>
            <a:ext cx="2" cy="4451960"/>
          </a:xfrm>
          <a:prstGeom prst="line">
            <a:avLst/>
          </a:prstGeom>
          <a:ln w="28575">
            <a:solidFill>
              <a:srgbClr val="041D67"/>
            </a:solidFill>
            <a:prstDash val="sysDot"/>
          </a:ln>
        </p:spPr>
        <p:style>
          <a:lnRef idx="1">
            <a:schemeClr val="accent1"/>
          </a:lnRef>
          <a:fillRef idx="0">
            <a:schemeClr val="accent1"/>
          </a:fillRef>
          <a:effectRef idx="0">
            <a:schemeClr val="accent1"/>
          </a:effectRef>
          <a:fontRef idx="minor">
            <a:schemeClr val="tx1"/>
          </a:fontRef>
        </p:style>
      </p:cxnSp>
      <p:sp>
        <p:nvSpPr>
          <p:cNvPr id="34" name="Rectangle: Rounded Corners 33">
            <a:extLst>
              <a:ext uri="{FF2B5EF4-FFF2-40B4-BE49-F238E27FC236}">
                <a16:creationId xmlns:a16="http://schemas.microsoft.com/office/drawing/2014/main" id="{AE42FCCB-7015-0064-4169-58CDAF3950B4}"/>
              </a:ext>
            </a:extLst>
          </p:cNvPr>
          <p:cNvSpPr/>
          <p:nvPr userDrawn="1"/>
        </p:nvSpPr>
        <p:spPr>
          <a:xfrm>
            <a:off x="235131" y="235131"/>
            <a:ext cx="9914707" cy="5878284"/>
          </a:xfrm>
          <a:prstGeom prst="roundRect">
            <a:avLst>
              <a:gd name="adj" fmla="val 10327"/>
            </a:avLst>
          </a:prstGeom>
          <a:noFill/>
          <a:ln w="28575">
            <a:solidFill>
              <a:srgbClr val="041D67"/>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Freeform: Shape 34">
            <a:extLst>
              <a:ext uri="{FF2B5EF4-FFF2-40B4-BE49-F238E27FC236}">
                <a16:creationId xmlns:a16="http://schemas.microsoft.com/office/drawing/2014/main" id="{1E7E36AA-FD22-D00F-C234-B830A1055EFE}"/>
              </a:ext>
            </a:extLst>
          </p:cNvPr>
          <p:cNvSpPr/>
          <p:nvPr userDrawn="1"/>
        </p:nvSpPr>
        <p:spPr>
          <a:xfrm rot="1917450">
            <a:off x="10907284" y="-235284"/>
            <a:ext cx="1399849" cy="1529547"/>
          </a:xfrm>
          <a:custGeom>
            <a:avLst/>
            <a:gdLst>
              <a:gd name="connsiteX0" fmla="*/ 0 w 1490504"/>
              <a:gd name="connsiteY0" fmla="*/ 604909 h 1628602"/>
              <a:gd name="connsiteX1" fmla="*/ 969657 w 1490504"/>
              <a:gd name="connsiteY1" fmla="*/ 0 h 1628602"/>
              <a:gd name="connsiteX2" fmla="*/ 1490504 w 1490504"/>
              <a:gd name="connsiteY2" fmla="*/ 834907 h 1628602"/>
              <a:gd name="connsiteX3" fmla="*/ 1490504 w 1490504"/>
              <a:gd name="connsiteY3" fmla="*/ 883350 h 1628602"/>
              <a:gd name="connsiteX4" fmla="*/ 745252 w 1490504"/>
              <a:gd name="connsiteY4" fmla="*/ 1628602 h 1628602"/>
              <a:gd name="connsiteX5" fmla="*/ 0 w 1490504"/>
              <a:gd name="connsiteY5" fmla="*/ 883350 h 1628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90504" h="1628602">
                <a:moveTo>
                  <a:pt x="0" y="604909"/>
                </a:moveTo>
                <a:lnTo>
                  <a:pt x="969657" y="0"/>
                </a:lnTo>
                <a:lnTo>
                  <a:pt x="1490504" y="834907"/>
                </a:lnTo>
                <a:lnTo>
                  <a:pt x="1490504" y="883350"/>
                </a:lnTo>
                <a:cubicBezTo>
                  <a:pt x="1490504" y="1294941"/>
                  <a:pt x="1156843" y="1628602"/>
                  <a:pt x="745252" y="1628602"/>
                </a:cubicBezTo>
                <a:cubicBezTo>
                  <a:pt x="333661" y="1628602"/>
                  <a:pt x="0" y="1294941"/>
                  <a:pt x="0" y="883350"/>
                </a:cubicBezTo>
                <a:close/>
              </a:path>
            </a:pathLst>
          </a:custGeom>
          <a:solidFill>
            <a:srgbClr val="FEC0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46" name="Freeform: Shape 45">
            <a:extLst>
              <a:ext uri="{FF2B5EF4-FFF2-40B4-BE49-F238E27FC236}">
                <a16:creationId xmlns:a16="http://schemas.microsoft.com/office/drawing/2014/main" id="{51C0190B-CA4E-1068-C8C7-BF0A75A588B3}"/>
              </a:ext>
            </a:extLst>
          </p:cNvPr>
          <p:cNvSpPr/>
          <p:nvPr userDrawn="1"/>
        </p:nvSpPr>
        <p:spPr>
          <a:xfrm>
            <a:off x="3076172" y="-10979"/>
            <a:ext cx="3717200" cy="674471"/>
          </a:xfrm>
          <a:custGeom>
            <a:avLst/>
            <a:gdLst>
              <a:gd name="connsiteX0" fmla="*/ 83343 w 3717200"/>
              <a:gd name="connsiteY0" fmla="*/ 0 h 674471"/>
              <a:gd name="connsiteX1" fmla="*/ 3633857 w 3717200"/>
              <a:gd name="connsiteY1" fmla="*/ 0 h 674471"/>
              <a:gd name="connsiteX2" fmla="*/ 3644767 w 3717200"/>
              <a:gd name="connsiteY2" fmla="*/ 13223 h 674471"/>
              <a:gd name="connsiteX3" fmla="*/ 3717200 w 3717200"/>
              <a:gd name="connsiteY3" fmla="*/ 250352 h 674471"/>
              <a:gd name="connsiteX4" fmla="*/ 3293081 w 3717200"/>
              <a:gd name="connsiteY4" fmla="*/ 674471 h 674471"/>
              <a:gd name="connsiteX5" fmla="*/ 424119 w 3717200"/>
              <a:gd name="connsiteY5" fmla="*/ 674471 h 674471"/>
              <a:gd name="connsiteX6" fmla="*/ 0 w 3717200"/>
              <a:gd name="connsiteY6" fmla="*/ 250352 h 674471"/>
              <a:gd name="connsiteX7" fmla="*/ 72433 w 3717200"/>
              <a:gd name="connsiteY7" fmla="*/ 13223 h 674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17200" h="674471">
                <a:moveTo>
                  <a:pt x="83343" y="0"/>
                </a:moveTo>
                <a:lnTo>
                  <a:pt x="3633857" y="0"/>
                </a:lnTo>
                <a:lnTo>
                  <a:pt x="3644767" y="13223"/>
                </a:lnTo>
                <a:cubicBezTo>
                  <a:pt x="3690498" y="80913"/>
                  <a:pt x="3717200" y="162514"/>
                  <a:pt x="3717200" y="250352"/>
                </a:cubicBezTo>
                <a:cubicBezTo>
                  <a:pt x="3717200" y="484586"/>
                  <a:pt x="3527315" y="674471"/>
                  <a:pt x="3293081" y="674471"/>
                </a:cubicBezTo>
                <a:lnTo>
                  <a:pt x="424119" y="674471"/>
                </a:lnTo>
                <a:cubicBezTo>
                  <a:pt x="189885" y="674471"/>
                  <a:pt x="0" y="484586"/>
                  <a:pt x="0" y="250352"/>
                </a:cubicBezTo>
                <a:cubicBezTo>
                  <a:pt x="0" y="162514"/>
                  <a:pt x="26703" y="80913"/>
                  <a:pt x="72433" y="13223"/>
                </a:cubicBezTo>
                <a:close/>
              </a:path>
            </a:pathLst>
          </a:custGeom>
          <a:solidFill>
            <a:srgbClr val="FEC0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Tree>
    <p:extLst>
      <p:ext uri="{BB962C8B-B14F-4D97-AF65-F5344CB8AC3E}">
        <p14:creationId xmlns:p14="http://schemas.microsoft.com/office/powerpoint/2010/main" val="21305754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00FCBEF0-1BB6-179B-8094-44C86A9DCBB4}"/>
              </a:ext>
            </a:extLst>
          </p:cNvPr>
          <p:cNvGrpSpPr/>
          <p:nvPr userDrawn="1"/>
        </p:nvGrpSpPr>
        <p:grpSpPr>
          <a:xfrm rot="5400000">
            <a:off x="2605540" y="3769559"/>
            <a:ext cx="492224" cy="5436248"/>
            <a:chOff x="6624735" y="622817"/>
            <a:chExt cx="503856" cy="5731329"/>
          </a:xfrm>
        </p:grpSpPr>
        <p:sp>
          <p:nvSpPr>
            <p:cNvPr id="4" name="Rectangle: Rounded Corners 3">
              <a:extLst>
                <a:ext uri="{FF2B5EF4-FFF2-40B4-BE49-F238E27FC236}">
                  <a16:creationId xmlns:a16="http://schemas.microsoft.com/office/drawing/2014/main" id="{054C49E9-4456-DE59-C39E-54610F52ECBA}"/>
                </a:ext>
              </a:extLst>
            </p:cNvPr>
            <p:cNvSpPr/>
            <p:nvPr userDrawn="1"/>
          </p:nvSpPr>
          <p:spPr>
            <a:xfrm rot="16200000">
              <a:off x="6302829" y="1614195"/>
              <a:ext cx="1147666" cy="503854"/>
            </a:xfrm>
            <a:prstGeom prst="roundRect">
              <a:avLst>
                <a:gd name="adj" fmla="val 50000"/>
              </a:avLst>
            </a:prstGeom>
            <a:solidFill>
              <a:srgbClr val="FE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Rounded Corners 4">
              <a:extLst>
                <a:ext uri="{FF2B5EF4-FFF2-40B4-BE49-F238E27FC236}">
                  <a16:creationId xmlns:a16="http://schemas.microsoft.com/office/drawing/2014/main" id="{8CBF2D93-F3BF-BCB7-89E6-9CB23D3640C9}"/>
                </a:ext>
              </a:extLst>
            </p:cNvPr>
            <p:cNvSpPr/>
            <p:nvPr userDrawn="1"/>
          </p:nvSpPr>
          <p:spPr>
            <a:xfrm rot="16200000">
              <a:off x="4995765" y="4221323"/>
              <a:ext cx="3761793" cy="503854"/>
            </a:xfrm>
            <a:prstGeom prst="roundRect">
              <a:avLst>
                <a:gd name="adj" fmla="val 50000"/>
              </a:avLst>
            </a:prstGeom>
            <a:solidFill>
              <a:srgbClr val="FE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Rounded Corners 5">
              <a:extLst>
                <a:ext uri="{FF2B5EF4-FFF2-40B4-BE49-F238E27FC236}">
                  <a16:creationId xmlns:a16="http://schemas.microsoft.com/office/drawing/2014/main" id="{FE935A56-B6A0-B5FF-8F93-6AAFD38829E0}"/>
                </a:ext>
              </a:extLst>
            </p:cNvPr>
            <p:cNvSpPr/>
            <p:nvPr userDrawn="1"/>
          </p:nvSpPr>
          <p:spPr>
            <a:xfrm rot="16200000">
              <a:off x="6618127" y="629427"/>
              <a:ext cx="517073" cy="503854"/>
            </a:xfrm>
            <a:prstGeom prst="roundRect">
              <a:avLst>
                <a:gd name="adj" fmla="val 50000"/>
              </a:avLst>
            </a:prstGeom>
            <a:solidFill>
              <a:srgbClr val="FE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 name="Rectangle: Rounded Corners 6">
            <a:extLst>
              <a:ext uri="{FF2B5EF4-FFF2-40B4-BE49-F238E27FC236}">
                <a16:creationId xmlns:a16="http://schemas.microsoft.com/office/drawing/2014/main" id="{2D1029BF-94D5-C932-DBAC-D2EB17CA9B2F}"/>
              </a:ext>
            </a:extLst>
          </p:cNvPr>
          <p:cNvSpPr/>
          <p:nvPr userDrawn="1"/>
        </p:nvSpPr>
        <p:spPr>
          <a:xfrm>
            <a:off x="11568021" y="6241571"/>
            <a:ext cx="490451" cy="492222"/>
          </a:xfrm>
          <a:prstGeom prst="roundRect">
            <a:avLst>
              <a:gd name="adj" fmla="val 50000"/>
            </a:avLst>
          </a:prstGeom>
          <a:solidFill>
            <a:srgbClr val="FE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a:extLst>
              <a:ext uri="{FF2B5EF4-FFF2-40B4-BE49-F238E27FC236}">
                <a16:creationId xmlns:a16="http://schemas.microsoft.com/office/drawing/2014/main" id="{EADAF519-2D71-F34D-11D4-DF913E69D0DD}"/>
              </a:ext>
            </a:extLst>
          </p:cNvPr>
          <p:cNvCxnSpPr>
            <a:cxnSpLocks/>
            <a:stCxn id="6" idx="3"/>
            <a:endCxn id="7" idx="1"/>
          </p:cNvCxnSpPr>
          <p:nvPr userDrawn="1"/>
        </p:nvCxnSpPr>
        <p:spPr>
          <a:xfrm flipV="1">
            <a:off x="5569775" y="6487682"/>
            <a:ext cx="5998246" cy="1"/>
          </a:xfrm>
          <a:prstGeom prst="line">
            <a:avLst/>
          </a:prstGeom>
          <a:ln w="28575">
            <a:solidFill>
              <a:srgbClr val="FEC000"/>
            </a:solidFill>
            <a:prstDash val="sysDot"/>
          </a:ln>
        </p:spPr>
        <p:style>
          <a:lnRef idx="1">
            <a:schemeClr val="accent1"/>
          </a:lnRef>
          <a:fillRef idx="0">
            <a:schemeClr val="accent1"/>
          </a:fillRef>
          <a:effectRef idx="0">
            <a:schemeClr val="accent1"/>
          </a:effectRef>
          <a:fontRef idx="minor">
            <a:schemeClr val="tx1"/>
          </a:fontRef>
        </p:style>
      </p:cxnSp>
      <p:sp>
        <p:nvSpPr>
          <p:cNvPr id="17" name="Rectangle: Rounded Corners 16">
            <a:extLst>
              <a:ext uri="{FF2B5EF4-FFF2-40B4-BE49-F238E27FC236}">
                <a16:creationId xmlns:a16="http://schemas.microsoft.com/office/drawing/2014/main" id="{F5B6D251-052E-A59F-93CA-24D205E3E14B}"/>
              </a:ext>
            </a:extLst>
          </p:cNvPr>
          <p:cNvSpPr/>
          <p:nvPr userDrawn="1"/>
        </p:nvSpPr>
        <p:spPr>
          <a:xfrm>
            <a:off x="11568020" y="1424699"/>
            <a:ext cx="490451" cy="492222"/>
          </a:xfrm>
          <a:prstGeom prst="roundRect">
            <a:avLst>
              <a:gd name="adj" fmla="val 50000"/>
            </a:avLst>
          </a:prstGeom>
          <a:solidFill>
            <a:srgbClr val="041D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Rounded Corners 17">
            <a:extLst>
              <a:ext uri="{FF2B5EF4-FFF2-40B4-BE49-F238E27FC236}">
                <a16:creationId xmlns:a16="http://schemas.microsoft.com/office/drawing/2014/main" id="{5C263776-77BD-4C93-BA32-2DDDECF858B4}"/>
              </a:ext>
            </a:extLst>
          </p:cNvPr>
          <p:cNvSpPr/>
          <p:nvPr userDrawn="1"/>
        </p:nvSpPr>
        <p:spPr>
          <a:xfrm>
            <a:off x="11568020" y="2163031"/>
            <a:ext cx="490451" cy="492222"/>
          </a:xfrm>
          <a:prstGeom prst="roundRect">
            <a:avLst>
              <a:gd name="adj" fmla="val 50000"/>
            </a:avLst>
          </a:prstGeom>
          <a:solidFill>
            <a:srgbClr val="041D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Rounded Corners 18">
            <a:extLst>
              <a:ext uri="{FF2B5EF4-FFF2-40B4-BE49-F238E27FC236}">
                <a16:creationId xmlns:a16="http://schemas.microsoft.com/office/drawing/2014/main" id="{B4532C91-4279-3512-5B12-2E2FCE02BF62}"/>
              </a:ext>
            </a:extLst>
          </p:cNvPr>
          <p:cNvSpPr/>
          <p:nvPr userDrawn="1"/>
        </p:nvSpPr>
        <p:spPr>
          <a:xfrm>
            <a:off x="11568020" y="2936778"/>
            <a:ext cx="490451" cy="492222"/>
          </a:xfrm>
          <a:prstGeom prst="roundRect">
            <a:avLst>
              <a:gd name="adj" fmla="val 50000"/>
            </a:avLst>
          </a:prstGeom>
          <a:solidFill>
            <a:srgbClr val="041D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Rounded Corners 19">
            <a:extLst>
              <a:ext uri="{FF2B5EF4-FFF2-40B4-BE49-F238E27FC236}">
                <a16:creationId xmlns:a16="http://schemas.microsoft.com/office/drawing/2014/main" id="{EED4F1C3-DA6A-1F2F-B7FF-00F4196D86D1}"/>
              </a:ext>
            </a:extLst>
          </p:cNvPr>
          <p:cNvSpPr/>
          <p:nvPr userDrawn="1"/>
        </p:nvSpPr>
        <p:spPr>
          <a:xfrm>
            <a:off x="11568020" y="3675110"/>
            <a:ext cx="490451" cy="492222"/>
          </a:xfrm>
          <a:prstGeom prst="roundRect">
            <a:avLst>
              <a:gd name="adj" fmla="val 50000"/>
            </a:avLst>
          </a:prstGeom>
          <a:solidFill>
            <a:srgbClr val="041D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7" name="Straight Connector 26">
            <a:extLst>
              <a:ext uri="{FF2B5EF4-FFF2-40B4-BE49-F238E27FC236}">
                <a16:creationId xmlns:a16="http://schemas.microsoft.com/office/drawing/2014/main" id="{06DC263A-D2E7-A402-54E6-FB0F30F1676C}"/>
              </a:ext>
            </a:extLst>
          </p:cNvPr>
          <p:cNvCxnSpPr>
            <a:stCxn id="7" idx="0"/>
          </p:cNvCxnSpPr>
          <p:nvPr userDrawn="1"/>
        </p:nvCxnSpPr>
        <p:spPr>
          <a:xfrm flipH="1" flipV="1">
            <a:off x="11813245" y="1789611"/>
            <a:ext cx="2" cy="4451960"/>
          </a:xfrm>
          <a:prstGeom prst="line">
            <a:avLst/>
          </a:prstGeom>
          <a:ln w="28575">
            <a:solidFill>
              <a:srgbClr val="041D67"/>
            </a:solidFill>
            <a:prstDash val="sysDot"/>
          </a:ln>
        </p:spPr>
        <p:style>
          <a:lnRef idx="1">
            <a:schemeClr val="accent1"/>
          </a:lnRef>
          <a:fillRef idx="0">
            <a:schemeClr val="accent1"/>
          </a:fillRef>
          <a:effectRef idx="0">
            <a:schemeClr val="accent1"/>
          </a:effectRef>
          <a:fontRef idx="minor">
            <a:schemeClr val="tx1"/>
          </a:fontRef>
        </p:style>
      </p:cxnSp>
      <p:sp>
        <p:nvSpPr>
          <p:cNvPr id="34" name="Rectangle: Rounded Corners 33">
            <a:extLst>
              <a:ext uri="{FF2B5EF4-FFF2-40B4-BE49-F238E27FC236}">
                <a16:creationId xmlns:a16="http://schemas.microsoft.com/office/drawing/2014/main" id="{AE42FCCB-7015-0064-4169-58CDAF3950B4}"/>
              </a:ext>
            </a:extLst>
          </p:cNvPr>
          <p:cNvSpPr/>
          <p:nvPr userDrawn="1"/>
        </p:nvSpPr>
        <p:spPr>
          <a:xfrm>
            <a:off x="235131" y="235131"/>
            <a:ext cx="9914707" cy="5878284"/>
          </a:xfrm>
          <a:prstGeom prst="roundRect">
            <a:avLst>
              <a:gd name="adj" fmla="val 10327"/>
            </a:avLst>
          </a:prstGeom>
          <a:noFill/>
          <a:ln w="28575">
            <a:solidFill>
              <a:srgbClr val="041D67"/>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Freeform: Shape 34">
            <a:extLst>
              <a:ext uri="{FF2B5EF4-FFF2-40B4-BE49-F238E27FC236}">
                <a16:creationId xmlns:a16="http://schemas.microsoft.com/office/drawing/2014/main" id="{1E7E36AA-FD22-D00F-C234-B830A1055EFE}"/>
              </a:ext>
            </a:extLst>
          </p:cNvPr>
          <p:cNvSpPr/>
          <p:nvPr userDrawn="1"/>
        </p:nvSpPr>
        <p:spPr>
          <a:xfrm rot="1917450">
            <a:off x="10907284" y="-235284"/>
            <a:ext cx="1399849" cy="1529547"/>
          </a:xfrm>
          <a:custGeom>
            <a:avLst/>
            <a:gdLst>
              <a:gd name="connsiteX0" fmla="*/ 0 w 1490504"/>
              <a:gd name="connsiteY0" fmla="*/ 604909 h 1628602"/>
              <a:gd name="connsiteX1" fmla="*/ 969657 w 1490504"/>
              <a:gd name="connsiteY1" fmla="*/ 0 h 1628602"/>
              <a:gd name="connsiteX2" fmla="*/ 1490504 w 1490504"/>
              <a:gd name="connsiteY2" fmla="*/ 834907 h 1628602"/>
              <a:gd name="connsiteX3" fmla="*/ 1490504 w 1490504"/>
              <a:gd name="connsiteY3" fmla="*/ 883350 h 1628602"/>
              <a:gd name="connsiteX4" fmla="*/ 745252 w 1490504"/>
              <a:gd name="connsiteY4" fmla="*/ 1628602 h 1628602"/>
              <a:gd name="connsiteX5" fmla="*/ 0 w 1490504"/>
              <a:gd name="connsiteY5" fmla="*/ 883350 h 1628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90504" h="1628602">
                <a:moveTo>
                  <a:pt x="0" y="604909"/>
                </a:moveTo>
                <a:lnTo>
                  <a:pt x="969657" y="0"/>
                </a:lnTo>
                <a:lnTo>
                  <a:pt x="1490504" y="834907"/>
                </a:lnTo>
                <a:lnTo>
                  <a:pt x="1490504" y="883350"/>
                </a:lnTo>
                <a:cubicBezTo>
                  <a:pt x="1490504" y="1294941"/>
                  <a:pt x="1156843" y="1628602"/>
                  <a:pt x="745252" y="1628602"/>
                </a:cubicBezTo>
                <a:cubicBezTo>
                  <a:pt x="333661" y="1628602"/>
                  <a:pt x="0" y="1294941"/>
                  <a:pt x="0" y="883350"/>
                </a:cubicBezTo>
                <a:close/>
              </a:path>
            </a:pathLst>
          </a:custGeom>
          <a:solidFill>
            <a:srgbClr val="FEC0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46" name="Freeform: Shape 45">
            <a:extLst>
              <a:ext uri="{FF2B5EF4-FFF2-40B4-BE49-F238E27FC236}">
                <a16:creationId xmlns:a16="http://schemas.microsoft.com/office/drawing/2014/main" id="{51C0190B-CA4E-1068-C8C7-BF0A75A588B3}"/>
              </a:ext>
            </a:extLst>
          </p:cNvPr>
          <p:cNvSpPr/>
          <p:nvPr userDrawn="1"/>
        </p:nvSpPr>
        <p:spPr>
          <a:xfrm>
            <a:off x="3076172" y="-10979"/>
            <a:ext cx="3717200" cy="674471"/>
          </a:xfrm>
          <a:custGeom>
            <a:avLst/>
            <a:gdLst>
              <a:gd name="connsiteX0" fmla="*/ 83343 w 3717200"/>
              <a:gd name="connsiteY0" fmla="*/ 0 h 674471"/>
              <a:gd name="connsiteX1" fmla="*/ 3633857 w 3717200"/>
              <a:gd name="connsiteY1" fmla="*/ 0 h 674471"/>
              <a:gd name="connsiteX2" fmla="*/ 3644767 w 3717200"/>
              <a:gd name="connsiteY2" fmla="*/ 13223 h 674471"/>
              <a:gd name="connsiteX3" fmla="*/ 3717200 w 3717200"/>
              <a:gd name="connsiteY3" fmla="*/ 250352 h 674471"/>
              <a:gd name="connsiteX4" fmla="*/ 3293081 w 3717200"/>
              <a:gd name="connsiteY4" fmla="*/ 674471 h 674471"/>
              <a:gd name="connsiteX5" fmla="*/ 424119 w 3717200"/>
              <a:gd name="connsiteY5" fmla="*/ 674471 h 674471"/>
              <a:gd name="connsiteX6" fmla="*/ 0 w 3717200"/>
              <a:gd name="connsiteY6" fmla="*/ 250352 h 674471"/>
              <a:gd name="connsiteX7" fmla="*/ 72433 w 3717200"/>
              <a:gd name="connsiteY7" fmla="*/ 13223 h 674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17200" h="674471">
                <a:moveTo>
                  <a:pt x="83343" y="0"/>
                </a:moveTo>
                <a:lnTo>
                  <a:pt x="3633857" y="0"/>
                </a:lnTo>
                <a:lnTo>
                  <a:pt x="3644767" y="13223"/>
                </a:lnTo>
                <a:cubicBezTo>
                  <a:pt x="3690498" y="80913"/>
                  <a:pt x="3717200" y="162514"/>
                  <a:pt x="3717200" y="250352"/>
                </a:cubicBezTo>
                <a:cubicBezTo>
                  <a:pt x="3717200" y="484586"/>
                  <a:pt x="3527315" y="674471"/>
                  <a:pt x="3293081" y="674471"/>
                </a:cubicBezTo>
                <a:lnTo>
                  <a:pt x="424119" y="674471"/>
                </a:lnTo>
                <a:cubicBezTo>
                  <a:pt x="189885" y="674471"/>
                  <a:pt x="0" y="484586"/>
                  <a:pt x="0" y="250352"/>
                </a:cubicBezTo>
                <a:cubicBezTo>
                  <a:pt x="0" y="162514"/>
                  <a:pt x="26703" y="80913"/>
                  <a:pt x="72433" y="13223"/>
                </a:cubicBezTo>
                <a:close/>
              </a:path>
            </a:pathLst>
          </a:custGeom>
          <a:solidFill>
            <a:srgbClr val="FEC0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Tree>
    <p:extLst>
      <p:ext uri="{BB962C8B-B14F-4D97-AF65-F5344CB8AC3E}">
        <p14:creationId xmlns:p14="http://schemas.microsoft.com/office/powerpoint/2010/main" val="27409446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00FCBEF0-1BB6-179B-8094-44C86A9DCBB4}"/>
              </a:ext>
            </a:extLst>
          </p:cNvPr>
          <p:cNvGrpSpPr/>
          <p:nvPr userDrawn="1"/>
        </p:nvGrpSpPr>
        <p:grpSpPr>
          <a:xfrm rot="5400000">
            <a:off x="2605540" y="3769559"/>
            <a:ext cx="492224" cy="5436248"/>
            <a:chOff x="6624735" y="622817"/>
            <a:chExt cx="503856" cy="5731329"/>
          </a:xfrm>
        </p:grpSpPr>
        <p:sp>
          <p:nvSpPr>
            <p:cNvPr id="4" name="Rectangle: Rounded Corners 3">
              <a:extLst>
                <a:ext uri="{FF2B5EF4-FFF2-40B4-BE49-F238E27FC236}">
                  <a16:creationId xmlns:a16="http://schemas.microsoft.com/office/drawing/2014/main" id="{054C49E9-4456-DE59-C39E-54610F52ECBA}"/>
                </a:ext>
              </a:extLst>
            </p:cNvPr>
            <p:cNvSpPr/>
            <p:nvPr userDrawn="1"/>
          </p:nvSpPr>
          <p:spPr>
            <a:xfrm rot="16200000">
              <a:off x="6302829" y="1614195"/>
              <a:ext cx="1147666" cy="503854"/>
            </a:xfrm>
            <a:prstGeom prst="roundRect">
              <a:avLst>
                <a:gd name="adj" fmla="val 50000"/>
              </a:avLst>
            </a:prstGeom>
            <a:solidFill>
              <a:srgbClr val="FE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Rounded Corners 4">
              <a:extLst>
                <a:ext uri="{FF2B5EF4-FFF2-40B4-BE49-F238E27FC236}">
                  <a16:creationId xmlns:a16="http://schemas.microsoft.com/office/drawing/2014/main" id="{8CBF2D93-F3BF-BCB7-89E6-9CB23D3640C9}"/>
                </a:ext>
              </a:extLst>
            </p:cNvPr>
            <p:cNvSpPr/>
            <p:nvPr userDrawn="1"/>
          </p:nvSpPr>
          <p:spPr>
            <a:xfrm rot="16200000">
              <a:off x="4995765" y="4221323"/>
              <a:ext cx="3761793" cy="503854"/>
            </a:xfrm>
            <a:prstGeom prst="roundRect">
              <a:avLst>
                <a:gd name="adj" fmla="val 50000"/>
              </a:avLst>
            </a:prstGeom>
            <a:solidFill>
              <a:srgbClr val="FE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Rounded Corners 5">
              <a:extLst>
                <a:ext uri="{FF2B5EF4-FFF2-40B4-BE49-F238E27FC236}">
                  <a16:creationId xmlns:a16="http://schemas.microsoft.com/office/drawing/2014/main" id="{FE935A56-B6A0-B5FF-8F93-6AAFD38829E0}"/>
                </a:ext>
              </a:extLst>
            </p:cNvPr>
            <p:cNvSpPr/>
            <p:nvPr userDrawn="1"/>
          </p:nvSpPr>
          <p:spPr>
            <a:xfrm rot="16200000">
              <a:off x="6618127" y="629427"/>
              <a:ext cx="517073" cy="503854"/>
            </a:xfrm>
            <a:prstGeom prst="roundRect">
              <a:avLst>
                <a:gd name="adj" fmla="val 50000"/>
              </a:avLst>
            </a:prstGeom>
            <a:solidFill>
              <a:srgbClr val="FE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 name="Rectangle: Rounded Corners 6">
            <a:extLst>
              <a:ext uri="{FF2B5EF4-FFF2-40B4-BE49-F238E27FC236}">
                <a16:creationId xmlns:a16="http://schemas.microsoft.com/office/drawing/2014/main" id="{2D1029BF-94D5-C932-DBAC-D2EB17CA9B2F}"/>
              </a:ext>
            </a:extLst>
          </p:cNvPr>
          <p:cNvSpPr/>
          <p:nvPr userDrawn="1"/>
        </p:nvSpPr>
        <p:spPr>
          <a:xfrm>
            <a:off x="11568021" y="6241571"/>
            <a:ext cx="490451" cy="492222"/>
          </a:xfrm>
          <a:prstGeom prst="roundRect">
            <a:avLst>
              <a:gd name="adj" fmla="val 50000"/>
            </a:avLst>
          </a:prstGeom>
          <a:solidFill>
            <a:srgbClr val="FE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a:extLst>
              <a:ext uri="{FF2B5EF4-FFF2-40B4-BE49-F238E27FC236}">
                <a16:creationId xmlns:a16="http://schemas.microsoft.com/office/drawing/2014/main" id="{EADAF519-2D71-F34D-11D4-DF913E69D0DD}"/>
              </a:ext>
            </a:extLst>
          </p:cNvPr>
          <p:cNvCxnSpPr>
            <a:cxnSpLocks/>
            <a:stCxn id="6" idx="3"/>
            <a:endCxn id="7" idx="1"/>
          </p:cNvCxnSpPr>
          <p:nvPr userDrawn="1"/>
        </p:nvCxnSpPr>
        <p:spPr>
          <a:xfrm flipV="1">
            <a:off x="5569775" y="6487682"/>
            <a:ext cx="5998246" cy="1"/>
          </a:xfrm>
          <a:prstGeom prst="line">
            <a:avLst/>
          </a:prstGeom>
          <a:ln w="28575">
            <a:solidFill>
              <a:srgbClr val="FEC000"/>
            </a:solidFill>
            <a:prstDash val="sysDot"/>
          </a:ln>
        </p:spPr>
        <p:style>
          <a:lnRef idx="1">
            <a:schemeClr val="accent1"/>
          </a:lnRef>
          <a:fillRef idx="0">
            <a:schemeClr val="accent1"/>
          </a:fillRef>
          <a:effectRef idx="0">
            <a:schemeClr val="accent1"/>
          </a:effectRef>
          <a:fontRef idx="minor">
            <a:schemeClr val="tx1"/>
          </a:fontRef>
        </p:style>
      </p:cxnSp>
      <p:sp>
        <p:nvSpPr>
          <p:cNvPr id="17" name="Rectangle: Rounded Corners 16">
            <a:extLst>
              <a:ext uri="{FF2B5EF4-FFF2-40B4-BE49-F238E27FC236}">
                <a16:creationId xmlns:a16="http://schemas.microsoft.com/office/drawing/2014/main" id="{F5B6D251-052E-A59F-93CA-24D205E3E14B}"/>
              </a:ext>
            </a:extLst>
          </p:cNvPr>
          <p:cNvSpPr/>
          <p:nvPr userDrawn="1"/>
        </p:nvSpPr>
        <p:spPr>
          <a:xfrm>
            <a:off x="11568020" y="1424699"/>
            <a:ext cx="490451" cy="492222"/>
          </a:xfrm>
          <a:prstGeom prst="roundRect">
            <a:avLst>
              <a:gd name="adj" fmla="val 50000"/>
            </a:avLst>
          </a:prstGeom>
          <a:solidFill>
            <a:srgbClr val="041D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Rounded Corners 17">
            <a:extLst>
              <a:ext uri="{FF2B5EF4-FFF2-40B4-BE49-F238E27FC236}">
                <a16:creationId xmlns:a16="http://schemas.microsoft.com/office/drawing/2014/main" id="{5C263776-77BD-4C93-BA32-2DDDECF858B4}"/>
              </a:ext>
            </a:extLst>
          </p:cNvPr>
          <p:cNvSpPr/>
          <p:nvPr userDrawn="1"/>
        </p:nvSpPr>
        <p:spPr>
          <a:xfrm>
            <a:off x="11568020" y="2163031"/>
            <a:ext cx="490451" cy="492222"/>
          </a:xfrm>
          <a:prstGeom prst="roundRect">
            <a:avLst>
              <a:gd name="adj" fmla="val 50000"/>
            </a:avLst>
          </a:prstGeom>
          <a:solidFill>
            <a:srgbClr val="041D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Rounded Corners 18">
            <a:extLst>
              <a:ext uri="{FF2B5EF4-FFF2-40B4-BE49-F238E27FC236}">
                <a16:creationId xmlns:a16="http://schemas.microsoft.com/office/drawing/2014/main" id="{B4532C91-4279-3512-5B12-2E2FCE02BF62}"/>
              </a:ext>
            </a:extLst>
          </p:cNvPr>
          <p:cNvSpPr/>
          <p:nvPr userDrawn="1"/>
        </p:nvSpPr>
        <p:spPr>
          <a:xfrm>
            <a:off x="11568020" y="2936778"/>
            <a:ext cx="490451" cy="492222"/>
          </a:xfrm>
          <a:prstGeom prst="roundRect">
            <a:avLst>
              <a:gd name="adj" fmla="val 50000"/>
            </a:avLst>
          </a:prstGeom>
          <a:solidFill>
            <a:srgbClr val="041D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7" name="Straight Connector 26">
            <a:extLst>
              <a:ext uri="{FF2B5EF4-FFF2-40B4-BE49-F238E27FC236}">
                <a16:creationId xmlns:a16="http://schemas.microsoft.com/office/drawing/2014/main" id="{06DC263A-D2E7-A402-54E6-FB0F30F1676C}"/>
              </a:ext>
            </a:extLst>
          </p:cNvPr>
          <p:cNvCxnSpPr>
            <a:stCxn id="7" idx="0"/>
          </p:cNvCxnSpPr>
          <p:nvPr userDrawn="1"/>
        </p:nvCxnSpPr>
        <p:spPr>
          <a:xfrm flipH="1" flipV="1">
            <a:off x="11813245" y="1789611"/>
            <a:ext cx="2" cy="4451960"/>
          </a:xfrm>
          <a:prstGeom prst="line">
            <a:avLst/>
          </a:prstGeom>
          <a:ln w="28575">
            <a:solidFill>
              <a:srgbClr val="041D67"/>
            </a:solidFill>
            <a:prstDash val="sysDot"/>
          </a:ln>
        </p:spPr>
        <p:style>
          <a:lnRef idx="1">
            <a:schemeClr val="accent1"/>
          </a:lnRef>
          <a:fillRef idx="0">
            <a:schemeClr val="accent1"/>
          </a:fillRef>
          <a:effectRef idx="0">
            <a:schemeClr val="accent1"/>
          </a:effectRef>
          <a:fontRef idx="minor">
            <a:schemeClr val="tx1"/>
          </a:fontRef>
        </p:style>
      </p:cxnSp>
      <p:sp>
        <p:nvSpPr>
          <p:cNvPr id="34" name="Rectangle: Rounded Corners 33">
            <a:extLst>
              <a:ext uri="{FF2B5EF4-FFF2-40B4-BE49-F238E27FC236}">
                <a16:creationId xmlns:a16="http://schemas.microsoft.com/office/drawing/2014/main" id="{AE42FCCB-7015-0064-4169-58CDAF3950B4}"/>
              </a:ext>
            </a:extLst>
          </p:cNvPr>
          <p:cNvSpPr/>
          <p:nvPr userDrawn="1"/>
        </p:nvSpPr>
        <p:spPr>
          <a:xfrm>
            <a:off x="235131" y="235131"/>
            <a:ext cx="9914707" cy="5878284"/>
          </a:xfrm>
          <a:prstGeom prst="roundRect">
            <a:avLst>
              <a:gd name="adj" fmla="val 10327"/>
            </a:avLst>
          </a:prstGeom>
          <a:noFill/>
          <a:ln w="28575">
            <a:solidFill>
              <a:srgbClr val="041D67"/>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Freeform: Shape 34">
            <a:extLst>
              <a:ext uri="{FF2B5EF4-FFF2-40B4-BE49-F238E27FC236}">
                <a16:creationId xmlns:a16="http://schemas.microsoft.com/office/drawing/2014/main" id="{1E7E36AA-FD22-D00F-C234-B830A1055EFE}"/>
              </a:ext>
            </a:extLst>
          </p:cNvPr>
          <p:cNvSpPr/>
          <p:nvPr userDrawn="1"/>
        </p:nvSpPr>
        <p:spPr>
          <a:xfrm rot="1917450">
            <a:off x="10907284" y="-235284"/>
            <a:ext cx="1399849" cy="1529547"/>
          </a:xfrm>
          <a:custGeom>
            <a:avLst/>
            <a:gdLst>
              <a:gd name="connsiteX0" fmla="*/ 0 w 1490504"/>
              <a:gd name="connsiteY0" fmla="*/ 604909 h 1628602"/>
              <a:gd name="connsiteX1" fmla="*/ 969657 w 1490504"/>
              <a:gd name="connsiteY1" fmla="*/ 0 h 1628602"/>
              <a:gd name="connsiteX2" fmla="*/ 1490504 w 1490504"/>
              <a:gd name="connsiteY2" fmla="*/ 834907 h 1628602"/>
              <a:gd name="connsiteX3" fmla="*/ 1490504 w 1490504"/>
              <a:gd name="connsiteY3" fmla="*/ 883350 h 1628602"/>
              <a:gd name="connsiteX4" fmla="*/ 745252 w 1490504"/>
              <a:gd name="connsiteY4" fmla="*/ 1628602 h 1628602"/>
              <a:gd name="connsiteX5" fmla="*/ 0 w 1490504"/>
              <a:gd name="connsiteY5" fmla="*/ 883350 h 1628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90504" h="1628602">
                <a:moveTo>
                  <a:pt x="0" y="604909"/>
                </a:moveTo>
                <a:lnTo>
                  <a:pt x="969657" y="0"/>
                </a:lnTo>
                <a:lnTo>
                  <a:pt x="1490504" y="834907"/>
                </a:lnTo>
                <a:lnTo>
                  <a:pt x="1490504" y="883350"/>
                </a:lnTo>
                <a:cubicBezTo>
                  <a:pt x="1490504" y="1294941"/>
                  <a:pt x="1156843" y="1628602"/>
                  <a:pt x="745252" y="1628602"/>
                </a:cubicBezTo>
                <a:cubicBezTo>
                  <a:pt x="333661" y="1628602"/>
                  <a:pt x="0" y="1294941"/>
                  <a:pt x="0" y="883350"/>
                </a:cubicBezTo>
                <a:close/>
              </a:path>
            </a:pathLst>
          </a:custGeom>
          <a:solidFill>
            <a:srgbClr val="FEC0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46" name="Freeform: Shape 45">
            <a:extLst>
              <a:ext uri="{FF2B5EF4-FFF2-40B4-BE49-F238E27FC236}">
                <a16:creationId xmlns:a16="http://schemas.microsoft.com/office/drawing/2014/main" id="{51C0190B-CA4E-1068-C8C7-BF0A75A588B3}"/>
              </a:ext>
            </a:extLst>
          </p:cNvPr>
          <p:cNvSpPr/>
          <p:nvPr userDrawn="1"/>
        </p:nvSpPr>
        <p:spPr>
          <a:xfrm>
            <a:off x="3076172" y="-10979"/>
            <a:ext cx="3717200" cy="674471"/>
          </a:xfrm>
          <a:custGeom>
            <a:avLst/>
            <a:gdLst>
              <a:gd name="connsiteX0" fmla="*/ 83343 w 3717200"/>
              <a:gd name="connsiteY0" fmla="*/ 0 h 674471"/>
              <a:gd name="connsiteX1" fmla="*/ 3633857 w 3717200"/>
              <a:gd name="connsiteY1" fmla="*/ 0 h 674471"/>
              <a:gd name="connsiteX2" fmla="*/ 3644767 w 3717200"/>
              <a:gd name="connsiteY2" fmla="*/ 13223 h 674471"/>
              <a:gd name="connsiteX3" fmla="*/ 3717200 w 3717200"/>
              <a:gd name="connsiteY3" fmla="*/ 250352 h 674471"/>
              <a:gd name="connsiteX4" fmla="*/ 3293081 w 3717200"/>
              <a:gd name="connsiteY4" fmla="*/ 674471 h 674471"/>
              <a:gd name="connsiteX5" fmla="*/ 424119 w 3717200"/>
              <a:gd name="connsiteY5" fmla="*/ 674471 h 674471"/>
              <a:gd name="connsiteX6" fmla="*/ 0 w 3717200"/>
              <a:gd name="connsiteY6" fmla="*/ 250352 h 674471"/>
              <a:gd name="connsiteX7" fmla="*/ 72433 w 3717200"/>
              <a:gd name="connsiteY7" fmla="*/ 13223 h 674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17200" h="674471">
                <a:moveTo>
                  <a:pt x="83343" y="0"/>
                </a:moveTo>
                <a:lnTo>
                  <a:pt x="3633857" y="0"/>
                </a:lnTo>
                <a:lnTo>
                  <a:pt x="3644767" y="13223"/>
                </a:lnTo>
                <a:cubicBezTo>
                  <a:pt x="3690498" y="80913"/>
                  <a:pt x="3717200" y="162514"/>
                  <a:pt x="3717200" y="250352"/>
                </a:cubicBezTo>
                <a:cubicBezTo>
                  <a:pt x="3717200" y="484586"/>
                  <a:pt x="3527315" y="674471"/>
                  <a:pt x="3293081" y="674471"/>
                </a:cubicBezTo>
                <a:lnTo>
                  <a:pt x="424119" y="674471"/>
                </a:lnTo>
                <a:cubicBezTo>
                  <a:pt x="189885" y="674471"/>
                  <a:pt x="0" y="484586"/>
                  <a:pt x="0" y="250352"/>
                </a:cubicBezTo>
                <a:cubicBezTo>
                  <a:pt x="0" y="162514"/>
                  <a:pt x="26703" y="80913"/>
                  <a:pt x="72433" y="13223"/>
                </a:cubicBezTo>
                <a:close/>
              </a:path>
            </a:pathLst>
          </a:custGeom>
          <a:solidFill>
            <a:srgbClr val="FEC0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Tree>
    <p:extLst>
      <p:ext uri="{BB962C8B-B14F-4D97-AF65-F5344CB8AC3E}">
        <p14:creationId xmlns:p14="http://schemas.microsoft.com/office/powerpoint/2010/main" val="25726147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00FCBEF0-1BB6-179B-8094-44C86A9DCBB4}"/>
              </a:ext>
            </a:extLst>
          </p:cNvPr>
          <p:cNvGrpSpPr/>
          <p:nvPr userDrawn="1"/>
        </p:nvGrpSpPr>
        <p:grpSpPr>
          <a:xfrm rot="5400000">
            <a:off x="2605540" y="3769559"/>
            <a:ext cx="492224" cy="5436248"/>
            <a:chOff x="6624735" y="622817"/>
            <a:chExt cx="503856" cy="5731329"/>
          </a:xfrm>
        </p:grpSpPr>
        <p:sp>
          <p:nvSpPr>
            <p:cNvPr id="4" name="Rectangle: Rounded Corners 3">
              <a:extLst>
                <a:ext uri="{FF2B5EF4-FFF2-40B4-BE49-F238E27FC236}">
                  <a16:creationId xmlns:a16="http://schemas.microsoft.com/office/drawing/2014/main" id="{054C49E9-4456-DE59-C39E-54610F52ECBA}"/>
                </a:ext>
              </a:extLst>
            </p:cNvPr>
            <p:cNvSpPr/>
            <p:nvPr userDrawn="1"/>
          </p:nvSpPr>
          <p:spPr>
            <a:xfrm rot="16200000">
              <a:off x="6302829" y="1614195"/>
              <a:ext cx="1147666" cy="503854"/>
            </a:xfrm>
            <a:prstGeom prst="roundRect">
              <a:avLst>
                <a:gd name="adj" fmla="val 50000"/>
              </a:avLst>
            </a:prstGeom>
            <a:solidFill>
              <a:srgbClr val="FE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Rounded Corners 4">
              <a:extLst>
                <a:ext uri="{FF2B5EF4-FFF2-40B4-BE49-F238E27FC236}">
                  <a16:creationId xmlns:a16="http://schemas.microsoft.com/office/drawing/2014/main" id="{8CBF2D93-F3BF-BCB7-89E6-9CB23D3640C9}"/>
                </a:ext>
              </a:extLst>
            </p:cNvPr>
            <p:cNvSpPr/>
            <p:nvPr userDrawn="1"/>
          </p:nvSpPr>
          <p:spPr>
            <a:xfrm rot="16200000">
              <a:off x="4995765" y="4221323"/>
              <a:ext cx="3761793" cy="503854"/>
            </a:xfrm>
            <a:prstGeom prst="roundRect">
              <a:avLst>
                <a:gd name="adj" fmla="val 50000"/>
              </a:avLst>
            </a:prstGeom>
            <a:solidFill>
              <a:srgbClr val="FE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Rounded Corners 5">
              <a:extLst>
                <a:ext uri="{FF2B5EF4-FFF2-40B4-BE49-F238E27FC236}">
                  <a16:creationId xmlns:a16="http://schemas.microsoft.com/office/drawing/2014/main" id="{FE935A56-B6A0-B5FF-8F93-6AAFD38829E0}"/>
                </a:ext>
              </a:extLst>
            </p:cNvPr>
            <p:cNvSpPr/>
            <p:nvPr userDrawn="1"/>
          </p:nvSpPr>
          <p:spPr>
            <a:xfrm rot="16200000">
              <a:off x="6618127" y="629427"/>
              <a:ext cx="517073" cy="503854"/>
            </a:xfrm>
            <a:prstGeom prst="roundRect">
              <a:avLst>
                <a:gd name="adj" fmla="val 50000"/>
              </a:avLst>
            </a:prstGeom>
            <a:solidFill>
              <a:srgbClr val="FE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 name="Rectangle: Rounded Corners 6">
            <a:extLst>
              <a:ext uri="{FF2B5EF4-FFF2-40B4-BE49-F238E27FC236}">
                <a16:creationId xmlns:a16="http://schemas.microsoft.com/office/drawing/2014/main" id="{2D1029BF-94D5-C932-DBAC-D2EB17CA9B2F}"/>
              </a:ext>
            </a:extLst>
          </p:cNvPr>
          <p:cNvSpPr/>
          <p:nvPr userDrawn="1"/>
        </p:nvSpPr>
        <p:spPr>
          <a:xfrm>
            <a:off x="11568021" y="6241571"/>
            <a:ext cx="490451" cy="492222"/>
          </a:xfrm>
          <a:prstGeom prst="roundRect">
            <a:avLst>
              <a:gd name="adj" fmla="val 50000"/>
            </a:avLst>
          </a:prstGeom>
          <a:solidFill>
            <a:srgbClr val="FE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a:extLst>
              <a:ext uri="{FF2B5EF4-FFF2-40B4-BE49-F238E27FC236}">
                <a16:creationId xmlns:a16="http://schemas.microsoft.com/office/drawing/2014/main" id="{EADAF519-2D71-F34D-11D4-DF913E69D0DD}"/>
              </a:ext>
            </a:extLst>
          </p:cNvPr>
          <p:cNvCxnSpPr>
            <a:cxnSpLocks/>
            <a:stCxn id="6" idx="3"/>
            <a:endCxn id="7" idx="1"/>
          </p:cNvCxnSpPr>
          <p:nvPr userDrawn="1"/>
        </p:nvCxnSpPr>
        <p:spPr>
          <a:xfrm flipV="1">
            <a:off x="5569775" y="6487682"/>
            <a:ext cx="5998246" cy="1"/>
          </a:xfrm>
          <a:prstGeom prst="line">
            <a:avLst/>
          </a:prstGeom>
          <a:ln w="28575">
            <a:solidFill>
              <a:srgbClr val="FEC000"/>
            </a:solidFill>
            <a:prstDash val="sysDot"/>
          </a:ln>
        </p:spPr>
        <p:style>
          <a:lnRef idx="1">
            <a:schemeClr val="accent1"/>
          </a:lnRef>
          <a:fillRef idx="0">
            <a:schemeClr val="accent1"/>
          </a:fillRef>
          <a:effectRef idx="0">
            <a:schemeClr val="accent1"/>
          </a:effectRef>
          <a:fontRef idx="minor">
            <a:schemeClr val="tx1"/>
          </a:fontRef>
        </p:style>
      </p:cxnSp>
      <p:sp>
        <p:nvSpPr>
          <p:cNvPr id="17" name="Rectangle: Rounded Corners 16">
            <a:extLst>
              <a:ext uri="{FF2B5EF4-FFF2-40B4-BE49-F238E27FC236}">
                <a16:creationId xmlns:a16="http://schemas.microsoft.com/office/drawing/2014/main" id="{F5B6D251-052E-A59F-93CA-24D205E3E14B}"/>
              </a:ext>
            </a:extLst>
          </p:cNvPr>
          <p:cNvSpPr/>
          <p:nvPr userDrawn="1"/>
        </p:nvSpPr>
        <p:spPr>
          <a:xfrm>
            <a:off x="11568020" y="1424699"/>
            <a:ext cx="490451" cy="492222"/>
          </a:xfrm>
          <a:prstGeom prst="roundRect">
            <a:avLst>
              <a:gd name="adj" fmla="val 50000"/>
            </a:avLst>
          </a:prstGeom>
          <a:solidFill>
            <a:srgbClr val="041D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Rounded Corners 17">
            <a:extLst>
              <a:ext uri="{FF2B5EF4-FFF2-40B4-BE49-F238E27FC236}">
                <a16:creationId xmlns:a16="http://schemas.microsoft.com/office/drawing/2014/main" id="{5C263776-77BD-4C93-BA32-2DDDECF858B4}"/>
              </a:ext>
            </a:extLst>
          </p:cNvPr>
          <p:cNvSpPr/>
          <p:nvPr userDrawn="1"/>
        </p:nvSpPr>
        <p:spPr>
          <a:xfrm>
            <a:off x="11568020" y="2163031"/>
            <a:ext cx="490451" cy="492222"/>
          </a:xfrm>
          <a:prstGeom prst="roundRect">
            <a:avLst>
              <a:gd name="adj" fmla="val 50000"/>
            </a:avLst>
          </a:prstGeom>
          <a:solidFill>
            <a:srgbClr val="041D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Rounded Corners 18">
            <a:extLst>
              <a:ext uri="{FF2B5EF4-FFF2-40B4-BE49-F238E27FC236}">
                <a16:creationId xmlns:a16="http://schemas.microsoft.com/office/drawing/2014/main" id="{B4532C91-4279-3512-5B12-2E2FCE02BF62}"/>
              </a:ext>
            </a:extLst>
          </p:cNvPr>
          <p:cNvSpPr/>
          <p:nvPr userDrawn="1"/>
        </p:nvSpPr>
        <p:spPr>
          <a:xfrm>
            <a:off x="11568020" y="2936778"/>
            <a:ext cx="490451" cy="492222"/>
          </a:xfrm>
          <a:prstGeom prst="roundRect">
            <a:avLst>
              <a:gd name="adj" fmla="val 50000"/>
            </a:avLst>
          </a:prstGeom>
          <a:solidFill>
            <a:srgbClr val="041D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7" name="Straight Connector 26">
            <a:extLst>
              <a:ext uri="{FF2B5EF4-FFF2-40B4-BE49-F238E27FC236}">
                <a16:creationId xmlns:a16="http://schemas.microsoft.com/office/drawing/2014/main" id="{06DC263A-D2E7-A402-54E6-FB0F30F1676C}"/>
              </a:ext>
            </a:extLst>
          </p:cNvPr>
          <p:cNvCxnSpPr>
            <a:stCxn id="7" idx="0"/>
          </p:cNvCxnSpPr>
          <p:nvPr userDrawn="1"/>
        </p:nvCxnSpPr>
        <p:spPr>
          <a:xfrm flipH="1" flipV="1">
            <a:off x="11813245" y="1789611"/>
            <a:ext cx="2" cy="4451960"/>
          </a:xfrm>
          <a:prstGeom prst="line">
            <a:avLst/>
          </a:prstGeom>
          <a:ln w="28575">
            <a:solidFill>
              <a:srgbClr val="041D67"/>
            </a:solidFill>
            <a:prstDash val="sysDot"/>
          </a:ln>
        </p:spPr>
        <p:style>
          <a:lnRef idx="1">
            <a:schemeClr val="accent1"/>
          </a:lnRef>
          <a:fillRef idx="0">
            <a:schemeClr val="accent1"/>
          </a:fillRef>
          <a:effectRef idx="0">
            <a:schemeClr val="accent1"/>
          </a:effectRef>
          <a:fontRef idx="minor">
            <a:schemeClr val="tx1"/>
          </a:fontRef>
        </p:style>
      </p:cxnSp>
      <p:sp>
        <p:nvSpPr>
          <p:cNvPr id="34" name="Rectangle: Rounded Corners 33">
            <a:extLst>
              <a:ext uri="{FF2B5EF4-FFF2-40B4-BE49-F238E27FC236}">
                <a16:creationId xmlns:a16="http://schemas.microsoft.com/office/drawing/2014/main" id="{AE42FCCB-7015-0064-4169-58CDAF3950B4}"/>
              </a:ext>
            </a:extLst>
          </p:cNvPr>
          <p:cNvSpPr/>
          <p:nvPr userDrawn="1"/>
        </p:nvSpPr>
        <p:spPr>
          <a:xfrm>
            <a:off x="235131" y="235131"/>
            <a:ext cx="9914707" cy="5878284"/>
          </a:xfrm>
          <a:prstGeom prst="roundRect">
            <a:avLst>
              <a:gd name="adj" fmla="val 10327"/>
            </a:avLst>
          </a:prstGeom>
          <a:noFill/>
          <a:ln w="28575">
            <a:solidFill>
              <a:srgbClr val="041D67"/>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Freeform: Shape 34">
            <a:extLst>
              <a:ext uri="{FF2B5EF4-FFF2-40B4-BE49-F238E27FC236}">
                <a16:creationId xmlns:a16="http://schemas.microsoft.com/office/drawing/2014/main" id="{1E7E36AA-FD22-D00F-C234-B830A1055EFE}"/>
              </a:ext>
            </a:extLst>
          </p:cNvPr>
          <p:cNvSpPr/>
          <p:nvPr userDrawn="1"/>
        </p:nvSpPr>
        <p:spPr>
          <a:xfrm rot="1917450">
            <a:off x="10907284" y="-235284"/>
            <a:ext cx="1399849" cy="1529547"/>
          </a:xfrm>
          <a:custGeom>
            <a:avLst/>
            <a:gdLst>
              <a:gd name="connsiteX0" fmla="*/ 0 w 1490504"/>
              <a:gd name="connsiteY0" fmla="*/ 604909 h 1628602"/>
              <a:gd name="connsiteX1" fmla="*/ 969657 w 1490504"/>
              <a:gd name="connsiteY1" fmla="*/ 0 h 1628602"/>
              <a:gd name="connsiteX2" fmla="*/ 1490504 w 1490504"/>
              <a:gd name="connsiteY2" fmla="*/ 834907 h 1628602"/>
              <a:gd name="connsiteX3" fmla="*/ 1490504 w 1490504"/>
              <a:gd name="connsiteY3" fmla="*/ 883350 h 1628602"/>
              <a:gd name="connsiteX4" fmla="*/ 745252 w 1490504"/>
              <a:gd name="connsiteY4" fmla="*/ 1628602 h 1628602"/>
              <a:gd name="connsiteX5" fmla="*/ 0 w 1490504"/>
              <a:gd name="connsiteY5" fmla="*/ 883350 h 1628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90504" h="1628602">
                <a:moveTo>
                  <a:pt x="0" y="604909"/>
                </a:moveTo>
                <a:lnTo>
                  <a:pt x="969657" y="0"/>
                </a:lnTo>
                <a:lnTo>
                  <a:pt x="1490504" y="834907"/>
                </a:lnTo>
                <a:lnTo>
                  <a:pt x="1490504" y="883350"/>
                </a:lnTo>
                <a:cubicBezTo>
                  <a:pt x="1490504" y="1294941"/>
                  <a:pt x="1156843" y="1628602"/>
                  <a:pt x="745252" y="1628602"/>
                </a:cubicBezTo>
                <a:cubicBezTo>
                  <a:pt x="333661" y="1628602"/>
                  <a:pt x="0" y="1294941"/>
                  <a:pt x="0" y="883350"/>
                </a:cubicBezTo>
                <a:close/>
              </a:path>
            </a:pathLst>
          </a:custGeom>
          <a:solidFill>
            <a:srgbClr val="FEC0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46" name="Freeform: Shape 45">
            <a:extLst>
              <a:ext uri="{FF2B5EF4-FFF2-40B4-BE49-F238E27FC236}">
                <a16:creationId xmlns:a16="http://schemas.microsoft.com/office/drawing/2014/main" id="{51C0190B-CA4E-1068-C8C7-BF0A75A588B3}"/>
              </a:ext>
            </a:extLst>
          </p:cNvPr>
          <p:cNvSpPr/>
          <p:nvPr userDrawn="1"/>
        </p:nvSpPr>
        <p:spPr>
          <a:xfrm>
            <a:off x="3076172" y="-10979"/>
            <a:ext cx="3717200" cy="674471"/>
          </a:xfrm>
          <a:custGeom>
            <a:avLst/>
            <a:gdLst>
              <a:gd name="connsiteX0" fmla="*/ 83343 w 3717200"/>
              <a:gd name="connsiteY0" fmla="*/ 0 h 674471"/>
              <a:gd name="connsiteX1" fmla="*/ 3633857 w 3717200"/>
              <a:gd name="connsiteY1" fmla="*/ 0 h 674471"/>
              <a:gd name="connsiteX2" fmla="*/ 3644767 w 3717200"/>
              <a:gd name="connsiteY2" fmla="*/ 13223 h 674471"/>
              <a:gd name="connsiteX3" fmla="*/ 3717200 w 3717200"/>
              <a:gd name="connsiteY3" fmla="*/ 250352 h 674471"/>
              <a:gd name="connsiteX4" fmla="*/ 3293081 w 3717200"/>
              <a:gd name="connsiteY4" fmla="*/ 674471 h 674471"/>
              <a:gd name="connsiteX5" fmla="*/ 424119 w 3717200"/>
              <a:gd name="connsiteY5" fmla="*/ 674471 h 674471"/>
              <a:gd name="connsiteX6" fmla="*/ 0 w 3717200"/>
              <a:gd name="connsiteY6" fmla="*/ 250352 h 674471"/>
              <a:gd name="connsiteX7" fmla="*/ 72433 w 3717200"/>
              <a:gd name="connsiteY7" fmla="*/ 13223 h 674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17200" h="674471">
                <a:moveTo>
                  <a:pt x="83343" y="0"/>
                </a:moveTo>
                <a:lnTo>
                  <a:pt x="3633857" y="0"/>
                </a:lnTo>
                <a:lnTo>
                  <a:pt x="3644767" y="13223"/>
                </a:lnTo>
                <a:cubicBezTo>
                  <a:pt x="3690498" y="80913"/>
                  <a:pt x="3717200" y="162514"/>
                  <a:pt x="3717200" y="250352"/>
                </a:cubicBezTo>
                <a:cubicBezTo>
                  <a:pt x="3717200" y="484586"/>
                  <a:pt x="3527315" y="674471"/>
                  <a:pt x="3293081" y="674471"/>
                </a:cubicBezTo>
                <a:lnTo>
                  <a:pt x="424119" y="674471"/>
                </a:lnTo>
                <a:cubicBezTo>
                  <a:pt x="189885" y="674471"/>
                  <a:pt x="0" y="484586"/>
                  <a:pt x="0" y="250352"/>
                </a:cubicBezTo>
                <a:cubicBezTo>
                  <a:pt x="0" y="162514"/>
                  <a:pt x="26703" y="80913"/>
                  <a:pt x="72433" y="13223"/>
                </a:cubicBezTo>
                <a:close/>
              </a:path>
            </a:pathLst>
          </a:custGeom>
          <a:solidFill>
            <a:srgbClr val="FEC0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 name="Picture Placeholder 7">
            <a:extLst>
              <a:ext uri="{FF2B5EF4-FFF2-40B4-BE49-F238E27FC236}">
                <a16:creationId xmlns:a16="http://schemas.microsoft.com/office/drawing/2014/main" id="{5E44C7A1-B39A-8AF3-044C-50015EFEC79B}"/>
              </a:ext>
            </a:extLst>
          </p:cNvPr>
          <p:cNvSpPr>
            <a:spLocks noGrp="1"/>
          </p:cNvSpPr>
          <p:nvPr>
            <p:ph type="pic" sz="quarter" idx="10"/>
          </p:nvPr>
        </p:nvSpPr>
        <p:spPr>
          <a:xfrm>
            <a:off x="482013" y="1202483"/>
            <a:ext cx="3648075" cy="4629150"/>
          </a:xfrm>
          <a:prstGeom prst="roundRect">
            <a:avLst>
              <a:gd name="adj" fmla="val 12575"/>
            </a:avLst>
          </a:prstGeom>
        </p:spPr>
        <p:txBody>
          <a:bodyPr/>
          <a:lstStyle/>
          <a:p>
            <a:endParaRPr lang="en-US"/>
          </a:p>
        </p:txBody>
      </p:sp>
    </p:spTree>
    <p:extLst>
      <p:ext uri="{BB962C8B-B14F-4D97-AF65-F5344CB8AC3E}">
        <p14:creationId xmlns:p14="http://schemas.microsoft.com/office/powerpoint/2010/main" val="23743640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00FCBEF0-1BB6-179B-8094-44C86A9DCBB4}"/>
              </a:ext>
            </a:extLst>
          </p:cNvPr>
          <p:cNvGrpSpPr/>
          <p:nvPr userDrawn="1"/>
        </p:nvGrpSpPr>
        <p:grpSpPr>
          <a:xfrm rot="5400000">
            <a:off x="2605540" y="3769559"/>
            <a:ext cx="492224" cy="5436248"/>
            <a:chOff x="6624735" y="622817"/>
            <a:chExt cx="503856" cy="5731329"/>
          </a:xfrm>
        </p:grpSpPr>
        <p:sp>
          <p:nvSpPr>
            <p:cNvPr id="4" name="Rectangle: Rounded Corners 3">
              <a:extLst>
                <a:ext uri="{FF2B5EF4-FFF2-40B4-BE49-F238E27FC236}">
                  <a16:creationId xmlns:a16="http://schemas.microsoft.com/office/drawing/2014/main" id="{054C49E9-4456-DE59-C39E-54610F52ECBA}"/>
                </a:ext>
              </a:extLst>
            </p:cNvPr>
            <p:cNvSpPr/>
            <p:nvPr userDrawn="1"/>
          </p:nvSpPr>
          <p:spPr>
            <a:xfrm rot="16200000">
              <a:off x="6302829" y="1614195"/>
              <a:ext cx="1147666" cy="503854"/>
            </a:xfrm>
            <a:prstGeom prst="roundRect">
              <a:avLst>
                <a:gd name="adj" fmla="val 50000"/>
              </a:avLst>
            </a:prstGeom>
            <a:solidFill>
              <a:srgbClr val="FE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Rounded Corners 4">
              <a:extLst>
                <a:ext uri="{FF2B5EF4-FFF2-40B4-BE49-F238E27FC236}">
                  <a16:creationId xmlns:a16="http://schemas.microsoft.com/office/drawing/2014/main" id="{8CBF2D93-F3BF-BCB7-89E6-9CB23D3640C9}"/>
                </a:ext>
              </a:extLst>
            </p:cNvPr>
            <p:cNvSpPr/>
            <p:nvPr userDrawn="1"/>
          </p:nvSpPr>
          <p:spPr>
            <a:xfrm rot="16200000">
              <a:off x="4995765" y="4221323"/>
              <a:ext cx="3761793" cy="503854"/>
            </a:xfrm>
            <a:prstGeom prst="roundRect">
              <a:avLst>
                <a:gd name="adj" fmla="val 50000"/>
              </a:avLst>
            </a:prstGeom>
            <a:solidFill>
              <a:srgbClr val="FE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Rounded Corners 5">
              <a:extLst>
                <a:ext uri="{FF2B5EF4-FFF2-40B4-BE49-F238E27FC236}">
                  <a16:creationId xmlns:a16="http://schemas.microsoft.com/office/drawing/2014/main" id="{FE935A56-B6A0-B5FF-8F93-6AAFD38829E0}"/>
                </a:ext>
              </a:extLst>
            </p:cNvPr>
            <p:cNvSpPr/>
            <p:nvPr userDrawn="1"/>
          </p:nvSpPr>
          <p:spPr>
            <a:xfrm rot="16200000">
              <a:off x="6618127" y="629427"/>
              <a:ext cx="517073" cy="503854"/>
            </a:xfrm>
            <a:prstGeom prst="roundRect">
              <a:avLst>
                <a:gd name="adj" fmla="val 50000"/>
              </a:avLst>
            </a:prstGeom>
            <a:solidFill>
              <a:srgbClr val="FE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 name="Rectangle: Rounded Corners 6">
            <a:extLst>
              <a:ext uri="{FF2B5EF4-FFF2-40B4-BE49-F238E27FC236}">
                <a16:creationId xmlns:a16="http://schemas.microsoft.com/office/drawing/2014/main" id="{2D1029BF-94D5-C932-DBAC-D2EB17CA9B2F}"/>
              </a:ext>
            </a:extLst>
          </p:cNvPr>
          <p:cNvSpPr/>
          <p:nvPr userDrawn="1"/>
        </p:nvSpPr>
        <p:spPr>
          <a:xfrm>
            <a:off x="11568021" y="6241571"/>
            <a:ext cx="490451" cy="492222"/>
          </a:xfrm>
          <a:prstGeom prst="roundRect">
            <a:avLst>
              <a:gd name="adj" fmla="val 50000"/>
            </a:avLst>
          </a:prstGeom>
          <a:solidFill>
            <a:srgbClr val="FE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a:extLst>
              <a:ext uri="{FF2B5EF4-FFF2-40B4-BE49-F238E27FC236}">
                <a16:creationId xmlns:a16="http://schemas.microsoft.com/office/drawing/2014/main" id="{EADAF519-2D71-F34D-11D4-DF913E69D0DD}"/>
              </a:ext>
            </a:extLst>
          </p:cNvPr>
          <p:cNvCxnSpPr>
            <a:cxnSpLocks/>
            <a:stCxn id="6" idx="3"/>
            <a:endCxn id="7" idx="1"/>
          </p:cNvCxnSpPr>
          <p:nvPr userDrawn="1"/>
        </p:nvCxnSpPr>
        <p:spPr>
          <a:xfrm flipV="1">
            <a:off x="5569775" y="6487682"/>
            <a:ext cx="5998246" cy="1"/>
          </a:xfrm>
          <a:prstGeom prst="line">
            <a:avLst/>
          </a:prstGeom>
          <a:ln w="28575">
            <a:solidFill>
              <a:srgbClr val="FEC000"/>
            </a:solidFill>
            <a:prstDash val="sysDot"/>
          </a:ln>
        </p:spPr>
        <p:style>
          <a:lnRef idx="1">
            <a:schemeClr val="accent1"/>
          </a:lnRef>
          <a:fillRef idx="0">
            <a:schemeClr val="accent1"/>
          </a:fillRef>
          <a:effectRef idx="0">
            <a:schemeClr val="accent1"/>
          </a:effectRef>
          <a:fontRef idx="minor">
            <a:schemeClr val="tx1"/>
          </a:fontRef>
        </p:style>
      </p:cxnSp>
      <p:sp>
        <p:nvSpPr>
          <p:cNvPr id="17" name="Rectangle: Rounded Corners 16">
            <a:extLst>
              <a:ext uri="{FF2B5EF4-FFF2-40B4-BE49-F238E27FC236}">
                <a16:creationId xmlns:a16="http://schemas.microsoft.com/office/drawing/2014/main" id="{F5B6D251-052E-A59F-93CA-24D205E3E14B}"/>
              </a:ext>
            </a:extLst>
          </p:cNvPr>
          <p:cNvSpPr/>
          <p:nvPr userDrawn="1"/>
        </p:nvSpPr>
        <p:spPr>
          <a:xfrm>
            <a:off x="11568020" y="1424699"/>
            <a:ext cx="490451" cy="492222"/>
          </a:xfrm>
          <a:prstGeom prst="roundRect">
            <a:avLst>
              <a:gd name="adj" fmla="val 50000"/>
            </a:avLst>
          </a:prstGeom>
          <a:solidFill>
            <a:srgbClr val="041D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Rounded Corners 17">
            <a:extLst>
              <a:ext uri="{FF2B5EF4-FFF2-40B4-BE49-F238E27FC236}">
                <a16:creationId xmlns:a16="http://schemas.microsoft.com/office/drawing/2014/main" id="{5C263776-77BD-4C93-BA32-2DDDECF858B4}"/>
              </a:ext>
            </a:extLst>
          </p:cNvPr>
          <p:cNvSpPr/>
          <p:nvPr userDrawn="1"/>
        </p:nvSpPr>
        <p:spPr>
          <a:xfrm>
            <a:off x="11568020" y="2163031"/>
            <a:ext cx="490451" cy="492222"/>
          </a:xfrm>
          <a:prstGeom prst="roundRect">
            <a:avLst>
              <a:gd name="adj" fmla="val 50000"/>
            </a:avLst>
          </a:prstGeom>
          <a:solidFill>
            <a:srgbClr val="041D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7" name="Straight Connector 26">
            <a:extLst>
              <a:ext uri="{FF2B5EF4-FFF2-40B4-BE49-F238E27FC236}">
                <a16:creationId xmlns:a16="http://schemas.microsoft.com/office/drawing/2014/main" id="{06DC263A-D2E7-A402-54E6-FB0F30F1676C}"/>
              </a:ext>
            </a:extLst>
          </p:cNvPr>
          <p:cNvCxnSpPr>
            <a:stCxn id="7" idx="0"/>
          </p:cNvCxnSpPr>
          <p:nvPr userDrawn="1"/>
        </p:nvCxnSpPr>
        <p:spPr>
          <a:xfrm flipH="1" flipV="1">
            <a:off x="11813245" y="1789611"/>
            <a:ext cx="2" cy="4451960"/>
          </a:xfrm>
          <a:prstGeom prst="line">
            <a:avLst/>
          </a:prstGeom>
          <a:ln w="28575">
            <a:solidFill>
              <a:srgbClr val="041D67"/>
            </a:solidFill>
            <a:prstDash val="sysDot"/>
          </a:ln>
        </p:spPr>
        <p:style>
          <a:lnRef idx="1">
            <a:schemeClr val="accent1"/>
          </a:lnRef>
          <a:fillRef idx="0">
            <a:schemeClr val="accent1"/>
          </a:fillRef>
          <a:effectRef idx="0">
            <a:schemeClr val="accent1"/>
          </a:effectRef>
          <a:fontRef idx="minor">
            <a:schemeClr val="tx1"/>
          </a:fontRef>
        </p:style>
      </p:cxnSp>
      <p:sp>
        <p:nvSpPr>
          <p:cNvPr id="34" name="Rectangle: Rounded Corners 33">
            <a:extLst>
              <a:ext uri="{FF2B5EF4-FFF2-40B4-BE49-F238E27FC236}">
                <a16:creationId xmlns:a16="http://schemas.microsoft.com/office/drawing/2014/main" id="{AE42FCCB-7015-0064-4169-58CDAF3950B4}"/>
              </a:ext>
            </a:extLst>
          </p:cNvPr>
          <p:cNvSpPr/>
          <p:nvPr userDrawn="1"/>
        </p:nvSpPr>
        <p:spPr>
          <a:xfrm>
            <a:off x="235131" y="235131"/>
            <a:ext cx="9914707" cy="5878284"/>
          </a:xfrm>
          <a:prstGeom prst="roundRect">
            <a:avLst>
              <a:gd name="adj" fmla="val 10327"/>
            </a:avLst>
          </a:prstGeom>
          <a:noFill/>
          <a:ln w="28575">
            <a:solidFill>
              <a:srgbClr val="041D67"/>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Freeform: Shape 34">
            <a:extLst>
              <a:ext uri="{FF2B5EF4-FFF2-40B4-BE49-F238E27FC236}">
                <a16:creationId xmlns:a16="http://schemas.microsoft.com/office/drawing/2014/main" id="{1E7E36AA-FD22-D00F-C234-B830A1055EFE}"/>
              </a:ext>
            </a:extLst>
          </p:cNvPr>
          <p:cNvSpPr/>
          <p:nvPr userDrawn="1"/>
        </p:nvSpPr>
        <p:spPr>
          <a:xfrm rot="1917450">
            <a:off x="10907284" y="-235284"/>
            <a:ext cx="1399849" cy="1529547"/>
          </a:xfrm>
          <a:custGeom>
            <a:avLst/>
            <a:gdLst>
              <a:gd name="connsiteX0" fmla="*/ 0 w 1490504"/>
              <a:gd name="connsiteY0" fmla="*/ 604909 h 1628602"/>
              <a:gd name="connsiteX1" fmla="*/ 969657 w 1490504"/>
              <a:gd name="connsiteY1" fmla="*/ 0 h 1628602"/>
              <a:gd name="connsiteX2" fmla="*/ 1490504 w 1490504"/>
              <a:gd name="connsiteY2" fmla="*/ 834907 h 1628602"/>
              <a:gd name="connsiteX3" fmla="*/ 1490504 w 1490504"/>
              <a:gd name="connsiteY3" fmla="*/ 883350 h 1628602"/>
              <a:gd name="connsiteX4" fmla="*/ 745252 w 1490504"/>
              <a:gd name="connsiteY4" fmla="*/ 1628602 h 1628602"/>
              <a:gd name="connsiteX5" fmla="*/ 0 w 1490504"/>
              <a:gd name="connsiteY5" fmla="*/ 883350 h 1628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90504" h="1628602">
                <a:moveTo>
                  <a:pt x="0" y="604909"/>
                </a:moveTo>
                <a:lnTo>
                  <a:pt x="969657" y="0"/>
                </a:lnTo>
                <a:lnTo>
                  <a:pt x="1490504" y="834907"/>
                </a:lnTo>
                <a:lnTo>
                  <a:pt x="1490504" y="883350"/>
                </a:lnTo>
                <a:cubicBezTo>
                  <a:pt x="1490504" y="1294941"/>
                  <a:pt x="1156843" y="1628602"/>
                  <a:pt x="745252" y="1628602"/>
                </a:cubicBezTo>
                <a:cubicBezTo>
                  <a:pt x="333661" y="1628602"/>
                  <a:pt x="0" y="1294941"/>
                  <a:pt x="0" y="883350"/>
                </a:cubicBezTo>
                <a:close/>
              </a:path>
            </a:pathLst>
          </a:custGeom>
          <a:solidFill>
            <a:srgbClr val="FEC0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46" name="Freeform: Shape 45">
            <a:extLst>
              <a:ext uri="{FF2B5EF4-FFF2-40B4-BE49-F238E27FC236}">
                <a16:creationId xmlns:a16="http://schemas.microsoft.com/office/drawing/2014/main" id="{51C0190B-CA4E-1068-C8C7-BF0A75A588B3}"/>
              </a:ext>
            </a:extLst>
          </p:cNvPr>
          <p:cNvSpPr/>
          <p:nvPr userDrawn="1"/>
        </p:nvSpPr>
        <p:spPr>
          <a:xfrm>
            <a:off x="3076172" y="-10979"/>
            <a:ext cx="3717200" cy="674471"/>
          </a:xfrm>
          <a:custGeom>
            <a:avLst/>
            <a:gdLst>
              <a:gd name="connsiteX0" fmla="*/ 83343 w 3717200"/>
              <a:gd name="connsiteY0" fmla="*/ 0 h 674471"/>
              <a:gd name="connsiteX1" fmla="*/ 3633857 w 3717200"/>
              <a:gd name="connsiteY1" fmla="*/ 0 h 674471"/>
              <a:gd name="connsiteX2" fmla="*/ 3644767 w 3717200"/>
              <a:gd name="connsiteY2" fmla="*/ 13223 h 674471"/>
              <a:gd name="connsiteX3" fmla="*/ 3717200 w 3717200"/>
              <a:gd name="connsiteY3" fmla="*/ 250352 h 674471"/>
              <a:gd name="connsiteX4" fmla="*/ 3293081 w 3717200"/>
              <a:gd name="connsiteY4" fmla="*/ 674471 h 674471"/>
              <a:gd name="connsiteX5" fmla="*/ 424119 w 3717200"/>
              <a:gd name="connsiteY5" fmla="*/ 674471 h 674471"/>
              <a:gd name="connsiteX6" fmla="*/ 0 w 3717200"/>
              <a:gd name="connsiteY6" fmla="*/ 250352 h 674471"/>
              <a:gd name="connsiteX7" fmla="*/ 72433 w 3717200"/>
              <a:gd name="connsiteY7" fmla="*/ 13223 h 674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17200" h="674471">
                <a:moveTo>
                  <a:pt x="83343" y="0"/>
                </a:moveTo>
                <a:lnTo>
                  <a:pt x="3633857" y="0"/>
                </a:lnTo>
                <a:lnTo>
                  <a:pt x="3644767" y="13223"/>
                </a:lnTo>
                <a:cubicBezTo>
                  <a:pt x="3690498" y="80913"/>
                  <a:pt x="3717200" y="162514"/>
                  <a:pt x="3717200" y="250352"/>
                </a:cubicBezTo>
                <a:cubicBezTo>
                  <a:pt x="3717200" y="484586"/>
                  <a:pt x="3527315" y="674471"/>
                  <a:pt x="3293081" y="674471"/>
                </a:cubicBezTo>
                <a:lnTo>
                  <a:pt x="424119" y="674471"/>
                </a:lnTo>
                <a:cubicBezTo>
                  <a:pt x="189885" y="674471"/>
                  <a:pt x="0" y="484586"/>
                  <a:pt x="0" y="250352"/>
                </a:cubicBezTo>
                <a:cubicBezTo>
                  <a:pt x="0" y="162514"/>
                  <a:pt x="26703" y="80913"/>
                  <a:pt x="72433" y="13223"/>
                </a:cubicBezTo>
                <a:close/>
              </a:path>
            </a:pathLst>
          </a:custGeom>
          <a:solidFill>
            <a:srgbClr val="FEC0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Tree>
    <p:extLst>
      <p:ext uri="{BB962C8B-B14F-4D97-AF65-F5344CB8AC3E}">
        <p14:creationId xmlns:p14="http://schemas.microsoft.com/office/powerpoint/2010/main" val="28704718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25222284"/>
      </p:ext>
    </p:extLst>
  </p:cSld>
  <p:clrMap bg1="lt1" tx1="dk1" bg2="lt2" tx2="dk2" accent1="accent1" accent2="accent2" accent3="accent3" accent4="accent4" accent5="accent5" accent6="accent6" hlink="hlink" folHlink="folHlink"/>
  <p:sldLayoutIdLst>
    <p:sldLayoutId id="2147483649" r:id="rId1"/>
    <p:sldLayoutId id="2147483655" r:id="rId2"/>
    <p:sldLayoutId id="2147483659" r:id="rId3"/>
    <p:sldLayoutId id="2147483656" r:id="rId4"/>
    <p:sldLayoutId id="2147483650" r:id="rId5"/>
    <p:sldLayoutId id="2147483651" r:id="rId6"/>
    <p:sldLayoutId id="2147483652" r:id="rId7"/>
    <p:sldLayoutId id="2147483658" r:id="rId8"/>
    <p:sldLayoutId id="2147483653" r:id="rId9"/>
    <p:sldLayoutId id="2147483654" r:id="rId10"/>
    <p:sldLayoutId id="2147483657"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chart" Target="../charts/chart1.xml"/><Relationship Id="rId1" Type="http://schemas.openxmlformats.org/officeDocument/2006/relationships/slideLayout" Target="../slideLayouts/slideLayout7.xml"/><Relationship Id="rId4" Type="http://schemas.openxmlformats.org/officeDocument/2006/relationships/image" Target="../media/image7.svg"/></Relationships>
</file>

<file path=ppt/slides/_rels/slide11.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39C1178-905A-066D-1769-B38B7019248B}"/>
              </a:ext>
            </a:extLst>
          </p:cNvPr>
          <p:cNvSpPr txBox="1">
            <a:spLocks noChangeArrowheads="1"/>
          </p:cNvSpPr>
          <p:nvPr/>
        </p:nvSpPr>
        <p:spPr bwMode="auto">
          <a:xfrm>
            <a:off x="7210696" y="1630143"/>
            <a:ext cx="4416533" cy="4616648"/>
          </a:xfrm>
          <a:prstGeom prst="rect">
            <a:avLst/>
          </a:prstGeom>
          <a:noFill/>
          <a:ln>
            <a:noFill/>
          </a:ln>
          <a:effectLst>
            <a:outerShdw blurRad="50800" dist="50800" dir="5400000" sx="1000" sy="1000" algn="ctr" rotWithShape="0">
              <a:srgbClr val="000000"/>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rtl="1">
              <a:lnSpc>
                <a:spcPct val="150000"/>
              </a:lnSpc>
              <a:spcBef>
                <a:spcPct val="0"/>
              </a:spcBef>
              <a:buNone/>
            </a:pPr>
            <a:endParaRPr lang="fa-IR" altLang="en-US" sz="2400" b="1" dirty="0">
              <a:latin typeface="Damavand ExtraBold" panose="00000900000000000000" pitchFamily="2" charset="-78"/>
              <a:cs typeface="B Nazanin" panose="00000400000000000000" pitchFamily="2" charset="-78"/>
            </a:endParaRPr>
          </a:p>
          <a:p>
            <a:pPr algn="ctr" rtl="1">
              <a:lnSpc>
                <a:spcPct val="150000"/>
              </a:lnSpc>
              <a:spcBef>
                <a:spcPct val="0"/>
              </a:spcBef>
              <a:buNone/>
            </a:pPr>
            <a:r>
              <a:rPr lang="fa-IR" altLang="en-US" sz="2800" b="1" dirty="0">
                <a:latin typeface="Damavand ExtraBold" panose="00000900000000000000" pitchFamily="2" charset="-78"/>
                <a:cs typeface="B Nazanin" panose="00000400000000000000" pitchFamily="2" charset="-78"/>
              </a:rPr>
              <a:t>عـــــــنوان:</a:t>
            </a:r>
          </a:p>
          <a:p>
            <a:pPr algn="ctr" rtl="1">
              <a:lnSpc>
                <a:spcPct val="150000"/>
              </a:lnSpc>
              <a:spcBef>
                <a:spcPct val="0"/>
              </a:spcBef>
              <a:buNone/>
            </a:pPr>
            <a:r>
              <a:rPr lang="fa-IR" altLang="en-US" sz="2000" b="1" dirty="0">
                <a:latin typeface="Damavand ExtraBold" panose="00000900000000000000" pitchFamily="2" charset="-78"/>
                <a:cs typeface="B Titr" panose="00000700000000000000" pitchFamily="2" charset="-78"/>
              </a:rPr>
              <a:t>قالب پاورپوینت جلسه دفاع کارشناسی ارشد</a:t>
            </a:r>
          </a:p>
          <a:p>
            <a:pPr algn="ctr" rtl="1">
              <a:lnSpc>
                <a:spcPct val="150000"/>
              </a:lnSpc>
              <a:spcBef>
                <a:spcPct val="0"/>
              </a:spcBef>
              <a:buNone/>
            </a:pPr>
            <a:r>
              <a:rPr lang="fa-IR" altLang="en-US" sz="2000" b="1" dirty="0">
                <a:latin typeface="Damavand ExtraBold" panose="00000900000000000000" pitchFamily="2" charset="-78"/>
                <a:cs typeface="B Nazanin" panose="00000400000000000000" pitchFamily="2" charset="-78"/>
              </a:rPr>
              <a:t>استاد راهنما:</a:t>
            </a:r>
          </a:p>
          <a:p>
            <a:pPr algn="ctr" rtl="1">
              <a:lnSpc>
                <a:spcPct val="150000"/>
              </a:lnSpc>
              <a:spcBef>
                <a:spcPct val="0"/>
              </a:spcBef>
              <a:buNone/>
            </a:pPr>
            <a:r>
              <a:rPr lang="fa-IR" altLang="en-US" sz="3600" dirty="0">
                <a:latin typeface="IranNastaliq" panose="02020505000000020003" pitchFamily="18" charset="0"/>
                <a:cs typeface="B Nazanin" panose="00000400000000000000" pitchFamily="2" charset="-78"/>
              </a:rPr>
              <a:t>...........</a:t>
            </a:r>
            <a:endParaRPr lang="en-US" altLang="en-US" sz="4000" dirty="0">
              <a:latin typeface="IranNastaliq" panose="02020505000000020003" pitchFamily="18" charset="0"/>
              <a:cs typeface="B Nazanin" panose="00000400000000000000" pitchFamily="2" charset="-78"/>
            </a:endParaRPr>
          </a:p>
          <a:p>
            <a:pPr algn="ctr" rtl="1">
              <a:lnSpc>
                <a:spcPct val="150000"/>
              </a:lnSpc>
              <a:spcBef>
                <a:spcPct val="0"/>
              </a:spcBef>
              <a:buNone/>
            </a:pPr>
            <a:r>
              <a:rPr lang="fa-IR" altLang="en-US" sz="2000" b="1" dirty="0">
                <a:latin typeface="Damavand ExtraBold" panose="00000900000000000000" pitchFamily="2" charset="-78"/>
                <a:cs typeface="B Nazanin" panose="00000400000000000000" pitchFamily="2" charset="-78"/>
              </a:rPr>
              <a:t>پژوهشگــــران:</a:t>
            </a:r>
          </a:p>
          <a:p>
            <a:pPr algn="ctr" rtl="1">
              <a:lnSpc>
                <a:spcPct val="150000"/>
              </a:lnSpc>
              <a:spcBef>
                <a:spcPct val="0"/>
              </a:spcBef>
              <a:buNone/>
            </a:pPr>
            <a:r>
              <a:rPr lang="fa-IR" altLang="en-US" sz="3600" dirty="0">
                <a:latin typeface="IranNastaliq" panose="02020505000000020003" pitchFamily="18" charset="0"/>
                <a:cs typeface="B Nazanin" panose="00000400000000000000" pitchFamily="2" charset="-78"/>
              </a:rPr>
              <a:t>...........</a:t>
            </a:r>
          </a:p>
          <a:p>
            <a:pPr algn="ctr" rtl="1" eaLnBrk="1" hangingPunct="1">
              <a:spcBef>
                <a:spcPct val="0"/>
              </a:spcBef>
              <a:buFontTx/>
              <a:buNone/>
            </a:pPr>
            <a:r>
              <a:rPr lang="fa-IR" altLang="en-US" sz="1800" b="1" dirty="0">
                <a:latin typeface="Damavand ExtraBold" panose="00000900000000000000" pitchFamily="2" charset="-78"/>
                <a:cs typeface="B Nazanin" panose="00000400000000000000" pitchFamily="2" charset="-78"/>
              </a:rPr>
              <a:t>زمستان 1401</a:t>
            </a:r>
          </a:p>
        </p:txBody>
      </p:sp>
      <p:pic>
        <p:nvPicPr>
          <p:cNvPr id="3" name="Picture 2">
            <a:extLst>
              <a:ext uri="{FF2B5EF4-FFF2-40B4-BE49-F238E27FC236}">
                <a16:creationId xmlns:a16="http://schemas.microsoft.com/office/drawing/2014/main" id="{7BFFBC96-F7F8-7A7E-3BDF-EFBA4CF88B77}"/>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p:blipFill>
        <p:spPr>
          <a:xfrm>
            <a:off x="8909008" y="550931"/>
            <a:ext cx="1019908" cy="1790114"/>
          </a:xfrm>
          <a:prstGeom prst="rect">
            <a:avLst/>
          </a:prstGeom>
        </p:spPr>
      </p:pic>
      <p:pic>
        <p:nvPicPr>
          <p:cNvPr id="4" name="Picture 3">
            <a:extLst>
              <a:ext uri="{FF2B5EF4-FFF2-40B4-BE49-F238E27FC236}">
                <a16:creationId xmlns:a16="http://schemas.microsoft.com/office/drawing/2014/main" id="{3287F22C-04FD-62CC-AD86-BA4CCBDBC56C}"/>
              </a:ext>
            </a:extLst>
          </p:cNvPr>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35286" y="1537429"/>
            <a:ext cx="6308394" cy="3237468"/>
          </a:xfrm>
          <a:prstGeom prst="rect">
            <a:avLst/>
          </a:prstGeom>
        </p:spPr>
      </p:pic>
    </p:spTree>
    <p:extLst>
      <p:ext uri="{BB962C8B-B14F-4D97-AF65-F5344CB8AC3E}">
        <p14:creationId xmlns:p14="http://schemas.microsoft.com/office/powerpoint/2010/main" val="4270988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C1BA75B-4E5B-36D4-45D5-3498930692E2}"/>
              </a:ext>
            </a:extLst>
          </p:cNvPr>
          <p:cNvSpPr txBox="1"/>
          <p:nvPr/>
        </p:nvSpPr>
        <p:spPr>
          <a:xfrm rot="18576978">
            <a:off x="10754057" y="324967"/>
            <a:ext cx="1565428"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روش تحقیق</a:t>
            </a:r>
            <a:endParaRPr lang="fa-IR" altLang="en-US" sz="1100" b="1" dirty="0">
              <a:latin typeface="Damavand ExtraBold" panose="00000900000000000000" pitchFamily="2" charset="-78"/>
              <a:cs typeface="B Titr" panose="00000700000000000000" pitchFamily="2" charset="-78"/>
            </a:endParaRPr>
          </a:p>
        </p:txBody>
      </p:sp>
      <p:sp>
        <p:nvSpPr>
          <p:cNvPr id="4" name="TextBox 3">
            <a:extLst>
              <a:ext uri="{FF2B5EF4-FFF2-40B4-BE49-F238E27FC236}">
                <a16:creationId xmlns:a16="http://schemas.microsoft.com/office/drawing/2014/main" id="{32C4A0B2-7623-BDFB-09A5-880B8CB974A8}"/>
              </a:ext>
            </a:extLst>
          </p:cNvPr>
          <p:cNvSpPr txBox="1"/>
          <p:nvPr/>
        </p:nvSpPr>
        <p:spPr>
          <a:xfrm>
            <a:off x="10151955" y="1396377"/>
            <a:ext cx="1565428"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بحث و نتایج</a:t>
            </a:r>
            <a:endParaRPr lang="fa-IR" altLang="en-US" sz="1100" b="1" dirty="0">
              <a:latin typeface="Damavand ExtraBold" panose="00000900000000000000" pitchFamily="2" charset="-78"/>
              <a:cs typeface="B Titr" panose="00000700000000000000" pitchFamily="2" charset="-78"/>
            </a:endParaRPr>
          </a:p>
        </p:txBody>
      </p:sp>
      <p:sp>
        <p:nvSpPr>
          <p:cNvPr id="5" name="TextBox 4">
            <a:extLst>
              <a:ext uri="{FF2B5EF4-FFF2-40B4-BE49-F238E27FC236}">
                <a16:creationId xmlns:a16="http://schemas.microsoft.com/office/drawing/2014/main" id="{82BD2D74-953E-0F80-D810-E27045AFA594}"/>
              </a:ext>
            </a:extLst>
          </p:cNvPr>
          <p:cNvSpPr txBox="1"/>
          <p:nvPr/>
        </p:nvSpPr>
        <p:spPr>
          <a:xfrm>
            <a:off x="10388577" y="2896180"/>
            <a:ext cx="1422265"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منابع</a:t>
            </a:r>
            <a:endParaRPr lang="fa-IR" altLang="en-US" sz="1100" b="1" dirty="0">
              <a:latin typeface="Damavand ExtraBold" panose="00000900000000000000" pitchFamily="2" charset="-78"/>
              <a:cs typeface="B Titr" panose="00000700000000000000" pitchFamily="2" charset="-78"/>
            </a:endParaRPr>
          </a:p>
        </p:txBody>
      </p:sp>
      <p:sp>
        <p:nvSpPr>
          <p:cNvPr id="6" name="TextBox 5">
            <a:extLst>
              <a:ext uri="{FF2B5EF4-FFF2-40B4-BE49-F238E27FC236}">
                <a16:creationId xmlns:a16="http://schemas.microsoft.com/office/drawing/2014/main" id="{61EDD13A-1BB4-098B-57EC-3B93B239C176}"/>
              </a:ext>
            </a:extLst>
          </p:cNvPr>
          <p:cNvSpPr txBox="1"/>
          <p:nvPr/>
        </p:nvSpPr>
        <p:spPr>
          <a:xfrm>
            <a:off x="10223536" y="2126684"/>
            <a:ext cx="1422265"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نتیجه گیری</a:t>
            </a:r>
            <a:endParaRPr lang="fa-IR" altLang="en-US" sz="1100" b="1" dirty="0">
              <a:latin typeface="Damavand ExtraBold" panose="00000900000000000000" pitchFamily="2" charset="-78"/>
              <a:cs typeface="B Titr" panose="00000700000000000000" pitchFamily="2" charset="-78"/>
            </a:endParaRPr>
          </a:p>
        </p:txBody>
      </p:sp>
      <p:sp>
        <p:nvSpPr>
          <p:cNvPr id="7" name="TextBox 6">
            <a:extLst>
              <a:ext uri="{FF2B5EF4-FFF2-40B4-BE49-F238E27FC236}">
                <a16:creationId xmlns:a16="http://schemas.microsoft.com/office/drawing/2014/main" id="{CE45058B-B6F6-E335-0358-E333FFAECFB3}"/>
              </a:ext>
            </a:extLst>
          </p:cNvPr>
          <p:cNvSpPr txBox="1"/>
          <p:nvPr/>
        </p:nvSpPr>
        <p:spPr>
          <a:xfrm>
            <a:off x="3601094" y="43097"/>
            <a:ext cx="2667356" cy="523220"/>
          </a:xfrm>
          <a:prstGeom prst="rect">
            <a:avLst/>
          </a:prstGeom>
          <a:noFill/>
        </p:spPr>
        <p:txBody>
          <a:bodyPr wrap="square" rtlCol="0">
            <a:spAutoFit/>
          </a:bodyPr>
          <a:lstStyle/>
          <a:p>
            <a:pPr algn="ctr" rtl="1"/>
            <a:r>
              <a:rPr lang="fa-IR" sz="2800" dirty="0">
                <a:cs typeface="B Titr" panose="00000700000000000000" pitchFamily="2" charset="-78"/>
              </a:rPr>
              <a:t>تیتر عنوان موضوع</a:t>
            </a:r>
            <a:endParaRPr lang="en-US" sz="8000" dirty="0">
              <a:cs typeface="B Titr" panose="00000700000000000000" pitchFamily="2" charset="-78"/>
            </a:endParaRPr>
          </a:p>
        </p:txBody>
      </p:sp>
      <p:sp>
        <p:nvSpPr>
          <p:cNvPr id="8" name="TextBox 7">
            <a:extLst>
              <a:ext uri="{FF2B5EF4-FFF2-40B4-BE49-F238E27FC236}">
                <a16:creationId xmlns:a16="http://schemas.microsoft.com/office/drawing/2014/main" id="{1A2F9260-73EC-D11C-9AAC-925D690FEE3D}"/>
              </a:ext>
            </a:extLst>
          </p:cNvPr>
          <p:cNvSpPr txBox="1"/>
          <p:nvPr/>
        </p:nvSpPr>
        <p:spPr>
          <a:xfrm>
            <a:off x="91440" y="6209917"/>
            <a:ext cx="3579222" cy="473206"/>
          </a:xfrm>
          <a:prstGeom prst="rect">
            <a:avLst/>
          </a:prstGeom>
          <a:noFill/>
        </p:spPr>
        <p:txBody>
          <a:bodyPr wrap="square">
            <a:spAutoFit/>
          </a:bodyPr>
          <a:lstStyle/>
          <a:p>
            <a:pPr algn="ctr" rtl="1">
              <a:lnSpc>
                <a:spcPct val="150000"/>
              </a:lnSpc>
              <a:spcBef>
                <a:spcPct val="0"/>
              </a:spcBef>
              <a:buNone/>
            </a:pPr>
            <a:r>
              <a:rPr lang="fa-IR" altLang="en-US" sz="1800" b="1" dirty="0">
                <a:latin typeface="Damavand ExtraBold" panose="00000900000000000000" pitchFamily="2" charset="-78"/>
                <a:cs typeface="B Titr" panose="00000700000000000000" pitchFamily="2" charset="-78"/>
              </a:rPr>
              <a:t>قالب پاورپوینت جلسه دفاع پایان نامه</a:t>
            </a:r>
            <a:endParaRPr lang="fa-IR" altLang="en-US" sz="1100" b="1" dirty="0">
              <a:latin typeface="Damavand ExtraBold" panose="00000900000000000000" pitchFamily="2" charset="-78"/>
              <a:cs typeface="B Titr" panose="00000700000000000000" pitchFamily="2" charset="-78"/>
            </a:endParaRPr>
          </a:p>
        </p:txBody>
      </p:sp>
      <p:sp>
        <p:nvSpPr>
          <p:cNvPr id="17" name="TextBox 16">
            <a:extLst>
              <a:ext uri="{FF2B5EF4-FFF2-40B4-BE49-F238E27FC236}">
                <a16:creationId xmlns:a16="http://schemas.microsoft.com/office/drawing/2014/main" id="{1FCB29C3-4CD9-75BA-E336-B89B765172F1}"/>
              </a:ext>
            </a:extLst>
          </p:cNvPr>
          <p:cNvSpPr txBox="1"/>
          <p:nvPr/>
        </p:nvSpPr>
        <p:spPr>
          <a:xfrm>
            <a:off x="3220958" y="965270"/>
            <a:ext cx="3047492" cy="369332"/>
          </a:xfrm>
          <a:prstGeom prst="rect">
            <a:avLst/>
          </a:prstGeom>
          <a:solidFill>
            <a:schemeClr val="bg1"/>
          </a:solidFill>
          <a:ln>
            <a:noFill/>
          </a:ln>
        </p:spPr>
        <p:txBody>
          <a:bodyPr wrap="square" rtlCol="0">
            <a:spAutoFit/>
          </a:bodyPr>
          <a:lstStyle/>
          <a:p>
            <a:r>
              <a:rPr lang="fa-IR" dirty="0">
                <a:solidFill>
                  <a:srgbClr val="041D67"/>
                </a:solidFill>
                <a:cs typeface="B Titr" panose="00000700000000000000" pitchFamily="2" charset="-78"/>
              </a:rPr>
              <a:t>زیر عنـوان اصلــی را وارد کـنید</a:t>
            </a:r>
            <a:endParaRPr lang="en-US" dirty="0">
              <a:solidFill>
                <a:srgbClr val="041D67"/>
              </a:solidFill>
              <a:cs typeface="B Titr" panose="00000700000000000000" pitchFamily="2" charset="-78"/>
            </a:endParaRPr>
          </a:p>
        </p:txBody>
      </p:sp>
      <p:sp>
        <p:nvSpPr>
          <p:cNvPr id="18" name="TextBox 17">
            <a:extLst>
              <a:ext uri="{FF2B5EF4-FFF2-40B4-BE49-F238E27FC236}">
                <a16:creationId xmlns:a16="http://schemas.microsoft.com/office/drawing/2014/main" id="{7A10585F-0A30-1362-5BCA-D1A6847206B8}"/>
              </a:ext>
            </a:extLst>
          </p:cNvPr>
          <p:cNvSpPr txBox="1"/>
          <p:nvPr/>
        </p:nvSpPr>
        <p:spPr>
          <a:xfrm>
            <a:off x="410058" y="1357297"/>
            <a:ext cx="5858391" cy="1538883"/>
          </a:xfrm>
          <a:prstGeom prst="rect">
            <a:avLst/>
          </a:prstGeom>
          <a:noFill/>
        </p:spPr>
        <p:txBody>
          <a:bodyPr wrap="square">
            <a:spAutoFit/>
          </a:bodyPr>
          <a:lstStyle/>
          <a:p>
            <a:pPr algn="justLow" rtl="1">
              <a:lnSpc>
                <a:spcPct val="150000"/>
              </a:lnSpc>
            </a:pPr>
            <a:r>
              <a:rPr lang="fa-IR" sz="1600" b="1" dirty="0">
                <a:solidFill>
                  <a:srgbClr val="041D67"/>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solidFill>
                  <a:srgbClr val="041D67"/>
                </a:solidFill>
                <a:latin typeface="Kalameh" pitchFamily="2" charset="-78"/>
                <a:cs typeface="B Nazanin" panose="00000400000000000000" pitchFamily="2" charset="-78"/>
              </a:rPr>
              <a:t> </a:t>
            </a:r>
            <a:r>
              <a:rPr lang="fa-IR" sz="1600" b="1" dirty="0">
                <a:solidFill>
                  <a:srgbClr val="041D67"/>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endParaRPr lang="en-US" sz="1600" dirty="0">
              <a:solidFill>
                <a:srgbClr val="041D67"/>
              </a:solidFill>
            </a:endParaRPr>
          </a:p>
        </p:txBody>
      </p:sp>
      <p:graphicFrame>
        <p:nvGraphicFramePr>
          <p:cNvPr id="10" name="Chart 9">
            <a:extLst>
              <a:ext uri="{FF2B5EF4-FFF2-40B4-BE49-F238E27FC236}">
                <a16:creationId xmlns:a16="http://schemas.microsoft.com/office/drawing/2014/main" id="{97630DC8-A255-5545-06A8-64BE07C569CF}"/>
              </a:ext>
            </a:extLst>
          </p:cNvPr>
          <p:cNvGraphicFramePr/>
          <p:nvPr>
            <p:extLst>
              <p:ext uri="{D42A27DB-BD31-4B8C-83A1-F6EECF244321}">
                <p14:modId xmlns:p14="http://schemas.microsoft.com/office/powerpoint/2010/main" val="846851636"/>
              </p:ext>
            </p:extLst>
          </p:nvPr>
        </p:nvGraphicFramePr>
        <p:xfrm>
          <a:off x="742104" y="2870780"/>
          <a:ext cx="4748820" cy="3165880"/>
        </p:xfrm>
        <a:graphic>
          <a:graphicData uri="http://schemas.openxmlformats.org/drawingml/2006/chart">
            <c:chart xmlns:c="http://schemas.openxmlformats.org/drawingml/2006/chart" xmlns:r="http://schemas.openxmlformats.org/officeDocument/2006/relationships" r:id="rId2"/>
          </a:graphicData>
        </a:graphic>
      </p:graphicFrame>
      <p:pic>
        <p:nvPicPr>
          <p:cNvPr id="12" name="Graphic 11">
            <a:extLst>
              <a:ext uri="{FF2B5EF4-FFF2-40B4-BE49-F238E27FC236}">
                <a16:creationId xmlns:a16="http://schemas.microsoft.com/office/drawing/2014/main" id="{01D659E8-CCE0-2824-C6F6-2742FB07D3F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636384" y="1611527"/>
            <a:ext cx="4276651" cy="4274276"/>
          </a:xfrm>
          <a:prstGeom prst="rect">
            <a:avLst/>
          </a:prstGeom>
        </p:spPr>
      </p:pic>
    </p:spTree>
    <p:extLst>
      <p:ext uri="{BB962C8B-B14F-4D97-AF65-F5344CB8AC3E}">
        <p14:creationId xmlns:p14="http://schemas.microsoft.com/office/powerpoint/2010/main" val="6453228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p:cTn id="12" dur="1000" fill="hold"/>
                                        <p:tgtEl>
                                          <p:spTgt spid="17"/>
                                        </p:tgtEl>
                                        <p:attrNameLst>
                                          <p:attrName>ppt_w</p:attrName>
                                        </p:attrNameLst>
                                      </p:cBhvr>
                                      <p:tavLst>
                                        <p:tav tm="0">
                                          <p:val>
                                            <p:fltVal val="0"/>
                                          </p:val>
                                        </p:tav>
                                        <p:tav tm="100000">
                                          <p:val>
                                            <p:strVal val="#ppt_w"/>
                                          </p:val>
                                        </p:tav>
                                      </p:tavLst>
                                    </p:anim>
                                    <p:anim calcmode="lin" valueType="num">
                                      <p:cBhvr>
                                        <p:cTn id="13" dur="1000" fill="hold"/>
                                        <p:tgtEl>
                                          <p:spTgt spid="17"/>
                                        </p:tgtEl>
                                        <p:attrNameLst>
                                          <p:attrName>ppt_h</p:attrName>
                                        </p:attrNameLst>
                                      </p:cBhvr>
                                      <p:tavLst>
                                        <p:tav tm="0">
                                          <p:val>
                                            <p:fltVal val="0"/>
                                          </p:val>
                                        </p:tav>
                                        <p:tav tm="100000">
                                          <p:val>
                                            <p:strVal val="#ppt_h"/>
                                          </p:val>
                                        </p:tav>
                                      </p:tavLst>
                                    </p:anim>
                                    <p:anim calcmode="lin" valueType="num">
                                      <p:cBhvr>
                                        <p:cTn id="14" dur="1000" fill="hold"/>
                                        <p:tgtEl>
                                          <p:spTgt spid="17"/>
                                        </p:tgtEl>
                                        <p:attrNameLst>
                                          <p:attrName>style.rotation</p:attrName>
                                        </p:attrNameLst>
                                      </p:cBhvr>
                                      <p:tavLst>
                                        <p:tav tm="0">
                                          <p:val>
                                            <p:fltVal val="90"/>
                                          </p:val>
                                        </p:tav>
                                        <p:tav tm="100000">
                                          <p:val>
                                            <p:fltVal val="0"/>
                                          </p:val>
                                        </p:tav>
                                      </p:tavLst>
                                    </p:anim>
                                    <p:animEffect transition="in" filter="fade">
                                      <p:cBhvr>
                                        <p:cTn id="15" dur="1000"/>
                                        <p:tgtEl>
                                          <p:spTgt spid="17"/>
                                        </p:tgtEl>
                                      </p:cBhvr>
                                    </p:animEffect>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fade">
                                      <p:cBhvr>
                                        <p:cTn id="20" dur="1000"/>
                                        <p:tgtEl>
                                          <p:spTgt spid="18"/>
                                        </p:tgtEl>
                                      </p:cBhvr>
                                    </p:animEffect>
                                    <p:anim calcmode="lin" valueType="num">
                                      <p:cBhvr>
                                        <p:cTn id="21" dur="1000" fill="hold"/>
                                        <p:tgtEl>
                                          <p:spTgt spid="18"/>
                                        </p:tgtEl>
                                        <p:attrNameLst>
                                          <p:attrName>ppt_x</p:attrName>
                                        </p:attrNameLst>
                                      </p:cBhvr>
                                      <p:tavLst>
                                        <p:tav tm="0">
                                          <p:val>
                                            <p:strVal val="#ppt_x"/>
                                          </p:val>
                                        </p:tav>
                                        <p:tav tm="100000">
                                          <p:val>
                                            <p:strVal val="#ppt_x"/>
                                          </p:val>
                                        </p:tav>
                                      </p:tavLst>
                                    </p:anim>
                                    <p:anim calcmode="lin" valueType="num">
                                      <p:cBhvr>
                                        <p:cTn id="22"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randombar(horizontal)">
                                      <p:cBhvr>
                                        <p:cTn id="27" dur="500"/>
                                        <p:tgtEl>
                                          <p:spTgt spid="12"/>
                                        </p:tgtEl>
                                      </p:cBhvr>
                                    </p:animEffect>
                                  </p:childTnLst>
                                </p:cTn>
                              </p:par>
                            </p:childTnLst>
                          </p:cTn>
                        </p:par>
                      </p:childTnLst>
                    </p:cTn>
                  </p:par>
                  <p:par>
                    <p:cTn id="28" fill="hold">
                      <p:stCondLst>
                        <p:cond delay="indefinite"/>
                      </p:stCondLst>
                      <p:childTnLst>
                        <p:par>
                          <p:cTn id="29" fill="hold">
                            <p:stCondLst>
                              <p:cond delay="0"/>
                            </p:stCondLst>
                            <p:childTnLst>
                              <p:par>
                                <p:cTn id="30" presetID="26" presetClass="entr" presetSubtype="0" fill="hold" grpId="0" nodeType="clickEffect">
                                  <p:stCondLst>
                                    <p:cond delay="0"/>
                                  </p:stCondLst>
                                  <p:childTnLst>
                                    <p:set>
                                      <p:cBhvr>
                                        <p:cTn id="31" dur="1" fill="hold">
                                          <p:stCondLst>
                                            <p:cond delay="0"/>
                                          </p:stCondLst>
                                        </p:cTn>
                                        <p:tgtEl>
                                          <p:spTgt spid="10">
                                            <p:graphicEl>
                                              <a:chart seriesIdx="-3" categoryIdx="-3" bldStep="gridLegend"/>
                                            </p:graphicEl>
                                          </p:spTgt>
                                        </p:tgtEl>
                                        <p:attrNameLst>
                                          <p:attrName>style.visibility</p:attrName>
                                        </p:attrNameLst>
                                      </p:cBhvr>
                                      <p:to>
                                        <p:strVal val="visible"/>
                                      </p:to>
                                    </p:set>
                                    <p:animEffect transition="in" filter="wipe(down)">
                                      <p:cBhvr>
                                        <p:cTn id="32" dur="580">
                                          <p:stCondLst>
                                            <p:cond delay="0"/>
                                          </p:stCondLst>
                                        </p:cTn>
                                        <p:tgtEl>
                                          <p:spTgt spid="10">
                                            <p:graphicEl>
                                              <a:chart seriesIdx="-3" categoryIdx="-3" bldStep="gridLegend"/>
                                            </p:graphicEl>
                                          </p:spTgt>
                                        </p:tgtEl>
                                      </p:cBhvr>
                                    </p:animEffect>
                                    <p:anim calcmode="lin" valueType="num">
                                      <p:cBhvr>
                                        <p:cTn id="33" dur="1822" tmFilter="0,0; 0.14,0.36; 0.43,0.73; 0.71,0.91; 1.0,1.0">
                                          <p:stCondLst>
                                            <p:cond delay="0"/>
                                          </p:stCondLst>
                                        </p:cTn>
                                        <p:tgtEl>
                                          <p:spTgt spid="10">
                                            <p:graphicEl>
                                              <a:chart seriesIdx="-3" categoryIdx="-3" bldStep="gridLegend"/>
                                            </p:graphicEl>
                                          </p:spTgt>
                                        </p:tgtEl>
                                        <p:attrNameLst>
                                          <p:attrName>ppt_x</p:attrName>
                                        </p:attrNameLst>
                                      </p:cBhvr>
                                      <p:tavLst>
                                        <p:tav tm="0">
                                          <p:val>
                                            <p:strVal val="#ppt_x-0.25"/>
                                          </p:val>
                                        </p:tav>
                                        <p:tav tm="100000">
                                          <p:val>
                                            <p:strVal val="#ppt_x"/>
                                          </p:val>
                                        </p:tav>
                                      </p:tavLst>
                                    </p:anim>
                                    <p:anim calcmode="lin" valueType="num">
                                      <p:cBhvr>
                                        <p:cTn id="34" dur="664" tmFilter="0.0,0.0; 0.25,0.07; 0.50,0.2; 0.75,0.467; 1.0,1.0">
                                          <p:stCondLst>
                                            <p:cond delay="0"/>
                                          </p:stCondLst>
                                        </p:cTn>
                                        <p:tgtEl>
                                          <p:spTgt spid="10">
                                            <p:graphicEl>
                                              <a:chart seriesIdx="-3" categoryIdx="-3" bldStep="gridLegend"/>
                                            </p:graphicEl>
                                          </p:spTgt>
                                        </p:tgtEl>
                                        <p:attrNameLst>
                                          <p:attrName>ppt_y</p:attrName>
                                        </p:attrNameLst>
                                      </p:cBhvr>
                                      <p:tavLst>
                                        <p:tav tm="0" fmla="#ppt_y-sin(pi*$)/3">
                                          <p:val>
                                            <p:fltVal val="0.5"/>
                                          </p:val>
                                        </p:tav>
                                        <p:tav tm="100000">
                                          <p:val>
                                            <p:fltVal val="1"/>
                                          </p:val>
                                        </p:tav>
                                      </p:tavLst>
                                    </p:anim>
                                    <p:anim calcmode="lin" valueType="num">
                                      <p:cBhvr>
                                        <p:cTn id="35" dur="664" tmFilter="0, 0; 0.125,0.2665; 0.25,0.4; 0.375,0.465; 0.5,0.5;  0.625,0.535; 0.75,0.6; 0.875,0.7335; 1,1">
                                          <p:stCondLst>
                                            <p:cond delay="664"/>
                                          </p:stCondLst>
                                        </p:cTn>
                                        <p:tgtEl>
                                          <p:spTgt spid="10">
                                            <p:graphicEl>
                                              <a:chart seriesIdx="-3" categoryIdx="-3" bldStep="gridLegend"/>
                                            </p:graphicEl>
                                          </p:spTgt>
                                        </p:tgtEl>
                                        <p:attrNameLst>
                                          <p:attrName>ppt_y</p:attrName>
                                        </p:attrNameLst>
                                      </p:cBhvr>
                                      <p:tavLst>
                                        <p:tav tm="0" fmla="#ppt_y-sin(pi*$)/9">
                                          <p:val>
                                            <p:fltVal val="0"/>
                                          </p:val>
                                        </p:tav>
                                        <p:tav tm="100000">
                                          <p:val>
                                            <p:fltVal val="1"/>
                                          </p:val>
                                        </p:tav>
                                      </p:tavLst>
                                    </p:anim>
                                    <p:anim calcmode="lin" valueType="num">
                                      <p:cBhvr>
                                        <p:cTn id="36" dur="332" tmFilter="0, 0; 0.125,0.2665; 0.25,0.4; 0.375,0.465; 0.5,0.5;  0.625,0.535; 0.75,0.6; 0.875,0.7335; 1,1">
                                          <p:stCondLst>
                                            <p:cond delay="1324"/>
                                          </p:stCondLst>
                                        </p:cTn>
                                        <p:tgtEl>
                                          <p:spTgt spid="10">
                                            <p:graphicEl>
                                              <a:chart seriesIdx="-3" categoryIdx="-3" bldStep="gridLegend"/>
                                            </p:graphicEl>
                                          </p:spTgt>
                                        </p:tgtEl>
                                        <p:attrNameLst>
                                          <p:attrName>ppt_y</p:attrName>
                                        </p:attrNameLst>
                                      </p:cBhvr>
                                      <p:tavLst>
                                        <p:tav tm="0" fmla="#ppt_y-sin(pi*$)/27">
                                          <p:val>
                                            <p:fltVal val="0"/>
                                          </p:val>
                                        </p:tav>
                                        <p:tav tm="100000">
                                          <p:val>
                                            <p:fltVal val="1"/>
                                          </p:val>
                                        </p:tav>
                                      </p:tavLst>
                                    </p:anim>
                                    <p:anim calcmode="lin" valueType="num">
                                      <p:cBhvr>
                                        <p:cTn id="37" dur="164" tmFilter="0, 0; 0.125,0.2665; 0.25,0.4; 0.375,0.465; 0.5,0.5;  0.625,0.535; 0.75,0.6; 0.875,0.7335; 1,1">
                                          <p:stCondLst>
                                            <p:cond delay="1656"/>
                                          </p:stCondLst>
                                        </p:cTn>
                                        <p:tgtEl>
                                          <p:spTgt spid="10">
                                            <p:graphicEl>
                                              <a:chart seriesIdx="-3" categoryIdx="-3" bldStep="gridLegend"/>
                                            </p:graphicEl>
                                          </p:spTgt>
                                        </p:tgtEl>
                                        <p:attrNameLst>
                                          <p:attrName>ppt_y</p:attrName>
                                        </p:attrNameLst>
                                      </p:cBhvr>
                                      <p:tavLst>
                                        <p:tav tm="0" fmla="#ppt_y-sin(pi*$)/81">
                                          <p:val>
                                            <p:fltVal val="0"/>
                                          </p:val>
                                        </p:tav>
                                        <p:tav tm="100000">
                                          <p:val>
                                            <p:fltVal val="1"/>
                                          </p:val>
                                        </p:tav>
                                      </p:tavLst>
                                    </p:anim>
                                    <p:animScale>
                                      <p:cBhvr>
                                        <p:cTn id="38" dur="26">
                                          <p:stCondLst>
                                            <p:cond delay="650"/>
                                          </p:stCondLst>
                                        </p:cTn>
                                        <p:tgtEl>
                                          <p:spTgt spid="10">
                                            <p:graphicEl>
                                              <a:chart seriesIdx="-3" categoryIdx="-3" bldStep="gridLegend"/>
                                            </p:graphicEl>
                                          </p:spTgt>
                                        </p:tgtEl>
                                      </p:cBhvr>
                                      <p:to x="100000" y="60000"/>
                                    </p:animScale>
                                    <p:animScale>
                                      <p:cBhvr>
                                        <p:cTn id="39" dur="166" decel="50000">
                                          <p:stCondLst>
                                            <p:cond delay="676"/>
                                          </p:stCondLst>
                                        </p:cTn>
                                        <p:tgtEl>
                                          <p:spTgt spid="10">
                                            <p:graphicEl>
                                              <a:chart seriesIdx="-3" categoryIdx="-3" bldStep="gridLegend"/>
                                            </p:graphicEl>
                                          </p:spTgt>
                                        </p:tgtEl>
                                      </p:cBhvr>
                                      <p:to x="100000" y="100000"/>
                                    </p:animScale>
                                    <p:animScale>
                                      <p:cBhvr>
                                        <p:cTn id="40" dur="26">
                                          <p:stCondLst>
                                            <p:cond delay="1312"/>
                                          </p:stCondLst>
                                        </p:cTn>
                                        <p:tgtEl>
                                          <p:spTgt spid="10">
                                            <p:graphicEl>
                                              <a:chart seriesIdx="-3" categoryIdx="-3" bldStep="gridLegend"/>
                                            </p:graphicEl>
                                          </p:spTgt>
                                        </p:tgtEl>
                                      </p:cBhvr>
                                      <p:to x="100000" y="80000"/>
                                    </p:animScale>
                                    <p:animScale>
                                      <p:cBhvr>
                                        <p:cTn id="41" dur="166" decel="50000">
                                          <p:stCondLst>
                                            <p:cond delay="1338"/>
                                          </p:stCondLst>
                                        </p:cTn>
                                        <p:tgtEl>
                                          <p:spTgt spid="10">
                                            <p:graphicEl>
                                              <a:chart seriesIdx="-3" categoryIdx="-3" bldStep="gridLegend"/>
                                            </p:graphicEl>
                                          </p:spTgt>
                                        </p:tgtEl>
                                      </p:cBhvr>
                                      <p:to x="100000" y="100000"/>
                                    </p:animScale>
                                    <p:animScale>
                                      <p:cBhvr>
                                        <p:cTn id="42" dur="26">
                                          <p:stCondLst>
                                            <p:cond delay="1642"/>
                                          </p:stCondLst>
                                        </p:cTn>
                                        <p:tgtEl>
                                          <p:spTgt spid="10">
                                            <p:graphicEl>
                                              <a:chart seriesIdx="-3" categoryIdx="-3" bldStep="gridLegend"/>
                                            </p:graphicEl>
                                          </p:spTgt>
                                        </p:tgtEl>
                                      </p:cBhvr>
                                      <p:to x="100000" y="90000"/>
                                    </p:animScale>
                                    <p:animScale>
                                      <p:cBhvr>
                                        <p:cTn id="43" dur="166" decel="50000">
                                          <p:stCondLst>
                                            <p:cond delay="1668"/>
                                          </p:stCondLst>
                                        </p:cTn>
                                        <p:tgtEl>
                                          <p:spTgt spid="10">
                                            <p:graphicEl>
                                              <a:chart seriesIdx="-3" categoryIdx="-3" bldStep="gridLegend"/>
                                            </p:graphicEl>
                                          </p:spTgt>
                                        </p:tgtEl>
                                      </p:cBhvr>
                                      <p:to x="100000" y="100000"/>
                                    </p:animScale>
                                    <p:animScale>
                                      <p:cBhvr>
                                        <p:cTn id="44" dur="26">
                                          <p:stCondLst>
                                            <p:cond delay="1808"/>
                                          </p:stCondLst>
                                        </p:cTn>
                                        <p:tgtEl>
                                          <p:spTgt spid="10">
                                            <p:graphicEl>
                                              <a:chart seriesIdx="-3" categoryIdx="-3" bldStep="gridLegend"/>
                                            </p:graphicEl>
                                          </p:spTgt>
                                        </p:tgtEl>
                                      </p:cBhvr>
                                      <p:to x="100000" y="95000"/>
                                    </p:animScale>
                                    <p:animScale>
                                      <p:cBhvr>
                                        <p:cTn id="45" dur="166" decel="50000">
                                          <p:stCondLst>
                                            <p:cond delay="1834"/>
                                          </p:stCondLst>
                                        </p:cTn>
                                        <p:tgtEl>
                                          <p:spTgt spid="10">
                                            <p:graphicEl>
                                              <a:chart seriesIdx="-3" categoryIdx="-3" bldStep="gridLegend"/>
                                            </p:graphicEl>
                                          </p:spTgt>
                                        </p:tgtEl>
                                      </p:cBhvr>
                                      <p:to x="100000" y="100000"/>
                                    </p:animScale>
                                  </p:childTnLst>
                                </p:cTn>
                              </p:par>
                            </p:childTnLst>
                          </p:cTn>
                        </p:par>
                      </p:childTnLst>
                    </p:cTn>
                  </p:par>
                  <p:par>
                    <p:cTn id="46" fill="hold">
                      <p:stCondLst>
                        <p:cond delay="indefinite"/>
                      </p:stCondLst>
                      <p:childTnLst>
                        <p:par>
                          <p:cTn id="47" fill="hold">
                            <p:stCondLst>
                              <p:cond delay="0"/>
                            </p:stCondLst>
                            <p:childTnLst>
                              <p:par>
                                <p:cTn id="48" presetID="26" presetClass="entr" presetSubtype="0" fill="hold" grpId="0" nodeType="clickEffect">
                                  <p:stCondLst>
                                    <p:cond delay="0"/>
                                  </p:stCondLst>
                                  <p:childTnLst>
                                    <p:set>
                                      <p:cBhvr>
                                        <p:cTn id="49" dur="1" fill="hold">
                                          <p:stCondLst>
                                            <p:cond delay="0"/>
                                          </p:stCondLst>
                                        </p:cTn>
                                        <p:tgtEl>
                                          <p:spTgt spid="10">
                                            <p:graphicEl>
                                              <a:chart seriesIdx="0" categoryIdx="0" bldStep="ptInCategory"/>
                                            </p:graphicEl>
                                          </p:spTgt>
                                        </p:tgtEl>
                                        <p:attrNameLst>
                                          <p:attrName>style.visibility</p:attrName>
                                        </p:attrNameLst>
                                      </p:cBhvr>
                                      <p:to>
                                        <p:strVal val="visible"/>
                                      </p:to>
                                    </p:set>
                                    <p:animEffect transition="in" filter="wipe(down)">
                                      <p:cBhvr>
                                        <p:cTn id="50" dur="580">
                                          <p:stCondLst>
                                            <p:cond delay="0"/>
                                          </p:stCondLst>
                                        </p:cTn>
                                        <p:tgtEl>
                                          <p:spTgt spid="10">
                                            <p:graphicEl>
                                              <a:chart seriesIdx="0" categoryIdx="0" bldStep="ptInCategory"/>
                                            </p:graphicEl>
                                          </p:spTgt>
                                        </p:tgtEl>
                                      </p:cBhvr>
                                    </p:animEffect>
                                    <p:anim calcmode="lin" valueType="num">
                                      <p:cBhvr>
                                        <p:cTn id="51" dur="1822" tmFilter="0,0; 0.14,0.36; 0.43,0.73; 0.71,0.91; 1.0,1.0">
                                          <p:stCondLst>
                                            <p:cond delay="0"/>
                                          </p:stCondLst>
                                        </p:cTn>
                                        <p:tgtEl>
                                          <p:spTgt spid="10">
                                            <p:graphicEl>
                                              <a:chart seriesIdx="0" categoryIdx="0" bldStep="ptInCategory"/>
                                            </p:graphicEl>
                                          </p:spTgt>
                                        </p:tgtEl>
                                        <p:attrNameLst>
                                          <p:attrName>ppt_x</p:attrName>
                                        </p:attrNameLst>
                                      </p:cBhvr>
                                      <p:tavLst>
                                        <p:tav tm="0">
                                          <p:val>
                                            <p:strVal val="#ppt_x-0.25"/>
                                          </p:val>
                                        </p:tav>
                                        <p:tav tm="100000">
                                          <p:val>
                                            <p:strVal val="#ppt_x"/>
                                          </p:val>
                                        </p:tav>
                                      </p:tavLst>
                                    </p:anim>
                                    <p:anim calcmode="lin" valueType="num">
                                      <p:cBhvr>
                                        <p:cTn id="52" dur="664" tmFilter="0.0,0.0; 0.25,0.07; 0.50,0.2; 0.75,0.467; 1.0,1.0">
                                          <p:stCondLst>
                                            <p:cond delay="0"/>
                                          </p:stCondLst>
                                        </p:cTn>
                                        <p:tgtEl>
                                          <p:spTgt spid="10">
                                            <p:graphicEl>
                                              <a:chart seriesIdx="0" categoryIdx="0" bldStep="ptInCategory"/>
                                            </p:graphicEl>
                                          </p:spTgt>
                                        </p:tgtEl>
                                        <p:attrNameLst>
                                          <p:attrName>ppt_y</p:attrName>
                                        </p:attrNameLst>
                                      </p:cBhvr>
                                      <p:tavLst>
                                        <p:tav tm="0" fmla="#ppt_y-sin(pi*$)/3">
                                          <p:val>
                                            <p:fltVal val="0.5"/>
                                          </p:val>
                                        </p:tav>
                                        <p:tav tm="100000">
                                          <p:val>
                                            <p:fltVal val="1"/>
                                          </p:val>
                                        </p:tav>
                                      </p:tavLst>
                                    </p:anim>
                                    <p:anim calcmode="lin" valueType="num">
                                      <p:cBhvr>
                                        <p:cTn id="53" dur="664" tmFilter="0, 0; 0.125,0.2665; 0.25,0.4; 0.375,0.465; 0.5,0.5;  0.625,0.535; 0.75,0.6; 0.875,0.7335; 1,1">
                                          <p:stCondLst>
                                            <p:cond delay="664"/>
                                          </p:stCondLst>
                                        </p:cTn>
                                        <p:tgtEl>
                                          <p:spTgt spid="10">
                                            <p:graphicEl>
                                              <a:chart seriesIdx="0" categoryIdx="0" bldStep="ptInCategory"/>
                                            </p:graphicEl>
                                          </p:spTgt>
                                        </p:tgtEl>
                                        <p:attrNameLst>
                                          <p:attrName>ppt_y</p:attrName>
                                        </p:attrNameLst>
                                      </p:cBhvr>
                                      <p:tavLst>
                                        <p:tav tm="0" fmla="#ppt_y-sin(pi*$)/9">
                                          <p:val>
                                            <p:fltVal val="0"/>
                                          </p:val>
                                        </p:tav>
                                        <p:tav tm="100000">
                                          <p:val>
                                            <p:fltVal val="1"/>
                                          </p:val>
                                        </p:tav>
                                      </p:tavLst>
                                    </p:anim>
                                    <p:anim calcmode="lin" valueType="num">
                                      <p:cBhvr>
                                        <p:cTn id="54" dur="332" tmFilter="0, 0; 0.125,0.2665; 0.25,0.4; 0.375,0.465; 0.5,0.5;  0.625,0.535; 0.75,0.6; 0.875,0.7335; 1,1">
                                          <p:stCondLst>
                                            <p:cond delay="1324"/>
                                          </p:stCondLst>
                                        </p:cTn>
                                        <p:tgtEl>
                                          <p:spTgt spid="10">
                                            <p:graphicEl>
                                              <a:chart seriesIdx="0" categoryIdx="0" bldStep="ptInCategory"/>
                                            </p:graphicEl>
                                          </p:spTgt>
                                        </p:tgtEl>
                                        <p:attrNameLst>
                                          <p:attrName>ppt_y</p:attrName>
                                        </p:attrNameLst>
                                      </p:cBhvr>
                                      <p:tavLst>
                                        <p:tav tm="0" fmla="#ppt_y-sin(pi*$)/27">
                                          <p:val>
                                            <p:fltVal val="0"/>
                                          </p:val>
                                        </p:tav>
                                        <p:tav tm="100000">
                                          <p:val>
                                            <p:fltVal val="1"/>
                                          </p:val>
                                        </p:tav>
                                      </p:tavLst>
                                    </p:anim>
                                    <p:anim calcmode="lin" valueType="num">
                                      <p:cBhvr>
                                        <p:cTn id="55" dur="164" tmFilter="0, 0; 0.125,0.2665; 0.25,0.4; 0.375,0.465; 0.5,0.5;  0.625,0.535; 0.75,0.6; 0.875,0.7335; 1,1">
                                          <p:stCondLst>
                                            <p:cond delay="1656"/>
                                          </p:stCondLst>
                                        </p:cTn>
                                        <p:tgtEl>
                                          <p:spTgt spid="10">
                                            <p:graphicEl>
                                              <a:chart seriesIdx="0" categoryIdx="0" bldStep="ptInCategory"/>
                                            </p:graphicEl>
                                          </p:spTgt>
                                        </p:tgtEl>
                                        <p:attrNameLst>
                                          <p:attrName>ppt_y</p:attrName>
                                        </p:attrNameLst>
                                      </p:cBhvr>
                                      <p:tavLst>
                                        <p:tav tm="0" fmla="#ppt_y-sin(pi*$)/81">
                                          <p:val>
                                            <p:fltVal val="0"/>
                                          </p:val>
                                        </p:tav>
                                        <p:tav tm="100000">
                                          <p:val>
                                            <p:fltVal val="1"/>
                                          </p:val>
                                        </p:tav>
                                      </p:tavLst>
                                    </p:anim>
                                    <p:animScale>
                                      <p:cBhvr>
                                        <p:cTn id="56" dur="26">
                                          <p:stCondLst>
                                            <p:cond delay="650"/>
                                          </p:stCondLst>
                                        </p:cTn>
                                        <p:tgtEl>
                                          <p:spTgt spid="10">
                                            <p:graphicEl>
                                              <a:chart seriesIdx="0" categoryIdx="0" bldStep="ptInCategory"/>
                                            </p:graphicEl>
                                          </p:spTgt>
                                        </p:tgtEl>
                                      </p:cBhvr>
                                      <p:to x="100000" y="60000"/>
                                    </p:animScale>
                                    <p:animScale>
                                      <p:cBhvr>
                                        <p:cTn id="57" dur="166" decel="50000">
                                          <p:stCondLst>
                                            <p:cond delay="676"/>
                                          </p:stCondLst>
                                        </p:cTn>
                                        <p:tgtEl>
                                          <p:spTgt spid="10">
                                            <p:graphicEl>
                                              <a:chart seriesIdx="0" categoryIdx="0" bldStep="ptInCategory"/>
                                            </p:graphicEl>
                                          </p:spTgt>
                                        </p:tgtEl>
                                      </p:cBhvr>
                                      <p:to x="100000" y="100000"/>
                                    </p:animScale>
                                    <p:animScale>
                                      <p:cBhvr>
                                        <p:cTn id="58" dur="26">
                                          <p:stCondLst>
                                            <p:cond delay="1312"/>
                                          </p:stCondLst>
                                        </p:cTn>
                                        <p:tgtEl>
                                          <p:spTgt spid="10">
                                            <p:graphicEl>
                                              <a:chart seriesIdx="0" categoryIdx="0" bldStep="ptInCategory"/>
                                            </p:graphicEl>
                                          </p:spTgt>
                                        </p:tgtEl>
                                      </p:cBhvr>
                                      <p:to x="100000" y="80000"/>
                                    </p:animScale>
                                    <p:animScale>
                                      <p:cBhvr>
                                        <p:cTn id="59" dur="166" decel="50000">
                                          <p:stCondLst>
                                            <p:cond delay="1338"/>
                                          </p:stCondLst>
                                        </p:cTn>
                                        <p:tgtEl>
                                          <p:spTgt spid="10">
                                            <p:graphicEl>
                                              <a:chart seriesIdx="0" categoryIdx="0" bldStep="ptInCategory"/>
                                            </p:graphicEl>
                                          </p:spTgt>
                                        </p:tgtEl>
                                      </p:cBhvr>
                                      <p:to x="100000" y="100000"/>
                                    </p:animScale>
                                    <p:animScale>
                                      <p:cBhvr>
                                        <p:cTn id="60" dur="26">
                                          <p:stCondLst>
                                            <p:cond delay="1642"/>
                                          </p:stCondLst>
                                        </p:cTn>
                                        <p:tgtEl>
                                          <p:spTgt spid="10">
                                            <p:graphicEl>
                                              <a:chart seriesIdx="0" categoryIdx="0" bldStep="ptInCategory"/>
                                            </p:graphicEl>
                                          </p:spTgt>
                                        </p:tgtEl>
                                      </p:cBhvr>
                                      <p:to x="100000" y="90000"/>
                                    </p:animScale>
                                    <p:animScale>
                                      <p:cBhvr>
                                        <p:cTn id="61" dur="166" decel="50000">
                                          <p:stCondLst>
                                            <p:cond delay="1668"/>
                                          </p:stCondLst>
                                        </p:cTn>
                                        <p:tgtEl>
                                          <p:spTgt spid="10">
                                            <p:graphicEl>
                                              <a:chart seriesIdx="0" categoryIdx="0" bldStep="ptInCategory"/>
                                            </p:graphicEl>
                                          </p:spTgt>
                                        </p:tgtEl>
                                      </p:cBhvr>
                                      <p:to x="100000" y="100000"/>
                                    </p:animScale>
                                    <p:animScale>
                                      <p:cBhvr>
                                        <p:cTn id="62" dur="26">
                                          <p:stCondLst>
                                            <p:cond delay="1808"/>
                                          </p:stCondLst>
                                        </p:cTn>
                                        <p:tgtEl>
                                          <p:spTgt spid="10">
                                            <p:graphicEl>
                                              <a:chart seriesIdx="0" categoryIdx="0" bldStep="ptInCategory"/>
                                            </p:graphicEl>
                                          </p:spTgt>
                                        </p:tgtEl>
                                      </p:cBhvr>
                                      <p:to x="100000" y="95000"/>
                                    </p:animScale>
                                    <p:animScale>
                                      <p:cBhvr>
                                        <p:cTn id="63" dur="166" decel="50000">
                                          <p:stCondLst>
                                            <p:cond delay="1834"/>
                                          </p:stCondLst>
                                        </p:cTn>
                                        <p:tgtEl>
                                          <p:spTgt spid="10">
                                            <p:graphicEl>
                                              <a:chart seriesIdx="0" categoryIdx="0" bldStep="ptInCategory"/>
                                            </p:graphicEl>
                                          </p:spTgt>
                                        </p:tgtEl>
                                      </p:cBhvr>
                                      <p:to x="100000" y="100000"/>
                                    </p:animScale>
                                  </p:childTnLst>
                                </p:cTn>
                              </p:par>
                            </p:childTnLst>
                          </p:cTn>
                        </p:par>
                      </p:childTnLst>
                    </p:cTn>
                  </p:par>
                  <p:par>
                    <p:cTn id="64" fill="hold">
                      <p:stCondLst>
                        <p:cond delay="indefinite"/>
                      </p:stCondLst>
                      <p:childTnLst>
                        <p:par>
                          <p:cTn id="65" fill="hold">
                            <p:stCondLst>
                              <p:cond delay="0"/>
                            </p:stCondLst>
                            <p:childTnLst>
                              <p:par>
                                <p:cTn id="66" presetID="26" presetClass="entr" presetSubtype="0" fill="hold" grpId="0" nodeType="clickEffect">
                                  <p:stCondLst>
                                    <p:cond delay="0"/>
                                  </p:stCondLst>
                                  <p:childTnLst>
                                    <p:set>
                                      <p:cBhvr>
                                        <p:cTn id="67" dur="1" fill="hold">
                                          <p:stCondLst>
                                            <p:cond delay="0"/>
                                          </p:stCondLst>
                                        </p:cTn>
                                        <p:tgtEl>
                                          <p:spTgt spid="10">
                                            <p:graphicEl>
                                              <a:chart seriesIdx="1" categoryIdx="0" bldStep="ptInCategory"/>
                                            </p:graphicEl>
                                          </p:spTgt>
                                        </p:tgtEl>
                                        <p:attrNameLst>
                                          <p:attrName>style.visibility</p:attrName>
                                        </p:attrNameLst>
                                      </p:cBhvr>
                                      <p:to>
                                        <p:strVal val="visible"/>
                                      </p:to>
                                    </p:set>
                                    <p:animEffect transition="in" filter="wipe(down)">
                                      <p:cBhvr>
                                        <p:cTn id="68" dur="580">
                                          <p:stCondLst>
                                            <p:cond delay="0"/>
                                          </p:stCondLst>
                                        </p:cTn>
                                        <p:tgtEl>
                                          <p:spTgt spid="10">
                                            <p:graphicEl>
                                              <a:chart seriesIdx="1" categoryIdx="0" bldStep="ptInCategory"/>
                                            </p:graphicEl>
                                          </p:spTgt>
                                        </p:tgtEl>
                                      </p:cBhvr>
                                    </p:animEffect>
                                    <p:anim calcmode="lin" valueType="num">
                                      <p:cBhvr>
                                        <p:cTn id="69" dur="1822" tmFilter="0,0; 0.14,0.36; 0.43,0.73; 0.71,0.91; 1.0,1.0">
                                          <p:stCondLst>
                                            <p:cond delay="0"/>
                                          </p:stCondLst>
                                        </p:cTn>
                                        <p:tgtEl>
                                          <p:spTgt spid="10">
                                            <p:graphicEl>
                                              <a:chart seriesIdx="1" categoryIdx="0" bldStep="ptInCategory"/>
                                            </p:graphicEl>
                                          </p:spTgt>
                                        </p:tgtEl>
                                        <p:attrNameLst>
                                          <p:attrName>ppt_x</p:attrName>
                                        </p:attrNameLst>
                                      </p:cBhvr>
                                      <p:tavLst>
                                        <p:tav tm="0">
                                          <p:val>
                                            <p:strVal val="#ppt_x-0.25"/>
                                          </p:val>
                                        </p:tav>
                                        <p:tav tm="100000">
                                          <p:val>
                                            <p:strVal val="#ppt_x"/>
                                          </p:val>
                                        </p:tav>
                                      </p:tavLst>
                                    </p:anim>
                                    <p:anim calcmode="lin" valueType="num">
                                      <p:cBhvr>
                                        <p:cTn id="70" dur="664" tmFilter="0.0,0.0; 0.25,0.07; 0.50,0.2; 0.75,0.467; 1.0,1.0">
                                          <p:stCondLst>
                                            <p:cond delay="0"/>
                                          </p:stCondLst>
                                        </p:cTn>
                                        <p:tgtEl>
                                          <p:spTgt spid="10">
                                            <p:graphicEl>
                                              <a:chart seriesIdx="1" categoryIdx="0" bldStep="ptInCategory"/>
                                            </p:graphicEl>
                                          </p:spTgt>
                                        </p:tgtEl>
                                        <p:attrNameLst>
                                          <p:attrName>ppt_y</p:attrName>
                                        </p:attrNameLst>
                                      </p:cBhvr>
                                      <p:tavLst>
                                        <p:tav tm="0" fmla="#ppt_y-sin(pi*$)/3">
                                          <p:val>
                                            <p:fltVal val="0.5"/>
                                          </p:val>
                                        </p:tav>
                                        <p:tav tm="100000">
                                          <p:val>
                                            <p:fltVal val="1"/>
                                          </p:val>
                                        </p:tav>
                                      </p:tavLst>
                                    </p:anim>
                                    <p:anim calcmode="lin" valueType="num">
                                      <p:cBhvr>
                                        <p:cTn id="71" dur="664" tmFilter="0, 0; 0.125,0.2665; 0.25,0.4; 0.375,0.465; 0.5,0.5;  0.625,0.535; 0.75,0.6; 0.875,0.7335; 1,1">
                                          <p:stCondLst>
                                            <p:cond delay="664"/>
                                          </p:stCondLst>
                                        </p:cTn>
                                        <p:tgtEl>
                                          <p:spTgt spid="10">
                                            <p:graphicEl>
                                              <a:chart seriesIdx="1" categoryIdx="0" bldStep="ptInCategory"/>
                                            </p:graphicEl>
                                          </p:spTgt>
                                        </p:tgtEl>
                                        <p:attrNameLst>
                                          <p:attrName>ppt_y</p:attrName>
                                        </p:attrNameLst>
                                      </p:cBhvr>
                                      <p:tavLst>
                                        <p:tav tm="0" fmla="#ppt_y-sin(pi*$)/9">
                                          <p:val>
                                            <p:fltVal val="0"/>
                                          </p:val>
                                        </p:tav>
                                        <p:tav tm="100000">
                                          <p:val>
                                            <p:fltVal val="1"/>
                                          </p:val>
                                        </p:tav>
                                      </p:tavLst>
                                    </p:anim>
                                    <p:anim calcmode="lin" valueType="num">
                                      <p:cBhvr>
                                        <p:cTn id="72" dur="332" tmFilter="0, 0; 0.125,0.2665; 0.25,0.4; 0.375,0.465; 0.5,0.5;  0.625,0.535; 0.75,0.6; 0.875,0.7335; 1,1">
                                          <p:stCondLst>
                                            <p:cond delay="1324"/>
                                          </p:stCondLst>
                                        </p:cTn>
                                        <p:tgtEl>
                                          <p:spTgt spid="10">
                                            <p:graphicEl>
                                              <a:chart seriesIdx="1" categoryIdx="0" bldStep="ptInCategory"/>
                                            </p:graphicEl>
                                          </p:spTgt>
                                        </p:tgtEl>
                                        <p:attrNameLst>
                                          <p:attrName>ppt_y</p:attrName>
                                        </p:attrNameLst>
                                      </p:cBhvr>
                                      <p:tavLst>
                                        <p:tav tm="0" fmla="#ppt_y-sin(pi*$)/27">
                                          <p:val>
                                            <p:fltVal val="0"/>
                                          </p:val>
                                        </p:tav>
                                        <p:tav tm="100000">
                                          <p:val>
                                            <p:fltVal val="1"/>
                                          </p:val>
                                        </p:tav>
                                      </p:tavLst>
                                    </p:anim>
                                    <p:anim calcmode="lin" valueType="num">
                                      <p:cBhvr>
                                        <p:cTn id="73" dur="164" tmFilter="0, 0; 0.125,0.2665; 0.25,0.4; 0.375,0.465; 0.5,0.5;  0.625,0.535; 0.75,0.6; 0.875,0.7335; 1,1">
                                          <p:stCondLst>
                                            <p:cond delay="1656"/>
                                          </p:stCondLst>
                                        </p:cTn>
                                        <p:tgtEl>
                                          <p:spTgt spid="10">
                                            <p:graphicEl>
                                              <a:chart seriesIdx="1" categoryIdx="0" bldStep="ptInCategory"/>
                                            </p:graphicEl>
                                          </p:spTgt>
                                        </p:tgtEl>
                                        <p:attrNameLst>
                                          <p:attrName>ppt_y</p:attrName>
                                        </p:attrNameLst>
                                      </p:cBhvr>
                                      <p:tavLst>
                                        <p:tav tm="0" fmla="#ppt_y-sin(pi*$)/81">
                                          <p:val>
                                            <p:fltVal val="0"/>
                                          </p:val>
                                        </p:tav>
                                        <p:tav tm="100000">
                                          <p:val>
                                            <p:fltVal val="1"/>
                                          </p:val>
                                        </p:tav>
                                      </p:tavLst>
                                    </p:anim>
                                    <p:animScale>
                                      <p:cBhvr>
                                        <p:cTn id="74" dur="26">
                                          <p:stCondLst>
                                            <p:cond delay="650"/>
                                          </p:stCondLst>
                                        </p:cTn>
                                        <p:tgtEl>
                                          <p:spTgt spid="10">
                                            <p:graphicEl>
                                              <a:chart seriesIdx="1" categoryIdx="0" bldStep="ptInCategory"/>
                                            </p:graphicEl>
                                          </p:spTgt>
                                        </p:tgtEl>
                                      </p:cBhvr>
                                      <p:to x="100000" y="60000"/>
                                    </p:animScale>
                                    <p:animScale>
                                      <p:cBhvr>
                                        <p:cTn id="75" dur="166" decel="50000">
                                          <p:stCondLst>
                                            <p:cond delay="676"/>
                                          </p:stCondLst>
                                        </p:cTn>
                                        <p:tgtEl>
                                          <p:spTgt spid="10">
                                            <p:graphicEl>
                                              <a:chart seriesIdx="1" categoryIdx="0" bldStep="ptInCategory"/>
                                            </p:graphicEl>
                                          </p:spTgt>
                                        </p:tgtEl>
                                      </p:cBhvr>
                                      <p:to x="100000" y="100000"/>
                                    </p:animScale>
                                    <p:animScale>
                                      <p:cBhvr>
                                        <p:cTn id="76" dur="26">
                                          <p:stCondLst>
                                            <p:cond delay="1312"/>
                                          </p:stCondLst>
                                        </p:cTn>
                                        <p:tgtEl>
                                          <p:spTgt spid="10">
                                            <p:graphicEl>
                                              <a:chart seriesIdx="1" categoryIdx="0" bldStep="ptInCategory"/>
                                            </p:graphicEl>
                                          </p:spTgt>
                                        </p:tgtEl>
                                      </p:cBhvr>
                                      <p:to x="100000" y="80000"/>
                                    </p:animScale>
                                    <p:animScale>
                                      <p:cBhvr>
                                        <p:cTn id="77" dur="166" decel="50000">
                                          <p:stCondLst>
                                            <p:cond delay="1338"/>
                                          </p:stCondLst>
                                        </p:cTn>
                                        <p:tgtEl>
                                          <p:spTgt spid="10">
                                            <p:graphicEl>
                                              <a:chart seriesIdx="1" categoryIdx="0" bldStep="ptInCategory"/>
                                            </p:graphicEl>
                                          </p:spTgt>
                                        </p:tgtEl>
                                      </p:cBhvr>
                                      <p:to x="100000" y="100000"/>
                                    </p:animScale>
                                    <p:animScale>
                                      <p:cBhvr>
                                        <p:cTn id="78" dur="26">
                                          <p:stCondLst>
                                            <p:cond delay="1642"/>
                                          </p:stCondLst>
                                        </p:cTn>
                                        <p:tgtEl>
                                          <p:spTgt spid="10">
                                            <p:graphicEl>
                                              <a:chart seriesIdx="1" categoryIdx="0" bldStep="ptInCategory"/>
                                            </p:graphicEl>
                                          </p:spTgt>
                                        </p:tgtEl>
                                      </p:cBhvr>
                                      <p:to x="100000" y="90000"/>
                                    </p:animScale>
                                    <p:animScale>
                                      <p:cBhvr>
                                        <p:cTn id="79" dur="166" decel="50000">
                                          <p:stCondLst>
                                            <p:cond delay="1668"/>
                                          </p:stCondLst>
                                        </p:cTn>
                                        <p:tgtEl>
                                          <p:spTgt spid="10">
                                            <p:graphicEl>
                                              <a:chart seriesIdx="1" categoryIdx="0" bldStep="ptInCategory"/>
                                            </p:graphicEl>
                                          </p:spTgt>
                                        </p:tgtEl>
                                      </p:cBhvr>
                                      <p:to x="100000" y="100000"/>
                                    </p:animScale>
                                    <p:animScale>
                                      <p:cBhvr>
                                        <p:cTn id="80" dur="26">
                                          <p:stCondLst>
                                            <p:cond delay="1808"/>
                                          </p:stCondLst>
                                        </p:cTn>
                                        <p:tgtEl>
                                          <p:spTgt spid="10">
                                            <p:graphicEl>
                                              <a:chart seriesIdx="1" categoryIdx="0" bldStep="ptInCategory"/>
                                            </p:graphicEl>
                                          </p:spTgt>
                                        </p:tgtEl>
                                      </p:cBhvr>
                                      <p:to x="100000" y="95000"/>
                                    </p:animScale>
                                    <p:animScale>
                                      <p:cBhvr>
                                        <p:cTn id="81" dur="166" decel="50000">
                                          <p:stCondLst>
                                            <p:cond delay="1834"/>
                                          </p:stCondLst>
                                        </p:cTn>
                                        <p:tgtEl>
                                          <p:spTgt spid="10">
                                            <p:graphicEl>
                                              <a:chart seriesIdx="1" categoryIdx="0" bldStep="ptInCategory"/>
                                            </p:graphicEl>
                                          </p:spTgt>
                                        </p:tgtEl>
                                      </p:cBhvr>
                                      <p:to x="100000" y="100000"/>
                                    </p:animScale>
                                  </p:childTnLst>
                                </p:cTn>
                              </p:par>
                            </p:childTnLst>
                          </p:cTn>
                        </p:par>
                      </p:childTnLst>
                    </p:cTn>
                  </p:par>
                  <p:par>
                    <p:cTn id="82" fill="hold">
                      <p:stCondLst>
                        <p:cond delay="indefinite"/>
                      </p:stCondLst>
                      <p:childTnLst>
                        <p:par>
                          <p:cTn id="83" fill="hold">
                            <p:stCondLst>
                              <p:cond delay="0"/>
                            </p:stCondLst>
                            <p:childTnLst>
                              <p:par>
                                <p:cTn id="84" presetID="26" presetClass="entr" presetSubtype="0" fill="hold" grpId="0" nodeType="clickEffect">
                                  <p:stCondLst>
                                    <p:cond delay="0"/>
                                  </p:stCondLst>
                                  <p:childTnLst>
                                    <p:set>
                                      <p:cBhvr>
                                        <p:cTn id="85" dur="1" fill="hold">
                                          <p:stCondLst>
                                            <p:cond delay="0"/>
                                          </p:stCondLst>
                                        </p:cTn>
                                        <p:tgtEl>
                                          <p:spTgt spid="10">
                                            <p:graphicEl>
                                              <a:chart seriesIdx="2" categoryIdx="0" bldStep="ptInCategory"/>
                                            </p:graphicEl>
                                          </p:spTgt>
                                        </p:tgtEl>
                                        <p:attrNameLst>
                                          <p:attrName>style.visibility</p:attrName>
                                        </p:attrNameLst>
                                      </p:cBhvr>
                                      <p:to>
                                        <p:strVal val="visible"/>
                                      </p:to>
                                    </p:set>
                                    <p:animEffect transition="in" filter="wipe(down)">
                                      <p:cBhvr>
                                        <p:cTn id="86" dur="580">
                                          <p:stCondLst>
                                            <p:cond delay="0"/>
                                          </p:stCondLst>
                                        </p:cTn>
                                        <p:tgtEl>
                                          <p:spTgt spid="10">
                                            <p:graphicEl>
                                              <a:chart seriesIdx="2" categoryIdx="0" bldStep="ptInCategory"/>
                                            </p:graphicEl>
                                          </p:spTgt>
                                        </p:tgtEl>
                                      </p:cBhvr>
                                    </p:animEffect>
                                    <p:anim calcmode="lin" valueType="num">
                                      <p:cBhvr>
                                        <p:cTn id="87" dur="1822" tmFilter="0,0; 0.14,0.36; 0.43,0.73; 0.71,0.91; 1.0,1.0">
                                          <p:stCondLst>
                                            <p:cond delay="0"/>
                                          </p:stCondLst>
                                        </p:cTn>
                                        <p:tgtEl>
                                          <p:spTgt spid="10">
                                            <p:graphicEl>
                                              <a:chart seriesIdx="2" categoryIdx="0" bldStep="ptInCategory"/>
                                            </p:graphicEl>
                                          </p:spTgt>
                                        </p:tgtEl>
                                        <p:attrNameLst>
                                          <p:attrName>ppt_x</p:attrName>
                                        </p:attrNameLst>
                                      </p:cBhvr>
                                      <p:tavLst>
                                        <p:tav tm="0">
                                          <p:val>
                                            <p:strVal val="#ppt_x-0.25"/>
                                          </p:val>
                                        </p:tav>
                                        <p:tav tm="100000">
                                          <p:val>
                                            <p:strVal val="#ppt_x"/>
                                          </p:val>
                                        </p:tav>
                                      </p:tavLst>
                                    </p:anim>
                                    <p:anim calcmode="lin" valueType="num">
                                      <p:cBhvr>
                                        <p:cTn id="88" dur="664" tmFilter="0.0,0.0; 0.25,0.07; 0.50,0.2; 0.75,0.467; 1.0,1.0">
                                          <p:stCondLst>
                                            <p:cond delay="0"/>
                                          </p:stCondLst>
                                        </p:cTn>
                                        <p:tgtEl>
                                          <p:spTgt spid="10">
                                            <p:graphicEl>
                                              <a:chart seriesIdx="2" categoryIdx="0" bldStep="ptInCategory"/>
                                            </p:graphicEl>
                                          </p:spTgt>
                                        </p:tgtEl>
                                        <p:attrNameLst>
                                          <p:attrName>ppt_y</p:attrName>
                                        </p:attrNameLst>
                                      </p:cBhvr>
                                      <p:tavLst>
                                        <p:tav tm="0" fmla="#ppt_y-sin(pi*$)/3">
                                          <p:val>
                                            <p:fltVal val="0.5"/>
                                          </p:val>
                                        </p:tav>
                                        <p:tav tm="100000">
                                          <p:val>
                                            <p:fltVal val="1"/>
                                          </p:val>
                                        </p:tav>
                                      </p:tavLst>
                                    </p:anim>
                                    <p:anim calcmode="lin" valueType="num">
                                      <p:cBhvr>
                                        <p:cTn id="89" dur="664" tmFilter="0, 0; 0.125,0.2665; 0.25,0.4; 0.375,0.465; 0.5,0.5;  0.625,0.535; 0.75,0.6; 0.875,0.7335; 1,1">
                                          <p:stCondLst>
                                            <p:cond delay="664"/>
                                          </p:stCondLst>
                                        </p:cTn>
                                        <p:tgtEl>
                                          <p:spTgt spid="10">
                                            <p:graphicEl>
                                              <a:chart seriesIdx="2" categoryIdx="0" bldStep="ptInCategory"/>
                                            </p:graphicEl>
                                          </p:spTgt>
                                        </p:tgtEl>
                                        <p:attrNameLst>
                                          <p:attrName>ppt_y</p:attrName>
                                        </p:attrNameLst>
                                      </p:cBhvr>
                                      <p:tavLst>
                                        <p:tav tm="0" fmla="#ppt_y-sin(pi*$)/9">
                                          <p:val>
                                            <p:fltVal val="0"/>
                                          </p:val>
                                        </p:tav>
                                        <p:tav tm="100000">
                                          <p:val>
                                            <p:fltVal val="1"/>
                                          </p:val>
                                        </p:tav>
                                      </p:tavLst>
                                    </p:anim>
                                    <p:anim calcmode="lin" valueType="num">
                                      <p:cBhvr>
                                        <p:cTn id="90" dur="332" tmFilter="0, 0; 0.125,0.2665; 0.25,0.4; 0.375,0.465; 0.5,0.5;  0.625,0.535; 0.75,0.6; 0.875,0.7335; 1,1">
                                          <p:stCondLst>
                                            <p:cond delay="1324"/>
                                          </p:stCondLst>
                                        </p:cTn>
                                        <p:tgtEl>
                                          <p:spTgt spid="10">
                                            <p:graphicEl>
                                              <a:chart seriesIdx="2" categoryIdx="0" bldStep="ptInCategory"/>
                                            </p:graphicEl>
                                          </p:spTgt>
                                        </p:tgtEl>
                                        <p:attrNameLst>
                                          <p:attrName>ppt_y</p:attrName>
                                        </p:attrNameLst>
                                      </p:cBhvr>
                                      <p:tavLst>
                                        <p:tav tm="0" fmla="#ppt_y-sin(pi*$)/27">
                                          <p:val>
                                            <p:fltVal val="0"/>
                                          </p:val>
                                        </p:tav>
                                        <p:tav tm="100000">
                                          <p:val>
                                            <p:fltVal val="1"/>
                                          </p:val>
                                        </p:tav>
                                      </p:tavLst>
                                    </p:anim>
                                    <p:anim calcmode="lin" valueType="num">
                                      <p:cBhvr>
                                        <p:cTn id="91" dur="164" tmFilter="0, 0; 0.125,0.2665; 0.25,0.4; 0.375,0.465; 0.5,0.5;  0.625,0.535; 0.75,0.6; 0.875,0.7335; 1,1">
                                          <p:stCondLst>
                                            <p:cond delay="1656"/>
                                          </p:stCondLst>
                                        </p:cTn>
                                        <p:tgtEl>
                                          <p:spTgt spid="10">
                                            <p:graphicEl>
                                              <a:chart seriesIdx="2" categoryIdx="0" bldStep="ptInCategory"/>
                                            </p:graphicEl>
                                          </p:spTgt>
                                        </p:tgtEl>
                                        <p:attrNameLst>
                                          <p:attrName>ppt_y</p:attrName>
                                        </p:attrNameLst>
                                      </p:cBhvr>
                                      <p:tavLst>
                                        <p:tav tm="0" fmla="#ppt_y-sin(pi*$)/81">
                                          <p:val>
                                            <p:fltVal val="0"/>
                                          </p:val>
                                        </p:tav>
                                        <p:tav tm="100000">
                                          <p:val>
                                            <p:fltVal val="1"/>
                                          </p:val>
                                        </p:tav>
                                      </p:tavLst>
                                    </p:anim>
                                    <p:animScale>
                                      <p:cBhvr>
                                        <p:cTn id="92" dur="26">
                                          <p:stCondLst>
                                            <p:cond delay="650"/>
                                          </p:stCondLst>
                                        </p:cTn>
                                        <p:tgtEl>
                                          <p:spTgt spid="10">
                                            <p:graphicEl>
                                              <a:chart seriesIdx="2" categoryIdx="0" bldStep="ptInCategory"/>
                                            </p:graphicEl>
                                          </p:spTgt>
                                        </p:tgtEl>
                                      </p:cBhvr>
                                      <p:to x="100000" y="60000"/>
                                    </p:animScale>
                                    <p:animScale>
                                      <p:cBhvr>
                                        <p:cTn id="93" dur="166" decel="50000">
                                          <p:stCondLst>
                                            <p:cond delay="676"/>
                                          </p:stCondLst>
                                        </p:cTn>
                                        <p:tgtEl>
                                          <p:spTgt spid="10">
                                            <p:graphicEl>
                                              <a:chart seriesIdx="2" categoryIdx="0" bldStep="ptInCategory"/>
                                            </p:graphicEl>
                                          </p:spTgt>
                                        </p:tgtEl>
                                      </p:cBhvr>
                                      <p:to x="100000" y="100000"/>
                                    </p:animScale>
                                    <p:animScale>
                                      <p:cBhvr>
                                        <p:cTn id="94" dur="26">
                                          <p:stCondLst>
                                            <p:cond delay="1312"/>
                                          </p:stCondLst>
                                        </p:cTn>
                                        <p:tgtEl>
                                          <p:spTgt spid="10">
                                            <p:graphicEl>
                                              <a:chart seriesIdx="2" categoryIdx="0" bldStep="ptInCategory"/>
                                            </p:graphicEl>
                                          </p:spTgt>
                                        </p:tgtEl>
                                      </p:cBhvr>
                                      <p:to x="100000" y="80000"/>
                                    </p:animScale>
                                    <p:animScale>
                                      <p:cBhvr>
                                        <p:cTn id="95" dur="166" decel="50000">
                                          <p:stCondLst>
                                            <p:cond delay="1338"/>
                                          </p:stCondLst>
                                        </p:cTn>
                                        <p:tgtEl>
                                          <p:spTgt spid="10">
                                            <p:graphicEl>
                                              <a:chart seriesIdx="2" categoryIdx="0" bldStep="ptInCategory"/>
                                            </p:graphicEl>
                                          </p:spTgt>
                                        </p:tgtEl>
                                      </p:cBhvr>
                                      <p:to x="100000" y="100000"/>
                                    </p:animScale>
                                    <p:animScale>
                                      <p:cBhvr>
                                        <p:cTn id="96" dur="26">
                                          <p:stCondLst>
                                            <p:cond delay="1642"/>
                                          </p:stCondLst>
                                        </p:cTn>
                                        <p:tgtEl>
                                          <p:spTgt spid="10">
                                            <p:graphicEl>
                                              <a:chart seriesIdx="2" categoryIdx="0" bldStep="ptInCategory"/>
                                            </p:graphicEl>
                                          </p:spTgt>
                                        </p:tgtEl>
                                      </p:cBhvr>
                                      <p:to x="100000" y="90000"/>
                                    </p:animScale>
                                    <p:animScale>
                                      <p:cBhvr>
                                        <p:cTn id="97" dur="166" decel="50000">
                                          <p:stCondLst>
                                            <p:cond delay="1668"/>
                                          </p:stCondLst>
                                        </p:cTn>
                                        <p:tgtEl>
                                          <p:spTgt spid="10">
                                            <p:graphicEl>
                                              <a:chart seriesIdx="2" categoryIdx="0" bldStep="ptInCategory"/>
                                            </p:graphicEl>
                                          </p:spTgt>
                                        </p:tgtEl>
                                      </p:cBhvr>
                                      <p:to x="100000" y="100000"/>
                                    </p:animScale>
                                    <p:animScale>
                                      <p:cBhvr>
                                        <p:cTn id="98" dur="26">
                                          <p:stCondLst>
                                            <p:cond delay="1808"/>
                                          </p:stCondLst>
                                        </p:cTn>
                                        <p:tgtEl>
                                          <p:spTgt spid="10">
                                            <p:graphicEl>
                                              <a:chart seriesIdx="2" categoryIdx="0" bldStep="ptInCategory"/>
                                            </p:graphicEl>
                                          </p:spTgt>
                                        </p:tgtEl>
                                      </p:cBhvr>
                                      <p:to x="100000" y="95000"/>
                                    </p:animScale>
                                    <p:animScale>
                                      <p:cBhvr>
                                        <p:cTn id="99" dur="166" decel="50000">
                                          <p:stCondLst>
                                            <p:cond delay="1834"/>
                                          </p:stCondLst>
                                        </p:cTn>
                                        <p:tgtEl>
                                          <p:spTgt spid="10">
                                            <p:graphicEl>
                                              <a:chart seriesIdx="2" categoryIdx="0" bldStep="ptInCategory"/>
                                            </p:graphicEl>
                                          </p:spTgt>
                                        </p:tgtEl>
                                      </p:cBhvr>
                                      <p:to x="100000" y="100000"/>
                                    </p:animScale>
                                  </p:childTnLst>
                                </p:cTn>
                              </p:par>
                            </p:childTnLst>
                          </p:cTn>
                        </p:par>
                      </p:childTnLst>
                    </p:cTn>
                  </p:par>
                  <p:par>
                    <p:cTn id="100" fill="hold">
                      <p:stCondLst>
                        <p:cond delay="indefinite"/>
                      </p:stCondLst>
                      <p:childTnLst>
                        <p:par>
                          <p:cTn id="101" fill="hold">
                            <p:stCondLst>
                              <p:cond delay="0"/>
                            </p:stCondLst>
                            <p:childTnLst>
                              <p:par>
                                <p:cTn id="102" presetID="26" presetClass="entr" presetSubtype="0" fill="hold" grpId="0" nodeType="clickEffect">
                                  <p:stCondLst>
                                    <p:cond delay="0"/>
                                  </p:stCondLst>
                                  <p:childTnLst>
                                    <p:set>
                                      <p:cBhvr>
                                        <p:cTn id="103" dur="1" fill="hold">
                                          <p:stCondLst>
                                            <p:cond delay="0"/>
                                          </p:stCondLst>
                                        </p:cTn>
                                        <p:tgtEl>
                                          <p:spTgt spid="10">
                                            <p:graphicEl>
                                              <a:chart seriesIdx="0" categoryIdx="1" bldStep="ptInCategory"/>
                                            </p:graphicEl>
                                          </p:spTgt>
                                        </p:tgtEl>
                                        <p:attrNameLst>
                                          <p:attrName>style.visibility</p:attrName>
                                        </p:attrNameLst>
                                      </p:cBhvr>
                                      <p:to>
                                        <p:strVal val="visible"/>
                                      </p:to>
                                    </p:set>
                                    <p:animEffect transition="in" filter="wipe(down)">
                                      <p:cBhvr>
                                        <p:cTn id="104" dur="580">
                                          <p:stCondLst>
                                            <p:cond delay="0"/>
                                          </p:stCondLst>
                                        </p:cTn>
                                        <p:tgtEl>
                                          <p:spTgt spid="10">
                                            <p:graphicEl>
                                              <a:chart seriesIdx="0" categoryIdx="1" bldStep="ptInCategory"/>
                                            </p:graphicEl>
                                          </p:spTgt>
                                        </p:tgtEl>
                                      </p:cBhvr>
                                    </p:animEffect>
                                    <p:anim calcmode="lin" valueType="num">
                                      <p:cBhvr>
                                        <p:cTn id="105" dur="1822" tmFilter="0,0; 0.14,0.36; 0.43,0.73; 0.71,0.91; 1.0,1.0">
                                          <p:stCondLst>
                                            <p:cond delay="0"/>
                                          </p:stCondLst>
                                        </p:cTn>
                                        <p:tgtEl>
                                          <p:spTgt spid="10">
                                            <p:graphicEl>
                                              <a:chart seriesIdx="0" categoryIdx="1" bldStep="ptInCategory"/>
                                            </p:graphicEl>
                                          </p:spTgt>
                                        </p:tgtEl>
                                        <p:attrNameLst>
                                          <p:attrName>ppt_x</p:attrName>
                                        </p:attrNameLst>
                                      </p:cBhvr>
                                      <p:tavLst>
                                        <p:tav tm="0">
                                          <p:val>
                                            <p:strVal val="#ppt_x-0.25"/>
                                          </p:val>
                                        </p:tav>
                                        <p:tav tm="100000">
                                          <p:val>
                                            <p:strVal val="#ppt_x"/>
                                          </p:val>
                                        </p:tav>
                                      </p:tavLst>
                                    </p:anim>
                                    <p:anim calcmode="lin" valueType="num">
                                      <p:cBhvr>
                                        <p:cTn id="106" dur="664" tmFilter="0.0,0.0; 0.25,0.07; 0.50,0.2; 0.75,0.467; 1.0,1.0">
                                          <p:stCondLst>
                                            <p:cond delay="0"/>
                                          </p:stCondLst>
                                        </p:cTn>
                                        <p:tgtEl>
                                          <p:spTgt spid="10">
                                            <p:graphicEl>
                                              <a:chart seriesIdx="0" categoryIdx="1" bldStep="ptInCategory"/>
                                            </p:graphicEl>
                                          </p:spTgt>
                                        </p:tgtEl>
                                        <p:attrNameLst>
                                          <p:attrName>ppt_y</p:attrName>
                                        </p:attrNameLst>
                                      </p:cBhvr>
                                      <p:tavLst>
                                        <p:tav tm="0" fmla="#ppt_y-sin(pi*$)/3">
                                          <p:val>
                                            <p:fltVal val="0.5"/>
                                          </p:val>
                                        </p:tav>
                                        <p:tav tm="100000">
                                          <p:val>
                                            <p:fltVal val="1"/>
                                          </p:val>
                                        </p:tav>
                                      </p:tavLst>
                                    </p:anim>
                                    <p:anim calcmode="lin" valueType="num">
                                      <p:cBhvr>
                                        <p:cTn id="107" dur="664" tmFilter="0, 0; 0.125,0.2665; 0.25,0.4; 0.375,0.465; 0.5,0.5;  0.625,0.535; 0.75,0.6; 0.875,0.7335; 1,1">
                                          <p:stCondLst>
                                            <p:cond delay="664"/>
                                          </p:stCondLst>
                                        </p:cTn>
                                        <p:tgtEl>
                                          <p:spTgt spid="10">
                                            <p:graphicEl>
                                              <a:chart seriesIdx="0" categoryIdx="1" bldStep="ptInCategory"/>
                                            </p:graphicEl>
                                          </p:spTgt>
                                        </p:tgtEl>
                                        <p:attrNameLst>
                                          <p:attrName>ppt_y</p:attrName>
                                        </p:attrNameLst>
                                      </p:cBhvr>
                                      <p:tavLst>
                                        <p:tav tm="0" fmla="#ppt_y-sin(pi*$)/9">
                                          <p:val>
                                            <p:fltVal val="0"/>
                                          </p:val>
                                        </p:tav>
                                        <p:tav tm="100000">
                                          <p:val>
                                            <p:fltVal val="1"/>
                                          </p:val>
                                        </p:tav>
                                      </p:tavLst>
                                    </p:anim>
                                    <p:anim calcmode="lin" valueType="num">
                                      <p:cBhvr>
                                        <p:cTn id="108" dur="332" tmFilter="0, 0; 0.125,0.2665; 0.25,0.4; 0.375,0.465; 0.5,0.5;  0.625,0.535; 0.75,0.6; 0.875,0.7335; 1,1">
                                          <p:stCondLst>
                                            <p:cond delay="1324"/>
                                          </p:stCondLst>
                                        </p:cTn>
                                        <p:tgtEl>
                                          <p:spTgt spid="10">
                                            <p:graphicEl>
                                              <a:chart seriesIdx="0" categoryIdx="1" bldStep="ptInCategory"/>
                                            </p:graphicEl>
                                          </p:spTgt>
                                        </p:tgtEl>
                                        <p:attrNameLst>
                                          <p:attrName>ppt_y</p:attrName>
                                        </p:attrNameLst>
                                      </p:cBhvr>
                                      <p:tavLst>
                                        <p:tav tm="0" fmla="#ppt_y-sin(pi*$)/27">
                                          <p:val>
                                            <p:fltVal val="0"/>
                                          </p:val>
                                        </p:tav>
                                        <p:tav tm="100000">
                                          <p:val>
                                            <p:fltVal val="1"/>
                                          </p:val>
                                        </p:tav>
                                      </p:tavLst>
                                    </p:anim>
                                    <p:anim calcmode="lin" valueType="num">
                                      <p:cBhvr>
                                        <p:cTn id="109" dur="164" tmFilter="0, 0; 0.125,0.2665; 0.25,0.4; 0.375,0.465; 0.5,0.5;  0.625,0.535; 0.75,0.6; 0.875,0.7335; 1,1">
                                          <p:stCondLst>
                                            <p:cond delay="1656"/>
                                          </p:stCondLst>
                                        </p:cTn>
                                        <p:tgtEl>
                                          <p:spTgt spid="10">
                                            <p:graphicEl>
                                              <a:chart seriesIdx="0" categoryIdx="1" bldStep="ptInCategory"/>
                                            </p:graphicEl>
                                          </p:spTgt>
                                        </p:tgtEl>
                                        <p:attrNameLst>
                                          <p:attrName>ppt_y</p:attrName>
                                        </p:attrNameLst>
                                      </p:cBhvr>
                                      <p:tavLst>
                                        <p:tav tm="0" fmla="#ppt_y-sin(pi*$)/81">
                                          <p:val>
                                            <p:fltVal val="0"/>
                                          </p:val>
                                        </p:tav>
                                        <p:tav tm="100000">
                                          <p:val>
                                            <p:fltVal val="1"/>
                                          </p:val>
                                        </p:tav>
                                      </p:tavLst>
                                    </p:anim>
                                    <p:animScale>
                                      <p:cBhvr>
                                        <p:cTn id="110" dur="26">
                                          <p:stCondLst>
                                            <p:cond delay="650"/>
                                          </p:stCondLst>
                                        </p:cTn>
                                        <p:tgtEl>
                                          <p:spTgt spid="10">
                                            <p:graphicEl>
                                              <a:chart seriesIdx="0" categoryIdx="1" bldStep="ptInCategory"/>
                                            </p:graphicEl>
                                          </p:spTgt>
                                        </p:tgtEl>
                                      </p:cBhvr>
                                      <p:to x="100000" y="60000"/>
                                    </p:animScale>
                                    <p:animScale>
                                      <p:cBhvr>
                                        <p:cTn id="111" dur="166" decel="50000">
                                          <p:stCondLst>
                                            <p:cond delay="676"/>
                                          </p:stCondLst>
                                        </p:cTn>
                                        <p:tgtEl>
                                          <p:spTgt spid="10">
                                            <p:graphicEl>
                                              <a:chart seriesIdx="0" categoryIdx="1" bldStep="ptInCategory"/>
                                            </p:graphicEl>
                                          </p:spTgt>
                                        </p:tgtEl>
                                      </p:cBhvr>
                                      <p:to x="100000" y="100000"/>
                                    </p:animScale>
                                    <p:animScale>
                                      <p:cBhvr>
                                        <p:cTn id="112" dur="26">
                                          <p:stCondLst>
                                            <p:cond delay="1312"/>
                                          </p:stCondLst>
                                        </p:cTn>
                                        <p:tgtEl>
                                          <p:spTgt spid="10">
                                            <p:graphicEl>
                                              <a:chart seriesIdx="0" categoryIdx="1" bldStep="ptInCategory"/>
                                            </p:graphicEl>
                                          </p:spTgt>
                                        </p:tgtEl>
                                      </p:cBhvr>
                                      <p:to x="100000" y="80000"/>
                                    </p:animScale>
                                    <p:animScale>
                                      <p:cBhvr>
                                        <p:cTn id="113" dur="166" decel="50000">
                                          <p:stCondLst>
                                            <p:cond delay="1338"/>
                                          </p:stCondLst>
                                        </p:cTn>
                                        <p:tgtEl>
                                          <p:spTgt spid="10">
                                            <p:graphicEl>
                                              <a:chart seriesIdx="0" categoryIdx="1" bldStep="ptInCategory"/>
                                            </p:graphicEl>
                                          </p:spTgt>
                                        </p:tgtEl>
                                      </p:cBhvr>
                                      <p:to x="100000" y="100000"/>
                                    </p:animScale>
                                    <p:animScale>
                                      <p:cBhvr>
                                        <p:cTn id="114" dur="26">
                                          <p:stCondLst>
                                            <p:cond delay="1642"/>
                                          </p:stCondLst>
                                        </p:cTn>
                                        <p:tgtEl>
                                          <p:spTgt spid="10">
                                            <p:graphicEl>
                                              <a:chart seriesIdx="0" categoryIdx="1" bldStep="ptInCategory"/>
                                            </p:graphicEl>
                                          </p:spTgt>
                                        </p:tgtEl>
                                      </p:cBhvr>
                                      <p:to x="100000" y="90000"/>
                                    </p:animScale>
                                    <p:animScale>
                                      <p:cBhvr>
                                        <p:cTn id="115" dur="166" decel="50000">
                                          <p:stCondLst>
                                            <p:cond delay="1668"/>
                                          </p:stCondLst>
                                        </p:cTn>
                                        <p:tgtEl>
                                          <p:spTgt spid="10">
                                            <p:graphicEl>
                                              <a:chart seriesIdx="0" categoryIdx="1" bldStep="ptInCategory"/>
                                            </p:graphicEl>
                                          </p:spTgt>
                                        </p:tgtEl>
                                      </p:cBhvr>
                                      <p:to x="100000" y="100000"/>
                                    </p:animScale>
                                    <p:animScale>
                                      <p:cBhvr>
                                        <p:cTn id="116" dur="26">
                                          <p:stCondLst>
                                            <p:cond delay="1808"/>
                                          </p:stCondLst>
                                        </p:cTn>
                                        <p:tgtEl>
                                          <p:spTgt spid="10">
                                            <p:graphicEl>
                                              <a:chart seriesIdx="0" categoryIdx="1" bldStep="ptInCategory"/>
                                            </p:graphicEl>
                                          </p:spTgt>
                                        </p:tgtEl>
                                      </p:cBhvr>
                                      <p:to x="100000" y="95000"/>
                                    </p:animScale>
                                    <p:animScale>
                                      <p:cBhvr>
                                        <p:cTn id="117" dur="166" decel="50000">
                                          <p:stCondLst>
                                            <p:cond delay="1834"/>
                                          </p:stCondLst>
                                        </p:cTn>
                                        <p:tgtEl>
                                          <p:spTgt spid="10">
                                            <p:graphicEl>
                                              <a:chart seriesIdx="0" categoryIdx="1" bldStep="ptInCategory"/>
                                            </p:graphicEl>
                                          </p:spTgt>
                                        </p:tgtEl>
                                      </p:cBhvr>
                                      <p:to x="100000" y="100000"/>
                                    </p:animScale>
                                  </p:childTnLst>
                                </p:cTn>
                              </p:par>
                            </p:childTnLst>
                          </p:cTn>
                        </p:par>
                      </p:childTnLst>
                    </p:cTn>
                  </p:par>
                  <p:par>
                    <p:cTn id="118" fill="hold">
                      <p:stCondLst>
                        <p:cond delay="indefinite"/>
                      </p:stCondLst>
                      <p:childTnLst>
                        <p:par>
                          <p:cTn id="119" fill="hold">
                            <p:stCondLst>
                              <p:cond delay="0"/>
                            </p:stCondLst>
                            <p:childTnLst>
                              <p:par>
                                <p:cTn id="120" presetID="26" presetClass="entr" presetSubtype="0" fill="hold" grpId="0" nodeType="clickEffect">
                                  <p:stCondLst>
                                    <p:cond delay="0"/>
                                  </p:stCondLst>
                                  <p:childTnLst>
                                    <p:set>
                                      <p:cBhvr>
                                        <p:cTn id="121" dur="1" fill="hold">
                                          <p:stCondLst>
                                            <p:cond delay="0"/>
                                          </p:stCondLst>
                                        </p:cTn>
                                        <p:tgtEl>
                                          <p:spTgt spid="10">
                                            <p:graphicEl>
                                              <a:chart seriesIdx="1" categoryIdx="1" bldStep="ptInCategory"/>
                                            </p:graphicEl>
                                          </p:spTgt>
                                        </p:tgtEl>
                                        <p:attrNameLst>
                                          <p:attrName>style.visibility</p:attrName>
                                        </p:attrNameLst>
                                      </p:cBhvr>
                                      <p:to>
                                        <p:strVal val="visible"/>
                                      </p:to>
                                    </p:set>
                                    <p:animEffect transition="in" filter="wipe(down)">
                                      <p:cBhvr>
                                        <p:cTn id="122" dur="580">
                                          <p:stCondLst>
                                            <p:cond delay="0"/>
                                          </p:stCondLst>
                                        </p:cTn>
                                        <p:tgtEl>
                                          <p:spTgt spid="10">
                                            <p:graphicEl>
                                              <a:chart seriesIdx="1" categoryIdx="1" bldStep="ptInCategory"/>
                                            </p:graphicEl>
                                          </p:spTgt>
                                        </p:tgtEl>
                                      </p:cBhvr>
                                    </p:animEffect>
                                    <p:anim calcmode="lin" valueType="num">
                                      <p:cBhvr>
                                        <p:cTn id="123" dur="1822" tmFilter="0,0; 0.14,0.36; 0.43,0.73; 0.71,0.91; 1.0,1.0">
                                          <p:stCondLst>
                                            <p:cond delay="0"/>
                                          </p:stCondLst>
                                        </p:cTn>
                                        <p:tgtEl>
                                          <p:spTgt spid="10">
                                            <p:graphicEl>
                                              <a:chart seriesIdx="1" categoryIdx="1" bldStep="ptInCategory"/>
                                            </p:graphicEl>
                                          </p:spTgt>
                                        </p:tgtEl>
                                        <p:attrNameLst>
                                          <p:attrName>ppt_x</p:attrName>
                                        </p:attrNameLst>
                                      </p:cBhvr>
                                      <p:tavLst>
                                        <p:tav tm="0">
                                          <p:val>
                                            <p:strVal val="#ppt_x-0.25"/>
                                          </p:val>
                                        </p:tav>
                                        <p:tav tm="100000">
                                          <p:val>
                                            <p:strVal val="#ppt_x"/>
                                          </p:val>
                                        </p:tav>
                                      </p:tavLst>
                                    </p:anim>
                                    <p:anim calcmode="lin" valueType="num">
                                      <p:cBhvr>
                                        <p:cTn id="124" dur="664" tmFilter="0.0,0.0; 0.25,0.07; 0.50,0.2; 0.75,0.467; 1.0,1.0">
                                          <p:stCondLst>
                                            <p:cond delay="0"/>
                                          </p:stCondLst>
                                        </p:cTn>
                                        <p:tgtEl>
                                          <p:spTgt spid="10">
                                            <p:graphicEl>
                                              <a:chart seriesIdx="1" categoryIdx="1" bldStep="ptInCategory"/>
                                            </p:graphicEl>
                                          </p:spTgt>
                                        </p:tgtEl>
                                        <p:attrNameLst>
                                          <p:attrName>ppt_y</p:attrName>
                                        </p:attrNameLst>
                                      </p:cBhvr>
                                      <p:tavLst>
                                        <p:tav tm="0" fmla="#ppt_y-sin(pi*$)/3">
                                          <p:val>
                                            <p:fltVal val="0.5"/>
                                          </p:val>
                                        </p:tav>
                                        <p:tav tm="100000">
                                          <p:val>
                                            <p:fltVal val="1"/>
                                          </p:val>
                                        </p:tav>
                                      </p:tavLst>
                                    </p:anim>
                                    <p:anim calcmode="lin" valueType="num">
                                      <p:cBhvr>
                                        <p:cTn id="125" dur="664" tmFilter="0, 0; 0.125,0.2665; 0.25,0.4; 0.375,0.465; 0.5,0.5;  0.625,0.535; 0.75,0.6; 0.875,0.7335; 1,1">
                                          <p:stCondLst>
                                            <p:cond delay="664"/>
                                          </p:stCondLst>
                                        </p:cTn>
                                        <p:tgtEl>
                                          <p:spTgt spid="10">
                                            <p:graphicEl>
                                              <a:chart seriesIdx="1" categoryIdx="1" bldStep="ptInCategory"/>
                                            </p:graphicEl>
                                          </p:spTgt>
                                        </p:tgtEl>
                                        <p:attrNameLst>
                                          <p:attrName>ppt_y</p:attrName>
                                        </p:attrNameLst>
                                      </p:cBhvr>
                                      <p:tavLst>
                                        <p:tav tm="0" fmla="#ppt_y-sin(pi*$)/9">
                                          <p:val>
                                            <p:fltVal val="0"/>
                                          </p:val>
                                        </p:tav>
                                        <p:tav tm="100000">
                                          <p:val>
                                            <p:fltVal val="1"/>
                                          </p:val>
                                        </p:tav>
                                      </p:tavLst>
                                    </p:anim>
                                    <p:anim calcmode="lin" valueType="num">
                                      <p:cBhvr>
                                        <p:cTn id="126" dur="332" tmFilter="0, 0; 0.125,0.2665; 0.25,0.4; 0.375,0.465; 0.5,0.5;  0.625,0.535; 0.75,0.6; 0.875,0.7335; 1,1">
                                          <p:stCondLst>
                                            <p:cond delay="1324"/>
                                          </p:stCondLst>
                                        </p:cTn>
                                        <p:tgtEl>
                                          <p:spTgt spid="10">
                                            <p:graphicEl>
                                              <a:chart seriesIdx="1" categoryIdx="1" bldStep="ptInCategory"/>
                                            </p:graphicEl>
                                          </p:spTgt>
                                        </p:tgtEl>
                                        <p:attrNameLst>
                                          <p:attrName>ppt_y</p:attrName>
                                        </p:attrNameLst>
                                      </p:cBhvr>
                                      <p:tavLst>
                                        <p:tav tm="0" fmla="#ppt_y-sin(pi*$)/27">
                                          <p:val>
                                            <p:fltVal val="0"/>
                                          </p:val>
                                        </p:tav>
                                        <p:tav tm="100000">
                                          <p:val>
                                            <p:fltVal val="1"/>
                                          </p:val>
                                        </p:tav>
                                      </p:tavLst>
                                    </p:anim>
                                    <p:anim calcmode="lin" valueType="num">
                                      <p:cBhvr>
                                        <p:cTn id="127" dur="164" tmFilter="0, 0; 0.125,0.2665; 0.25,0.4; 0.375,0.465; 0.5,0.5;  0.625,0.535; 0.75,0.6; 0.875,0.7335; 1,1">
                                          <p:stCondLst>
                                            <p:cond delay="1656"/>
                                          </p:stCondLst>
                                        </p:cTn>
                                        <p:tgtEl>
                                          <p:spTgt spid="10">
                                            <p:graphicEl>
                                              <a:chart seriesIdx="1" categoryIdx="1" bldStep="ptInCategory"/>
                                            </p:graphicEl>
                                          </p:spTgt>
                                        </p:tgtEl>
                                        <p:attrNameLst>
                                          <p:attrName>ppt_y</p:attrName>
                                        </p:attrNameLst>
                                      </p:cBhvr>
                                      <p:tavLst>
                                        <p:tav tm="0" fmla="#ppt_y-sin(pi*$)/81">
                                          <p:val>
                                            <p:fltVal val="0"/>
                                          </p:val>
                                        </p:tav>
                                        <p:tav tm="100000">
                                          <p:val>
                                            <p:fltVal val="1"/>
                                          </p:val>
                                        </p:tav>
                                      </p:tavLst>
                                    </p:anim>
                                    <p:animScale>
                                      <p:cBhvr>
                                        <p:cTn id="128" dur="26">
                                          <p:stCondLst>
                                            <p:cond delay="650"/>
                                          </p:stCondLst>
                                        </p:cTn>
                                        <p:tgtEl>
                                          <p:spTgt spid="10">
                                            <p:graphicEl>
                                              <a:chart seriesIdx="1" categoryIdx="1" bldStep="ptInCategory"/>
                                            </p:graphicEl>
                                          </p:spTgt>
                                        </p:tgtEl>
                                      </p:cBhvr>
                                      <p:to x="100000" y="60000"/>
                                    </p:animScale>
                                    <p:animScale>
                                      <p:cBhvr>
                                        <p:cTn id="129" dur="166" decel="50000">
                                          <p:stCondLst>
                                            <p:cond delay="676"/>
                                          </p:stCondLst>
                                        </p:cTn>
                                        <p:tgtEl>
                                          <p:spTgt spid="10">
                                            <p:graphicEl>
                                              <a:chart seriesIdx="1" categoryIdx="1" bldStep="ptInCategory"/>
                                            </p:graphicEl>
                                          </p:spTgt>
                                        </p:tgtEl>
                                      </p:cBhvr>
                                      <p:to x="100000" y="100000"/>
                                    </p:animScale>
                                    <p:animScale>
                                      <p:cBhvr>
                                        <p:cTn id="130" dur="26">
                                          <p:stCondLst>
                                            <p:cond delay="1312"/>
                                          </p:stCondLst>
                                        </p:cTn>
                                        <p:tgtEl>
                                          <p:spTgt spid="10">
                                            <p:graphicEl>
                                              <a:chart seriesIdx="1" categoryIdx="1" bldStep="ptInCategory"/>
                                            </p:graphicEl>
                                          </p:spTgt>
                                        </p:tgtEl>
                                      </p:cBhvr>
                                      <p:to x="100000" y="80000"/>
                                    </p:animScale>
                                    <p:animScale>
                                      <p:cBhvr>
                                        <p:cTn id="131" dur="166" decel="50000">
                                          <p:stCondLst>
                                            <p:cond delay="1338"/>
                                          </p:stCondLst>
                                        </p:cTn>
                                        <p:tgtEl>
                                          <p:spTgt spid="10">
                                            <p:graphicEl>
                                              <a:chart seriesIdx="1" categoryIdx="1" bldStep="ptInCategory"/>
                                            </p:graphicEl>
                                          </p:spTgt>
                                        </p:tgtEl>
                                      </p:cBhvr>
                                      <p:to x="100000" y="100000"/>
                                    </p:animScale>
                                    <p:animScale>
                                      <p:cBhvr>
                                        <p:cTn id="132" dur="26">
                                          <p:stCondLst>
                                            <p:cond delay="1642"/>
                                          </p:stCondLst>
                                        </p:cTn>
                                        <p:tgtEl>
                                          <p:spTgt spid="10">
                                            <p:graphicEl>
                                              <a:chart seriesIdx="1" categoryIdx="1" bldStep="ptInCategory"/>
                                            </p:graphicEl>
                                          </p:spTgt>
                                        </p:tgtEl>
                                      </p:cBhvr>
                                      <p:to x="100000" y="90000"/>
                                    </p:animScale>
                                    <p:animScale>
                                      <p:cBhvr>
                                        <p:cTn id="133" dur="166" decel="50000">
                                          <p:stCondLst>
                                            <p:cond delay="1668"/>
                                          </p:stCondLst>
                                        </p:cTn>
                                        <p:tgtEl>
                                          <p:spTgt spid="10">
                                            <p:graphicEl>
                                              <a:chart seriesIdx="1" categoryIdx="1" bldStep="ptInCategory"/>
                                            </p:graphicEl>
                                          </p:spTgt>
                                        </p:tgtEl>
                                      </p:cBhvr>
                                      <p:to x="100000" y="100000"/>
                                    </p:animScale>
                                    <p:animScale>
                                      <p:cBhvr>
                                        <p:cTn id="134" dur="26">
                                          <p:stCondLst>
                                            <p:cond delay="1808"/>
                                          </p:stCondLst>
                                        </p:cTn>
                                        <p:tgtEl>
                                          <p:spTgt spid="10">
                                            <p:graphicEl>
                                              <a:chart seriesIdx="1" categoryIdx="1" bldStep="ptInCategory"/>
                                            </p:graphicEl>
                                          </p:spTgt>
                                        </p:tgtEl>
                                      </p:cBhvr>
                                      <p:to x="100000" y="95000"/>
                                    </p:animScale>
                                    <p:animScale>
                                      <p:cBhvr>
                                        <p:cTn id="135" dur="166" decel="50000">
                                          <p:stCondLst>
                                            <p:cond delay="1834"/>
                                          </p:stCondLst>
                                        </p:cTn>
                                        <p:tgtEl>
                                          <p:spTgt spid="10">
                                            <p:graphicEl>
                                              <a:chart seriesIdx="1" categoryIdx="1" bldStep="ptInCategory"/>
                                            </p:graphicEl>
                                          </p:spTgt>
                                        </p:tgtEl>
                                      </p:cBhvr>
                                      <p:to x="100000" y="100000"/>
                                    </p:animScale>
                                  </p:childTnLst>
                                </p:cTn>
                              </p:par>
                            </p:childTnLst>
                          </p:cTn>
                        </p:par>
                      </p:childTnLst>
                    </p:cTn>
                  </p:par>
                  <p:par>
                    <p:cTn id="136" fill="hold">
                      <p:stCondLst>
                        <p:cond delay="indefinite"/>
                      </p:stCondLst>
                      <p:childTnLst>
                        <p:par>
                          <p:cTn id="137" fill="hold">
                            <p:stCondLst>
                              <p:cond delay="0"/>
                            </p:stCondLst>
                            <p:childTnLst>
                              <p:par>
                                <p:cTn id="138" presetID="26" presetClass="entr" presetSubtype="0" fill="hold" grpId="0" nodeType="clickEffect">
                                  <p:stCondLst>
                                    <p:cond delay="0"/>
                                  </p:stCondLst>
                                  <p:childTnLst>
                                    <p:set>
                                      <p:cBhvr>
                                        <p:cTn id="139" dur="1" fill="hold">
                                          <p:stCondLst>
                                            <p:cond delay="0"/>
                                          </p:stCondLst>
                                        </p:cTn>
                                        <p:tgtEl>
                                          <p:spTgt spid="10">
                                            <p:graphicEl>
                                              <a:chart seriesIdx="2" categoryIdx="1" bldStep="ptInCategory"/>
                                            </p:graphicEl>
                                          </p:spTgt>
                                        </p:tgtEl>
                                        <p:attrNameLst>
                                          <p:attrName>style.visibility</p:attrName>
                                        </p:attrNameLst>
                                      </p:cBhvr>
                                      <p:to>
                                        <p:strVal val="visible"/>
                                      </p:to>
                                    </p:set>
                                    <p:animEffect transition="in" filter="wipe(down)">
                                      <p:cBhvr>
                                        <p:cTn id="140" dur="580">
                                          <p:stCondLst>
                                            <p:cond delay="0"/>
                                          </p:stCondLst>
                                        </p:cTn>
                                        <p:tgtEl>
                                          <p:spTgt spid="10">
                                            <p:graphicEl>
                                              <a:chart seriesIdx="2" categoryIdx="1" bldStep="ptInCategory"/>
                                            </p:graphicEl>
                                          </p:spTgt>
                                        </p:tgtEl>
                                      </p:cBhvr>
                                    </p:animEffect>
                                    <p:anim calcmode="lin" valueType="num">
                                      <p:cBhvr>
                                        <p:cTn id="141" dur="1822" tmFilter="0,0; 0.14,0.36; 0.43,0.73; 0.71,0.91; 1.0,1.0">
                                          <p:stCondLst>
                                            <p:cond delay="0"/>
                                          </p:stCondLst>
                                        </p:cTn>
                                        <p:tgtEl>
                                          <p:spTgt spid="10">
                                            <p:graphicEl>
                                              <a:chart seriesIdx="2" categoryIdx="1" bldStep="ptInCategory"/>
                                            </p:graphicEl>
                                          </p:spTgt>
                                        </p:tgtEl>
                                        <p:attrNameLst>
                                          <p:attrName>ppt_x</p:attrName>
                                        </p:attrNameLst>
                                      </p:cBhvr>
                                      <p:tavLst>
                                        <p:tav tm="0">
                                          <p:val>
                                            <p:strVal val="#ppt_x-0.25"/>
                                          </p:val>
                                        </p:tav>
                                        <p:tav tm="100000">
                                          <p:val>
                                            <p:strVal val="#ppt_x"/>
                                          </p:val>
                                        </p:tav>
                                      </p:tavLst>
                                    </p:anim>
                                    <p:anim calcmode="lin" valueType="num">
                                      <p:cBhvr>
                                        <p:cTn id="142" dur="664" tmFilter="0.0,0.0; 0.25,0.07; 0.50,0.2; 0.75,0.467; 1.0,1.0">
                                          <p:stCondLst>
                                            <p:cond delay="0"/>
                                          </p:stCondLst>
                                        </p:cTn>
                                        <p:tgtEl>
                                          <p:spTgt spid="10">
                                            <p:graphicEl>
                                              <a:chart seriesIdx="2" categoryIdx="1" bldStep="ptInCategory"/>
                                            </p:graphicEl>
                                          </p:spTgt>
                                        </p:tgtEl>
                                        <p:attrNameLst>
                                          <p:attrName>ppt_y</p:attrName>
                                        </p:attrNameLst>
                                      </p:cBhvr>
                                      <p:tavLst>
                                        <p:tav tm="0" fmla="#ppt_y-sin(pi*$)/3">
                                          <p:val>
                                            <p:fltVal val="0.5"/>
                                          </p:val>
                                        </p:tav>
                                        <p:tav tm="100000">
                                          <p:val>
                                            <p:fltVal val="1"/>
                                          </p:val>
                                        </p:tav>
                                      </p:tavLst>
                                    </p:anim>
                                    <p:anim calcmode="lin" valueType="num">
                                      <p:cBhvr>
                                        <p:cTn id="143" dur="664" tmFilter="0, 0; 0.125,0.2665; 0.25,0.4; 0.375,0.465; 0.5,0.5;  0.625,0.535; 0.75,0.6; 0.875,0.7335; 1,1">
                                          <p:stCondLst>
                                            <p:cond delay="664"/>
                                          </p:stCondLst>
                                        </p:cTn>
                                        <p:tgtEl>
                                          <p:spTgt spid="10">
                                            <p:graphicEl>
                                              <a:chart seriesIdx="2" categoryIdx="1" bldStep="ptInCategory"/>
                                            </p:graphicEl>
                                          </p:spTgt>
                                        </p:tgtEl>
                                        <p:attrNameLst>
                                          <p:attrName>ppt_y</p:attrName>
                                        </p:attrNameLst>
                                      </p:cBhvr>
                                      <p:tavLst>
                                        <p:tav tm="0" fmla="#ppt_y-sin(pi*$)/9">
                                          <p:val>
                                            <p:fltVal val="0"/>
                                          </p:val>
                                        </p:tav>
                                        <p:tav tm="100000">
                                          <p:val>
                                            <p:fltVal val="1"/>
                                          </p:val>
                                        </p:tav>
                                      </p:tavLst>
                                    </p:anim>
                                    <p:anim calcmode="lin" valueType="num">
                                      <p:cBhvr>
                                        <p:cTn id="144" dur="332" tmFilter="0, 0; 0.125,0.2665; 0.25,0.4; 0.375,0.465; 0.5,0.5;  0.625,0.535; 0.75,0.6; 0.875,0.7335; 1,1">
                                          <p:stCondLst>
                                            <p:cond delay="1324"/>
                                          </p:stCondLst>
                                        </p:cTn>
                                        <p:tgtEl>
                                          <p:spTgt spid="10">
                                            <p:graphicEl>
                                              <a:chart seriesIdx="2" categoryIdx="1" bldStep="ptInCategory"/>
                                            </p:graphicEl>
                                          </p:spTgt>
                                        </p:tgtEl>
                                        <p:attrNameLst>
                                          <p:attrName>ppt_y</p:attrName>
                                        </p:attrNameLst>
                                      </p:cBhvr>
                                      <p:tavLst>
                                        <p:tav tm="0" fmla="#ppt_y-sin(pi*$)/27">
                                          <p:val>
                                            <p:fltVal val="0"/>
                                          </p:val>
                                        </p:tav>
                                        <p:tav tm="100000">
                                          <p:val>
                                            <p:fltVal val="1"/>
                                          </p:val>
                                        </p:tav>
                                      </p:tavLst>
                                    </p:anim>
                                    <p:anim calcmode="lin" valueType="num">
                                      <p:cBhvr>
                                        <p:cTn id="145" dur="164" tmFilter="0, 0; 0.125,0.2665; 0.25,0.4; 0.375,0.465; 0.5,0.5;  0.625,0.535; 0.75,0.6; 0.875,0.7335; 1,1">
                                          <p:stCondLst>
                                            <p:cond delay="1656"/>
                                          </p:stCondLst>
                                        </p:cTn>
                                        <p:tgtEl>
                                          <p:spTgt spid="10">
                                            <p:graphicEl>
                                              <a:chart seriesIdx="2" categoryIdx="1" bldStep="ptInCategory"/>
                                            </p:graphicEl>
                                          </p:spTgt>
                                        </p:tgtEl>
                                        <p:attrNameLst>
                                          <p:attrName>ppt_y</p:attrName>
                                        </p:attrNameLst>
                                      </p:cBhvr>
                                      <p:tavLst>
                                        <p:tav tm="0" fmla="#ppt_y-sin(pi*$)/81">
                                          <p:val>
                                            <p:fltVal val="0"/>
                                          </p:val>
                                        </p:tav>
                                        <p:tav tm="100000">
                                          <p:val>
                                            <p:fltVal val="1"/>
                                          </p:val>
                                        </p:tav>
                                      </p:tavLst>
                                    </p:anim>
                                    <p:animScale>
                                      <p:cBhvr>
                                        <p:cTn id="146" dur="26">
                                          <p:stCondLst>
                                            <p:cond delay="650"/>
                                          </p:stCondLst>
                                        </p:cTn>
                                        <p:tgtEl>
                                          <p:spTgt spid="10">
                                            <p:graphicEl>
                                              <a:chart seriesIdx="2" categoryIdx="1" bldStep="ptInCategory"/>
                                            </p:graphicEl>
                                          </p:spTgt>
                                        </p:tgtEl>
                                      </p:cBhvr>
                                      <p:to x="100000" y="60000"/>
                                    </p:animScale>
                                    <p:animScale>
                                      <p:cBhvr>
                                        <p:cTn id="147" dur="166" decel="50000">
                                          <p:stCondLst>
                                            <p:cond delay="676"/>
                                          </p:stCondLst>
                                        </p:cTn>
                                        <p:tgtEl>
                                          <p:spTgt spid="10">
                                            <p:graphicEl>
                                              <a:chart seriesIdx="2" categoryIdx="1" bldStep="ptInCategory"/>
                                            </p:graphicEl>
                                          </p:spTgt>
                                        </p:tgtEl>
                                      </p:cBhvr>
                                      <p:to x="100000" y="100000"/>
                                    </p:animScale>
                                    <p:animScale>
                                      <p:cBhvr>
                                        <p:cTn id="148" dur="26">
                                          <p:stCondLst>
                                            <p:cond delay="1312"/>
                                          </p:stCondLst>
                                        </p:cTn>
                                        <p:tgtEl>
                                          <p:spTgt spid="10">
                                            <p:graphicEl>
                                              <a:chart seriesIdx="2" categoryIdx="1" bldStep="ptInCategory"/>
                                            </p:graphicEl>
                                          </p:spTgt>
                                        </p:tgtEl>
                                      </p:cBhvr>
                                      <p:to x="100000" y="80000"/>
                                    </p:animScale>
                                    <p:animScale>
                                      <p:cBhvr>
                                        <p:cTn id="149" dur="166" decel="50000">
                                          <p:stCondLst>
                                            <p:cond delay="1338"/>
                                          </p:stCondLst>
                                        </p:cTn>
                                        <p:tgtEl>
                                          <p:spTgt spid="10">
                                            <p:graphicEl>
                                              <a:chart seriesIdx="2" categoryIdx="1" bldStep="ptInCategory"/>
                                            </p:graphicEl>
                                          </p:spTgt>
                                        </p:tgtEl>
                                      </p:cBhvr>
                                      <p:to x="100000" y="100000"/>
                                    </p:animScale>
                                    <p:animScale>
                                      <p:cBhvr>
                                        <p:cTn id="150" dur="26">
                                          <p:stCondLst>
                                            <p:cond delay="1642"/>
                                          </p:stCondLst>
                                        </p:cTn>
                                        <p:tgtEl>
                                          <p:spTgt spid="10">
                                            <p:graphicEl>
                                              <a:chart seriesIdx="2" categoryIdx="1" bldStep="ptInCategory"/>
                                            </p:graphicEl>
                                          </p:spTgt>
                                        </p:tgtEl>
                                      </p:cBhvr>
                                      <p:to x="100000" y="90000"/>
                                    </p:animScale>
                                    <p:animScale>
                                      <p:cBhvr>
                                        <p:cTn id="151" dur="166" decel="50000">
                                          <p:stCondLst>
                                            <p:cond delay="1668"/>
                                          </p:stCondLst>
                                        </p:cTn>
                                        <p:tgtEl>
                                          <p:spTgt spid="10">
                                            <p:graphicEl>
                                              <a:chart seriesIdx="2" categoryIdx="1" bldStep="ptInCategory"/>
                                            </p:graphicEl>
                                          </p:spTgt>
                                        </p:tgtEl>
                                      </p:cBhvr>
                                      <p:to x="100000" y="100000"/>
                                    </p:animScale>
                                    <p:animScale>
                                      <p:cBhvr>
                                        <p:cTn id="152" dur="26">
                                          <p:stCondLst>
                                            <p:cond delay="1808"/>
                                          </p:stCondLst>
                                        </p:cTn>
                                        <p:tgtEl>
                                          <p:spTgt spid="10">
                                            <p:graphicEl>
                                              <a:chart seriesIdx="2" categoryIdx="1" bldStep="ptInCategory"/>
                                            </p:graphicEl>
                                          </p:spTgt>
                                        </p:tgtEl>
                                      </p:cBhvr>
                                      <p:to x="100000" y="95000"/>
                                    </p:animScale>
                                    <p:animScale>
                                      <p:cBhvr>
                                        <p:cTn id="153" dur="166" decel="50000">
                                          <p:stCondLst>
                                            <p:cond delay="1834"/>
                                          </p:stCondLst>
                                        </p:cTn>
                                        <p:tgtEl>
                                          <p:spTgt spid="10">
                                            <p:graphicEl>
                                              <a:chart seriesIdx="2" categoryIdx="1" bldStep="ptInCategory"/>
                                            </p:graphicEl>
                                          </p:spTgt>
                                        </p:tgtEl>
                                      </p:cBhvr>
                                      <p:to x="100000" y="100000"/>
                                    </p:animScale>
                                  </p:childTnLst>
                                </p:cTn>
                              </p:par>
                            </p:childTnLst>
                          </p:cTn>
                        </p:par>
                      </p:childTnLst>
                    </p:cTn>
                  </p:par>
                  <p:par>
                    <p:cTn id="154" fill="hold">
                      <p:stCondLst>
                        <p:cond delay="indefinite"/>
                      </p:stCondLst>
                      <p:childTnLst>
                        <p:par>
                          <p:cTn id="155" fill="hold">
                            <p:stCondLst>
                              <p:cond delay="0"/>
                            </p:stCondLst>
                            <p:childTnLst>
                              <p:par>
                                <p:cTn id="156" presetID="26" presetClass="entr" presetSubtype="0" fill="hold" grpId="0" nodeType="clickEffect">
                                  <p:stCondLst>
                                    <p:cond delay="0"/>
                                  </p:stCondLst>
                                  <p:childTnLst>
                                    <p:set>
                                      <p:cBhvr>
                                        <p:cTn id="157" dur="1" fill="hold">
                                          <p:stCondLst>
                                            <p:cond delay="0"/>
                                          </p:stCondLst>
                                        </p:cTn>
                                        <p:tgtEl>
                                          <p:spTgt spid="10">
                                            <p:graphicEl>
                                              <a:chart seriesIdx="0" categoryIdx="2" bldStep="ptInCategory"/>
                                            </p:graphicEl>
                                          </p:spTgt>
                                        </p:tgtEl>
                                        <p:attrNameLst>
                                          <p:attrName>style.visibility</p:attrName>
                                        </p:attrNameLst>
                                      </p:cBhvr>
                                      <p:to>
                                        <p:strVal val="visible"/>
                                      </p:to>
                                    </p:set>
                                    <p:animEffect transition="in" filter="wipe(down)">
                                      <p:cBhvr>
                                        <p:cTn id="158" dur="580">
                                          <p:stCondLst>
                                            <p:cond delay="0"/>
                                          </p:stCondLst>
                                        </p:cTn>
                                        <p:tgtEl>
                                          <p:spTgt spid="10">
                                            <p:graphicEl>
                                              <a:chart seriesIdx="0" categoryIdx="2" bldStep="ptInCategory"/>
                                            </p:graphicEl>
                                          </p:spTgt>
                                        </p:tgtEl>
                                      </p:cBhvr>
                                    </p:animEffect>
                                    <p:anim calcmode="lin" valueType="num">
                                      <p:cBhvr>
                                        <p:cTn id="159" dur="1822" tmFilter="0,0; 0.14,0.36; 0.43,0.73; 0.71,0.91; 1.0,1.0">
                                          <p:stCondLst>
                                            <p:cond delay="0"/>
                                          </p:stCondLst>
                                        </p:cTn>
                                        <p:tgtEl>
                                          <p:spTgt spid="10">
                                            <p:graphicEl>
                                              <a:chart seriesIdx="0" categoryIdx="2" bldStep="ptInCategory"/>
                                            </p:graphicEl>
                                          </p:spTgt>
                                        </p:tgtEl>
                                        <p:attrNameLst>
                                          <p:attrName>ppt_x</p:attrName>
                                        </p:attrNameLst>
                                      </p:cBhvr>
                                      <p:tavLst>
                                        <p:tav tm="0">
                                          <p:val>
                                            <p:strVal val="#ppt_x-0.25"/>
                                          </p:val>
                                        </p:tav>
                                        <p:tav tm="100000">
                                          <p:val>
                                            <p:strVal val="#ppt_x"/>
                                          </p:val>
                                        </p:tav>
                                      </p:tavLst>
                                    </p:anim>
                                    <p:anim calcmode="lin" valueType="num">
                                      <p:cBhvr>
                                        <p:cTn id="160" dur="664" tmFilter="0.0,0.0; 0.25,0.07; 0.50,0.2; 0.75,0.467; 1.0,1.0">
                                          <p:stCondLst>
                                            <p:cond delay="0"/>
                                          </p:stCondLst>
                                        </p:cTn>
                                        <p:tgtEl>
                                          <p:spTgt spid="10">
                                            <p:graphicEl>
                                              <a:chart seriesIdx="0" categoryIdx="2" bldStep="ptInCategory"/>
                                            </p:graphicEl>
                                          </p:spTgt>
                                        </p:tgtEl>
                                        <p:attrNameLst>
                                          <p:attrName>ppt_y</p:attrName>
                                        </p:attrNameLst>
                                      </p:cBhvr>
                                      <p:tavLst>
                                        <p:tav tm="0" fmla="#ppt_y-sin(pi*$)/3">
                                          <p:val>
                                            <p:fltVal val="0.5"/>
                                          </p:val>
                                        </p:tav>
                                        <p:tav tm="100000">
                                          <p:val>
                                            <p:fltVal val="1"/>
                                          </p:val>
                                        </p:tav>
                                      </p:tavLst>
                                    </p:anim>
                                    <p:anim calcmode="lin" valueType="num">
                                      <p:cBhvr>
                                        <p:cTn id="161" dur="664" tmFilter="0, 0; 0.125,0.2665; 0.25,0.4; 0.375,0.465; 0.5,0.5;  0.625,0.535; 0.75,0.6; 0.875,0.7335; 1,1">
                                          <p:stCondLst>
                                            <p:cond delay="664"/>
                                          </p:stCondLst>
                                        </p:cTn>
                                        <p:tgtEl>
                                          <p:spTgt spid="10">
                                            <p:graphicEl>
                                              <a:chart seriesIdx="0" categoryIdx="2" bldStep="ptInCategory"/>
                                            </p:graphicEl>
                                          </p:spTgt>
                                        </p:tgtEl>
                                        <p:attrNameLst>
                                          <p:attrName>ppt_y</p:attrName>
                                        </p:attrNameLst>
                                      </p:cBhvr>
                                      <p:tavLst>
                                        <p:tav tm="0" fmla="#ppt_y-sin(pi*$)/9">
                                          <p:val>
                                            <p:fltVal val="0"/>
                                          </p:val>
                                        </p:tav>
                                        <p:tav tm="100000">
                                          <p:val>
                                            <p:fltVal val="1"/>
                                          </p:val>
                                        </p:tav>
                                      </p:tavLst>
                                    </p:anim>
                                    <p:anim calcmode="lin" valueType="num">
                                      <p:cBhvr>
                                        <p:cTn id="162" dur="332" tmFilter="0, 0; 0.125,0.2665; 0.25,0.4; 0.375,0.465; 0.5,0.5;  0.625,0.535; 0.75,0.6; 0.875,0.7335; 1,1">
                                          <p:stCondLst>
                                            <p:cond delay="1324"/>
                                          </p:stCondLst>
                                        </p:cTn>
                                        <p:tgtEl>
                                          <p:spTgt spid="10">
                                            <p:graphicEl>
                                              <a:chart seriesIdx="0" categoryIdx="2" bldStep="ptInCategory"/>
                                            </p:graphicEl>
                                          </p:spTgt>
                                        </p:tgtEl>
                                        <p:attrNameLst>
                                          <p:attrName>ppt_y</p:attrName>
                                        </p:attrNameLst>
                                      </p:cBhvr>
                                      <p:tavLst>
                                        <p:tav tm="0" fmla="#ppt_y-sin(pi*$)/27">
                                          <p:val>
                                            <p:fltVal val="0"/>
                                          </p:val>
                                        </p:tav>
                                        <p:tav tm="100000">
                                          <p:val>
                                            <p:fltVal val="1"/>
                                          </p:val>
                                        </p:tav>
                                      </p:tavLst>
                                    </p:anim>
                                    <p:anim calcmode="lin" valueType="num">
                                      <p:cBhvr>
                                        <p:cTn id="163" dur="164" tmFilter="0, 0; 0.125,0.2665; 0.25,0.4; 0.375,0.465; 0.5,0.5;  0.625,0.535; 0.75,0.6; 0.875,0.7335; 1,1">
                                          <p:stCondLst>
                                            <p:cond delay="1656"/>
                                          </p:stCondLst>
                                        </p:cTn>
                                        <p:tgtEl>
                                          <p:spTgt spid="10">
                                            <p:graphicEl>
                                              <a:chart seriesIdx="0" categoryIdx="2" bldStep="ptInCategory"/>
                                            </p:graphicEl>
                                          </p:spTgt>
                                        </p:tgtEl>
                                        <p:attrNameLst>
                                          <p:attrName>ppt_y</p:attrName>
                                        </p:attrNameLst>
                                      </p:cBhvr>
                                      <p:tavLst>
                                        <p:tav tm="0" fmla="#ppt_y-sin(pi*$)/81">
                                          <p:val>
                                            <p:fltVal val="0"/>
                                          </p:val>
                                        </p:tav>
                                        <p:tav tm="100000">
                                          <p:val>
                                            <p:fltVal val="1"/>
                                          </p:val>
                                        </p:tav>
                                      </p:tavLst>
                                    </p:anim>
                                    <p:animScale>
                                      <p:cBhvr>
                                        <p:cTn id="164" dur="26">
                                          <p:stCondLst>
                                            <p:cond delay="650"/>
                                          </p:stCondLst>
                                        </p:cTn>
                                        <p:tgtEl>
                                          <p:spTgt spid="10">
                                            <p:graphicEl>
                                              <a:chart seriesIdx="0" categoryIdx="2" bldStep="ptInCategory"/>
                                            </p:graphicEl>
                                          </p:spTgt>
                                        </p:tgtEl>
                                      </p:cBhvr>
                                      <p:to x="100000" y="60000"/>
                                    </p:animScale>
                                    <p:animScale>
                                      <p:cBhvr>
                                        <p:cTn id="165" dur="166" decel="50000">
                                          <p:stCondLst>
                                            <p:cond delay="676"/>
                                          </p:stCondLst>
                                        </p:cTn>
                                        <p:tgtEl>
                                          <p:spTgt spid="10">
                                            <p:graphicEl>
                                              <a:chart seriesIdx="0" categoryIdx="2" bldStep="ptInCategory"/>
                                            </p:graphicEl>
                                          </p:spTgt>
                                        </p:tgtEl>
                                      </p:cBhvr>
                                      <p:to x="100000" y="100000"/>
                                    </p:animScale>
                                    <p:animScale>
                                      <p:cBhvr>
                                        <p:cTn id="166" dur="26">
                                          <p:stCondLst>
                                            <p:cond delay="1312"/>
                                          </p:stCondLst>
                                        </p:cTn>
                                        <p:tgtEl>
                                          <p:spTgt spid="10">
                                            <p:graphicEl>
                                              <a:chart seriesIdx="0" categoryIdx="2" bldStep="ptInCategory"/>
                                            </p:graphicEl>
                                          </p:spTgt>
                                        </p:tgtEl>
                                      </p:cBhvr>
                                      <p:to x="100000" y="80000"/>
                                    </p:animScale>
                                    <p:animScale>
                                      <p:cBhvr>
                                        <p:cTn id="167" dur="166" decel="50000">
                                          <p:stCondLst>
                                            <p:cond delay="1338"/>
                                          </p:stCondLst>
                                        </p:cTn>
                                        <p:tgtEl>
                                          <p:spTgt spid="10">
                                            <p:graphicEl>
                                              <a:chart seriesIdx="0" categoryIdx="2" bldStep="ptInCategory"/>
                                            </p:graphicEl>
                                          </p:spTgt>
                                        </p:tgtEl>
                                      </p:cBhvr>
                                      <p:to x="100000" y="100000"/>
                                    </p:animScale>
                                    <p:animScale>
                                      <p:cBhvr>
                                        <p:cTn id="168" dur="26">
                                          <p:stCondLst>
                                            <p:cond delay="1642"/>
                                          </p:stCondLst>
                                        </p:cTn>
                                        <p:tgtEl>
                                          <p:spTgt spid="10">
                                            <p:graphicEl>
                                              <a:chart seriesIdx="0" categoryIdx="2" bldStep="ptInCategory"/>
                                            </p:graphicEl>
                                          </p:spTgt>
                                        </p:tgtEl>
                                      </p:cBhvr>
                                      <p:to x="100000" y="90000"/>
                                    </p:animScale>
                                    <p:animScale>
                                      <p:cBhvr>
                                        <p:cTn id="169" dur="166" decel="50000">
                                          <p:stCondLst>
                                            <p:cond delay="1668"/>
                                          </p:stCondLst>
                                        </p:cTn>
                                        <p:tgtEl>
                                          <p:spTgt spid="10">
                                            <p:graphicEl>
                                              <a:chart seriesIdx="0" categoryIdx="2" bldStep="ptInCategory"/>
                                            </p:graphicEl>
                                          </p:spTgt>
                                        </p:tgtEl>
                                      </p:cBhvr>
                                      <p:to x="100000" y="100000"/>
                                    </p:animScale>
                                    <p:animScale>
                                      <p:cBhvr>
                                        <p:cTn id="170" dur="26">
                                          <p:stCondLst>
                                            <p:cond delay="1808"/>
                                          </p:stCondLst>
                                        </p:cTn>
                                        <p:tgtEl>
                                          <p:spTgt spid="10">
                                            <p:graphicEl>
                                              <a:chart seriesIdx="0" categoryIdx="2" bldStep="ptInCategory"/>
                                            </p:graphicEl>
                                          </p:spTgt>
                                        </p:tgtEl>
                                      </p:cBhvr>
                                      <p:to x="100000" y="95000"/>
                                    </p:animScale>
                                    <p:animScale>
                                      <p:cBhvr>
                                        <p:cTn id="171" dur="166" decel="50000">
                                          <p:stCondLst>
                                            <p:cond delay="1834"/>
                                          </p:stCondLst>
                                        </p:cTn>
                                        <p:tgtEl>
                                          <p:spTgt spid="10">
                                            <p:graphicEl>
                                              <a:chart seriesIdx="0" categoryIdx="2" bldStep="ptInCategory"/>
                                            </p:graphicEl>
                                          </p:spTgt>
                                        </p:tgtEl>
                                      </p:cBhvr>
                                      <p:to x="100000" y="100000"/>
                                    </p:animScale>
                                  </p:childTnLst>
                                </p:cTn>
                              </p:par>
                            </p:childTnLst>
                          </p:cTn>
                        </p:par>
                      </p:childTnLst>
                    </p:cTn>
                  </p:par>
                  <p:par>
                    <p:cTn id="172" fill="hold">
                      <p:stCondLst>
                        <p:cond delay="indefinite"/>
                      </p:stCondLst>
                      <p:childTnLst>
                        <p:par>
                          <p:cTn id="173" fill="hold">
                            <p:stCondLst>
                              <p:cond delay="0"/>
                            </p:stCondLst>
                            <p:childTnLst>
                              <p:par>
                                <p:cTn id="174" presetID="26" presetClass="entr" presetSubtype="0" fill="hold" grpId="0" nodeType="clickEffect">
                                  <p:stCondLst>
                                    <p:cond delay="0"/>
                                  </p:stCondLst>
                                  <p:childTnLst>
                                    <p:set>
                                      <p:cBhvr>
                                        <p:cTn id="175" dur="1" fill="hold">
                                          <p:stCondLst>
                                            <p:cond delay="0"/>
                                          </p:stCondLst>
                                        </p:cTn>
                                        <p:tgtEl>
                                          <p:spTgt spid="10">
                                            <p:graphicEl>
                                              <a:chart seriesIdx="1" categoryIdx="2" bldStep="ptInCategory"/>
                                            </p:graphicEl>
                                          </p:spTgt>
                                        </p:tgtEl>
                                        <p:attrNameLst>
                                          <p:attrName>style.visibility</p:attrName>
                                        </p:attrNameLst>
                                      </p:cBhvr>
                                      <p:to>
                                        <p:strVal val="visible"/>
                                      </p:to>
                                    </p:set>
                                    <p:animEffect transition="in" filter="wipe(down)">
                                      <p:cBhvr>
                                        <p:cTn id="176" dur="580">
                                          <p:stCondLst>
                                            <p:cond delay="0"/>
                                          </p:stCondLst>
                                        </p:cTn>
                                        <p:tgtEl>
                                          <p:spTgt spid="10">
                                            <p:graphicEl>
                                              <a:chart seriesIdx="1" categoryIdx="2" bldStep="ptInCategory"/>
                                            </p:graphicEl>
                                          </p:spTgt>
                                        </p:tgtEl>
                                      </p:cBhvr>
                                    </p:animEffect>
                                    <p:anim calcmode="lin" valueType="num">
                                      <p:cBhvr>
                                        <p:cTn id="177" dur="1822" tmFilter="0,0; 0.14,0.36; 0.43,0.73; 0.71,0.91; 1.0,1.0">
                                          <p:stCondLst>
                                            <p:cond delay="0"/>
                                          </p:stCondLst>
                                        </p:cTn>
                                        <p:tgtEl>
                                          <p:spTgt spid="10">
                                            <p:graphicEl>
                                              <a:chart seriesIdx="1" categoryIdx="2" bldStep="ptInCategory"/>
                                            </p:graphicEl>
                                          </p:spTgt>
                                        </p:tgtEl>
                                        <p:attrNameLst>
                                          <p:attrName>ppt_x</p:attrName>
                                        </p:attrNameLst>
                                      </p:cBhvr>
                                      <p:tavLst>
                                        <p:tav tm="0">
                                          <p:val>
                                            <p:strVal val="#ppt_x-0.25"/>
                                          </p:val>
                                        </p:tav>
                                        <p:tav tm="100000">
                                          <p:val>
                                            <p:strVal val="#ppt_x"/>
                                          </p:val>
                                        </p:tav>
                                      </p:tavLst>
                                    </p:anim>
                                    <p:anim calcmode="lin" valueType="num">
                                      <p:cBhvr>
                                        <p:cTn id="178" dur="664" tmFilter="0.0,0.0; 0.25,0.07; 0.50,0.2; 0.75,0.467; 1.0,1.0">
                                          <p:stCondLst>
                                            <p:cond delay="0"/>
                                          </p:stCondLst>
                                        </p:cTn>
                                        <p:tgtEl>
                                          <p:spTgt spid="10">
                                            <p:graphicEl>
                                              <a:chart seriesIdx="1" categoryIdx="2" bldStep="ptInCategory"/>
                                            </p:graphicEl>
                                          </p:spTgt>
                                        </p:tgtEl>
                                        <p:attrNameLst>
                                          <p:attrName>ppt_y</p:attrName>
                                        </p:attrNameLst>
                                      </p:cBhvr>
                                      <p:tavLst>
                                        <p:tav tm="0" fmla="#ppt_y-sin(pi*$)/3">
                                          <p:val>
                                            <p:fltVal val="0.5"/>
                                          </p:val>
                                        </p:tav>
                                        <p:tav tm="100000">
                                          <p:val>
                                            <p:fltVal val="1"/>
                                          </p:val>
                                        </p:tav>
                                      </p:tavLst>
                                    </p:anim>
                                    <p:anim calcmode="lin" valueType="num">
                                      <p:cBhvr>
                                        <p:cTn id="179" dur="664" tmFilter="0, 0; 0.125,0.2665; 0.25,0.4; 0.375,0.465; 0.5,0.5;  0.625,0.535; 0.75,0.6; 0.875,0.7335; 1,1">
                                          <p:stCondLst>
                                            <p:cond delay="664"/>
                                          </p:stCondLst>
                                        </p:cTn>
                                        <p:tgtEl>
                                          <p:spTgt spid="10">
                                            <p:graphicEl>
                                              <a:chart seriesIdx="1" categoryIdx="2" bldStep="ptInCategory"/>
                                            </p:graphicEl>
                                          </p:spTgt>
                                        </p:tgtEl>
                                        <p:attrNameLst>
                                          <p:attrName>ppt_y</p:attrName>
                                        </p:attrNameLst>
                                      </p:cBhvr>
                                      <p:tavLst>
                                        <p:tav tm="0" fmla="#ppt_y-sin(pi*$)/9">
                                          <p:val>
                                            <p:fltVal val="0"/>
                                          </p:val>
                                        </p:tav>
                                        <p:tav tm="100000">
                                          <p:val>
                                            <p:fltVal val="1"/>
                                          </p:val>
                                        </p:tav>
                                      </p:tavLst>
                                    </p:anim>
                                    <p:anim calcmode="lin" valueType="num">
                                      <p:cBhvr>
                                        <p:cTn id="180" dur="332" tmFilter="0, 0; 0.125,0.2665; 0.25,0.4; 0.375,0.465; 0.5,0.5;  0.625,0.535; 0.75,0.6; 0.875,0.7335; 1,1">
                                          <p:stCondLst>
                                            <p:cond delay="1324"/>
                                          </p:stCondLst>
                                        </p:cTn>
                                        <p:tgtEl>
                                          <p:spTgt spid="10">
                                            <p:graphicEl>
                                              <a:chart seriesIdx="1" categoryIdx="2" bldStep="ptInCategory"/>
                                            </p:graphicEl>
                                          </p:spTgt>
                                        </p:tgtEl>
                                        <p:attrNameLst>
                                          <p:attrName>ppt_y</p:attrName>
                                        </p:attrNameLst>
                                      </p:cBhvr>
                                      <p:tavLst>
                                        <p:tav tm="0" fmla="#ppt_y-sin(pi*$)/27">
                                          <p:val>
                                            <p:fltVal val="0"/>
                                          </p:val>
                                        </p:tav>
                                        <p:tav tm="100000">
                                          <p:val>
                                            <p:fltVal val="1"/>
                                          </p:val>
                                        </p:tav>
                                      </p:tavLst>
                                    </p:anim>
                                    <p:anim calcmode="lin" valueType="num">
                                      <p:cBhvr>
                                        <p:cTn id="181" dur="164" tmFilter="0, 0; 0.125,0.2665; 0.25,0.4; 0.375,0.465; 0.5,0.5;  0.625,0.535; 0.75,0.6; 0.875,0.7335; 1,1">
                                          <p:stCondLst>
                                            <p:cond delay="1656"/>
                                          </p:stCondLst>
                                        </p:cTn>
                                        <p:tgtEl>
                                          <p:spTgt spid="10">
                                            <p:graphicEl>
                                              <a:chart seriesIdx="1" categoryIdx="2" bldStep="ptInCategory"/>
                                            </p:graphicEl>
                                          </p:spTgt>
                                        </p:tgtEl>
                                        <p:attrNameLst>
                                          <p:attrName>ppt_y</p:attrName>
                                        </p:attrNameLst>
                                      </p:cBhvr>
                                      <p:tavLst>
                                        <p:tav tm="0" fmla="#ppt_y-sin(pi*$)/81">
                                          <p:val>
                                            <p:fltVal val="0"/>
                                          </p:val>
                                        </p:tav>
                                        <p:tav tm="100000">
                                          <p:val>
                                            <p:fltVal val="1"/>
                                          </p:val>
                                        </p:tav>
                                      </p:tavLst>
                                    </p:anim>
                                    <p:animScale>
                                      <p:cBhvr>
                                        <p:cTn id="182" dur="26">
                                          <p:stCondLst>
                                            <p:cond delay="650"/>
                                          </p:stCondLst>
                                        </p:cTn>
                                        <p:tgtEl>
                                          <p:spTgt spid="10">
                                            <p:graphicEl>
                                              <a:chart seriesIdx="1" categoryIdx="2" bldStep="ptInCategory"/>
                                            </p:graphicEl>
                                          </p:spTgt>
                                        </p:tgtEl>
                                      </p:cBhvr>
                                      <p:to x="100000" y="60000"/>
                                    </p:animScale>
                                    <p:animScale>
                                      <p:cBhvr>
                                        <p:cTn id="183" dur="166" decel="50000">
                                          <p:stCondLst>
                                            <p:cond delay="676"/>
                                          </p:stCondLst>
                                        </p:cTn>
                                        <p:tgtEl>
                                          <p:spTgt spid="10">
                                            <p:graphicEl>
                                              <a:chart seriesIdx="1" categoryIdx="2" bldStep="ptInCategory"/>
                                            </p:graphicEl>
                                          </p:spTgt>
                                        </p:tgtEl>
                                      </p:cBhvr>
                                      <p:to x="100000" y="100000"/>
                                    </p:animScale>
                                    <p:animScale>
                                      <p:cBhvr>
                                        <p:cTn id="184" dur="26">
                                          <p:stCondLst>
                                            <p:cond delay="1312"/>
                                          </p:stCondLst>
                                        </p:cTn>
                                        <p:tgtEl>
                                          <p:spTgt spid="10">
                                            <p:graphicEl>
                                              <a:chart seriesIdx="1" categoryIdx="2" bldStep="ptInCategory"/>
                                            </p:graphicEl>
                                          </p:spTgt>
                                        </p:tgtEl>
                                      </p:cBhvr>
                                      <p:to x="100000" y="80000"/>
                                    </p:animScale>
                                    <p:animScale>
                                      <p:cBhvr>
                                        <p:cTn id="185" dur="166" decel="50000">
                                          <p:stCondLst>
                                            <p:cond delay="1338"/>
                                          </p:stCondLst>
                                        </p:cTn>
                                        <p:tgtEl>
                                          <p:spTgt spid="10">
                                            <p:graphicEl>
                                              <a:chart seriesIdx="1" categoryIdx="2" bldStep="ptInCategory"/>
                                            </p:graphicEl>
                                          </p:spTgt>
                                        </p:tgtEl>
                                      </p:cBhvr>
                                      <p:to x="100000" y="100000"/>
                                    </p:animScale>
                                    <p:animScale>
                                      <p:cBhvr>
                                        <p:cTn id="186" dur="26">
                                          <p:stCondLst>
                                            <p:cond delay="1642"/>
                                          </p:stCondLst>
                                        </p:cTn>
                                        <p:tgtEl>
                                          <p:spTgt spid="10">
                                            <p:graphicEl>
                                              <a:chart seriesIdx="1" categoryIdx="2" bldStep="ptInCategory"/>
                                            </p:graphicEl>
                                          </p:spTgt>
                                        </p:tgtEl>
                                      </p:cBhvr>
                                      <p:to x="100000" y="90000"/>
                                    </p:animScale>
                                    <p:animScale>
                                      <p:cBhvr>
                                        <p:cTn id="187" dur="166" decel="50000">
                                          <p:stCondLst>
                                            <p:cond delay="1668"/>
                                          </p:stCondLst>
                                        </p:cTn>
                                        <p:tgtEl>
                                          <p:spTgt spid="10">
                                            <p:graphicEl>
                                              <a:chart seriesIdx="1" categoryIdx="2" bldStep="ptInCategory"/>
                                            </p:graphicEl>
                                          </p:spTgt>
                                        </p:tgtEl>
                                      </p:cBhvr>
                                      <p:to x="100000" y="100000"/>
                                    </p:animScale>
                                    <p:animScale>
                                      <p:cBhvr>
                                        <p:cTn id="188" dur="26">
                                          <p:stCondLst>
                                            <p:cond delay="1808"/>
                                          </p:stCondLst>
                                        </p:cTn>
                                        <p:tgtEl>
                                          <p:spTgt spid="10">
                                            <p:graphicEl>
                                              <a:chart seriesIdx="1" categoryIdx="2" bldStep="ptInCategory"/>
                                            </p:graphicEl>
                                          </p:spTgt>
                                        </p:tgtEl>
                                      </p:cBhvr>
                                      <p:to x="100000" y="95000"/>
                                    </p:animScale>
                                    <p:animScale>
                                      <p:cBhvr>
                                        <p:cTn id="189" dur="166" decel="50000">
                                          <p:stCondLst>
                                            <p:cond delay="1834"/>
                                          </p:stCondLst>
                                        </p:cTn>
                                        <p:tgtEl>
                                          <p:spTgt spid="10">
                                            <p:graphicEl>
                                              <a:chart seriesIdx="1" categoryIdx="2" bldStep="ptInCategory"/>
                                            </p:graphicEl>
                                          </p:spTgt>
                                        </p:tgtEl>
                                      </p:cBhvr>
                                      <p:to x="100000" y="100000"/>
                                    </p:animScale>
                                  </p:childTnLst>
                                </p:cTn>
                              </p:par>
                            </p:childTnLst>
                          </p:cTn>
                        </p:par>
                      </p:childTnLst>
                    </p:cTn>
                  </p:par>
                  <p:par>
                    <p:cTn id="190" fill="hold">
                      <p:stCondLst>
                        <p:cond delay="indefinite"/>
                      </p:stCondLst>
                      <p:childTnLst>
                        <p:par>
                          <p:cTn id="191" fill="hold">
                            <p:stCondLst>
                              <p:cond delay="0"/>
                            </p:stCondLst>
                            <p:childTnLst>
                              <p:par>
                                <p:cTn id="192" presetID="26" presetClass="entr" presetSubtype="0" fill="hold" grpId="0" nodeType="clickEffect">
                                  <p:stCondLst>
                                    <p:cond delay="0"/>
                                  </p:stCondLst>
                                  <p:childTnLst>
                                    <p:set>
                                      <p:cBhvr>
                                        <p:cTn id="193" dur="1" fill="hold">
                                          <p:stCondLst>
                                            <p:cond delay="0"/>
                                          </p:stCondLst>
                                        </p:cTn>
                                        <p:tgtEl>
                                          <p:spTgt spid="10">
                                            <p:graphicEl>
                                              <a:chart seriesIdx="2" categoryIdx="2" bldStep="ptInCategory"/>
                                            </p:graphicEl>
                                          </p:spTgt>
                                        </p:tgtEl>
                                        <p:attrNameLst>
                                          <p:attrName>style.visibility</p:attrName>
                                        </p:attrNameLst>
                                      </p:cBhvr>
                                      <p:to>
                                        <p:strVal val="visible"/>
                                      </p:to>
                                    </p:set>
                                    <p:animEffect transition="in" filter="wipe(down)">
                                      <p:cBhvr>
                                        <p:cTn id="194" dur="580">
                                          <p:stCondLst>
                                            <p:cond delay="0"/>
                                          </p:stCondLst>
                                        </p:cTn>
                                        <p:tgtEl>
                                          <p:spTgt spid="10">
                                            <p:graphicEl>
                                              <a:chart seriesIdx="2" categoryIdx="2" bldStep="ptInCategory"/>
                                            </p:graphicEl>
                                          </p:spTgt>
                                        </p:tgtEl>
                                      </p:cBhvr>
                                    </p:animEffect>
                                    <p:anim calcmode="lin" valueType="num">
                                      <p:cBhvr>
                                        <p:cTn id="195" dur="1822" tmFilter="0,0; 0.14,0.36; 0.43,0.73; 0.71,0.91; 1.0,1.0">
                                          <p:stCondLst>
                                            <p:cond delay="0"/>
                                          </p:stCondLst>
                                        </p:cTn>
                                        <p:tgtEl>
                                          <p:spTgt spid="10">
                                            <p:graphicEl>
                                              <a:chart seriesIdx="2" categoryIdx="2" bldStep="ptInCategory"/>
                                            </p:graphicEl>
                                          </p:spTgt>
                                        </p:tgtEl>
                                        <p:attrNameLst>
                                          <p:attrName>ppt_x</p:attrName>
                                        </p:attrNameLst>
                                      </p:cBhvr>
                                      <p:tavLst>
                                        <p:tav tm="0">
                                          <p:val>
                                            <p:strVal val="#ppt_x-0.25"/>
                                          </p:val>
                                        </p:tav>
                                        <p:tav tm="100000">
                                          <p:val>
                                            <p:strVal val="#ppt_x"/>
                                          </p:val>
                                        </p:tav>
                                      </p:tavLst>
                                    </p:anim>
                                    <p:anim calcmode="lin" valueType="num">
                                      <p:cBhvr>
                                        <p:cTn id="196" dur="664" tmFilter="0.0,0.0; 0.25,0.07; 0.50,0.2; 0.75,0.467; 1.0,1.0">
                                          <p:stCondLst>
                                            <p:cond delay="0"/>
                                          </p:stCondLst>
                                        </p:cTn>
                                        <p:tgtEl>
                                          <p:spTgt spid="10">
                                            <p:graphicEl>
                                              <a:chart seriesIdx="2" categoryIdx="2" bldStep="ptInCategory"/>
                                            </p:graphicEl>
                                          </p:spTgt>
                                        </p:tgtEl>
                                        <p:attrNameLst>
                                          <p:attrName>ppt_y</p:attrName>
                                        </p:attrNameLst>
                                      </p:cBhvr>
                                      <p:tavLst>
                                        <p:tav tm="0" fmla="#ppt_y-sin(pi*$)/3">
                                          <p:val>
                                            <p:fltVal val="0.5"/>
                                          </p:val>
                                        </p:tav>
                                        <p:tav tm="100000">
                                          <p:val>
                                            <p:fltVal val="1"/>
                                          </p:val>
                                        </p:tav>
                                      </p:tavLst>
                                    </p:anim>
                                    <p:anim calcmode="lin" valueType="num">
                                      <p:cBhvr>
                                        <p:cTn id="197" dur="664" tmFilter="0, 0; 0.125,0.2665; 0.25,0.4; 0.375,0.465; 0.5,0.5;  0.625,0.535; 0.75,0.6; 0.875,0.7335; 1,1">
                                          <p:stCondLst>
                                            <p:cond delay="664"/>
                                          </p:stCondLst>
                                        </p:cTn>
                                        <p:tgtEl>
                                          <p:spTgt spid="10">
                                            <p:graphicEl>
                                              <a:chart seriesIdx="2" categoryIdx="2" bldStep="ptInCategory"/>
                                            </p:graphicEl>
                                          </p:spTgt>
                                        </p:tgtEl>
                                        <p:attrNameLst>
                                          <p:attrName>ppt_y</p:attrName>
                                        </p:attrNameLst>
                                      </p:cBhvr>
                                      <p:tavLst>
                                        <p:tav tm="0" fmla="#ppt_y-sin(pi*$)/9">
                                          <p:val>
                                            <p:fltVal val="0"/>
                                          </p:val>
                                        </p:tav>
                                        <p:tav tm="100000">
                                          <p:val>
                                            <p:fltVal val="1"/>
                                          </p:val>
                                        </p:tav>
                                      </p:tavLst>
                                    </p:anim>
                                    <p:anim calcmode="lin" valueType="num">
                                      <p:cBhvr>
                                        <p:cTn id="198" dur="332" tmFilter="0, 0; 0.125,0.2665; 0.25,0.4; 0.375,0.465; 0.5,0.5;  0.625,0.535; 0.75,0.6; 0.875,0.7335; 1,1">
                                          <p:stCondLst>
                                            <p:cond delay="1324"/>
                                          </p:stCondLst>
                                        </p:cTn>
                                        <p:tgtEl>
                                          <p:spTgt spid="10">
                                            <p:graphicEl>
                                              <a:chart seriesIdx="2" categoryIdx="2" bldStep="ptInCategory"/>
                                            </p:graphicEl>
                                          </p:spTgt>
                                        </p:tgtEl>
                                        <p:attrNameLst>
                                          <p:attrName>ppt_y</p:attrName>
                                        </p:attrNameLst>
                                      </p:cBhvr>
                                      <p:tavLst>
                                        <p:tav tm="0" fmla="#ppt_y-sin(pi*$)/27">
                                          <p:val>
                                            <p:fltVal val="0"/>
                                          </p:val>
                                        </p:tav>
                                        <p:tav tm="100000">
                                          <p:val>
                                            <p:fltVal val="1"/>
                                          </p:val>
                                        </p:tav>
                                      </p:tavLst>
                                    </p:anim>
                                    <p:anim calcmode="lin" valueType="num">
                                      <p:cBhvr>
                                        <p:cTn id="199" dur="164" tmFilter="0, 0; 0.125,0.2665; 0.25,0.4; 0.375,0.465; 0.5,0.5;  0.625,0.535; 0.75,0.6; 0.875,0.7335; 1,1">
                                          <p:stCondLst>
                                            <p:cond delay="1656"/>
                                          </p:stCondLst>
                                        </p:cTn>
                                        <p:tgtEl>
                                          <p:spTgt spid="10">
                                            <p:graphicEl>
                                              <a:chart seriesIdx="2" categoryIdx="2" bldStep="ptInCategory"/>
                                            </p:graphicEl>
                                          </p:spTgt>
                                        </p:tgtEl>
                                        <p:attrNameLst>
                                          <p:attrName>ppt_y</p:attrName>
                                        </p:attrNameLst>
                                      </p:cBhvr>
                                      <p:tavLst>
                                        <p:tav tm="0" fmla="#ppt_y-sin(pi*$)/81">
                                          <p:val>
                                            <p:fltVal val="0"/>
                                          </p:val>
                                        </p:tav>
                                        <p:tav tm="100000">
                                          <p:val>
                                            <p:fltVal val="1"/>
                                          </p:val>
                                        </p:tav>
                                      </p:tavLst>
                                    </p:anim>
                                    <p:animScale>
                                      <p:cBhvr>
                                        <p:cTn id="200" dur="26">
                                          <p:stCondLst>
                                            <p:cond delay="650"/>
                                          </p:stCondLst>
                                        </p:cTn>
                                        <p:tgtEl>
                                          <p:spTgt spid="10">
                                            <p:graphicEl>
                                              <a:chart seriesIdx="2" categoryIdx="2" bldStep="ptInCategory"/>
                                            </p:graphicEl>
                                          </p:spTgt>
                                        </p:tgtEl>
                                      </p:cBhvr>
                                      <p:to x="100000" y="60000"/>
                                    </p:animScale>
                                    <p:animScale>
                                      <p:cBhvr>
                                        <p:cTn id="201" dur="166" decel="50000">
                                          <p:stCondLst>
                                            <p:cond delay="676"/>
                                          </p:stCondLst>
                                        </p:cTn>
                                        <p:tgtEl>
                                          <p:spTgt spid="10">
                                            <p:graphicEl>
                                              <a:chart seriesIdx="2" categoryIdx="2" bldStep="ptInCategory"/>
                                            </p:graphicEl>
                                          </p:spTgt>
                                        </p:tgtEl>
                                      </p:cBhvr>
                                      <p:to x="100000" y="100000"/>
                                    </p:animScale>
                                    <p:animScale>
                                      <p:cBhvr>
                                        <p:cTn id="202" dur="26">
                                          <p:stCondLst>
                                            <p:cond delay="1312"/>
                                          </p:stCondLst>
                                        </p:cTn>
                                        <p:tgtEl>
                                          <p:spTgt spid="10">
                                            <p:graphicEl>
                                              <a:chart seriesIdx="2" categoryIdx="2" bldStep="ptInCategory"/>
                                            </p:graphicEl>
                                          </p:spTgt>
                                        </p:tgtEl>
                                      </p:cBhvr>
                                      <p:to x="100000" y="80000"/>
                                    </p:animScale>
                                    <p:animScale>
                                      <p:cBhvr>
                                        <p:cTn id="203" dur="166" decel="50000">
                                          <p:stCondLst>
                                            <p:cond delay="1338"/>
                                          </p:stCondLst>
                                        </p:cTn>
                                        <p:tgtEl>
                                          <p:spTgt spid="10">
                                            <p:graphicEl>
                                              <a:chart seriesIdx="2" categoryIdx="2" bldStep="ptInCategory"/>
                                            </p:graphicEl>
                                          </p:spTgt>
                                        </p:tgtEl>
                                      </p:cBhvr>
                                      <p:to x="100000" y="100000"/>
                                    </p:animScale>
                                    <p:animScale>
                                      <p:cBhvr>
                                        <p:cTn id="204" dur="26">
                                          <p:stCondLst>
                                            <p:cond delay="1642"/>
                                          </p:stCondLst>
                                        </p:cTn>
                                        <p:tgtEl>
                                          <p:spTgt spid="10">
                                            <p:graphicEl>
                                              <a:chart seriesIdx="2" categoryIdx="2" bldStep="ptInCategory"/>
                                            </p:graphicEl>
                                          </p:spTgt>
                                        </p:tgtEl>
                                      </p:cBhvr>
                                      <p:to x="100000" y="90000"/>
                                    </p:animScale>
                                    <p:animScale>
                                      <p:cBhvr>
                                        <p:cTn id="205" dur="166" decel="50000">
                                          <p:stCondLst>
                                            <p:cond delay="1668"/>
                                          </p:stCondLst>
                                        </p:cTn>
                                        <p:tgtEl>
                                          <p:spTgt spid="10">
                                            <p:graphicEl>
                                              <a:chart seriesIdx="2" categoryIdx="2" bldStep="ptInCategory"/>
                                            </p:graphicEl>
                                          </p:spTgt>
                                        </p:tgtEl>
                                      </p:cBhvr>
                                      <p:to x="100000" y="100000"/>
                                    </p:animScale>
                                    <p:animScale>
                                      <p:cBhvr>
                                        <p:cTn id="206" dur="26">
                                          <p:stCondLst>
                                            <p:cond delay="1808"/>
                                          </p:stCondLst>
                                        </p:cTn>
                                        <p:tgtEl>
                                          <p:spTgt spid="10">
                                            <p:graphicEl>
                                              <a:chart seriesIdx="2" categoryIdx="2" bldStep="ptInCategory"/>
                                            </p:graphicEl>
                                          </p:spTgt>
                                        </p:tgtEl>
                                      </p:cBhvr>
                                      <p:to x="100000" y="95000"/>
                                    </p:animScale>
                                    <p:animScale>
                                      <p:cBhvr>
                                        <p:cTn id="207" dur="166" decel="50000">
                                          <p:stCondLst>
                                            <p:cond delay="1834"/>
                                          </p:stCondLst>
                                        </p:cTn>
                                        <p:tgtEl>
                                          <p:spTgt spid="10">
                                            <p:graphicEl>
                                              <a:chart seriesIdx="2" categoryIdx="2" bldStep="ptInCategory"/>
                                            </p:graphicEl>
                                          </p:spTgt>
                                        </p:tgtEl>
                                      </p:cBhvr>
                                      <p:to x="100000" y="100000"/>
                                    </p:animScale>
                                  </p:childTnLst>
                                </p:cTn>
                              </p:par>
                            </p:childTnLst>
                          </p:cTn>
                        </p:par>
                      </p:childTnLst>
                    </p:cTn>
                  </p:par>
                  <p:par>
                    <p:cTn id="208" fill="hold">
                      <p:stCondLst>
                        <p:cond delay="indefinite"/>
                      </p:stCondLst>
                      <p:childTnLst>
                        <p:par>
                          <p:cTn id="209" fill="hold">
                            <p:stCondLst>
                              <p:cond delay="0"/>
                            </p:stCondLst>
                            <p:childTnLst>
                              <p:par>
                                <p:cTn id="210" presetID="26" presetClass="entr" presetSubtype="0" fill="hold" grpId="0" nodeType="clickEffect">
                                  <p:stCondLst>
                                    <p:cond delay="0"/>
                                  </p:stCondLst>
                                  <p:childTnLst>
                                    <p:set>
                                      <p:cBhvr>
                                        <p:cTn id="211" dur="1" fill="hold">
                                          <p:stCondLst>
                                            <p:cond delay="0"/>
                                          </p:stCondLst>
                                        </p:cTn>
                                        <p:tgtEl>
                                          <p:spTgt spid="10">
                                            <p:graphicEl>
                                              <a:chart seriesIdx="0" categoryIdx="3" bldStep="ptInCategory"/>
                                            </p:graphicEl>
                                          </p:spTgt>
                                        </p:tgtEl>
                                        <p:attrNameLst>
                                          <p:attrName>style.visibility</p:attrName>
                                        </p:attrNameLst>
                                      </p:cBhvr>
                                      <p:to>
                                        <p:strVal val="visible"/>
                                      </p:to>
                                    </p:set>
                                    <p:animEffect transition="in" filter="wipe(down)">
                                      <p:cBhvr>
                                        <p:cTn id="212" dur="580">
                                          <p:stCondLst>
                                            <p:cond delay="0"/>
                                          </p:stCondLst>
                                        </p:cTn>
                                        <p:tgtEl>
                                          <p:spTgt spid="10">
                                            <p:graphicEl>
                                              <a:chart seriesIdx="0" categoryIdx="3" bldStep="ptInCategory"/>
                                            </p:graphicEl>
                                          </p:spTgt>
                                        </p:tgtEl>
                                      </p:cBhvr>
                                    </p:animEffect>
                                    <p:anim calcmode="lin" valueType="num">
                                      <p:cBhvr>
                                        <p:cTn id="213" dur="1822" tmFilter="0,0; 0.14,0.36; 0.43,0.73; 0.71,0.91; 1.0,1.0">
                                          <p:stCondLst>
                                            <p:cond delay="0"/>
                                          </p:stCondLst>
                                        </p:cTn>
                                        <p:tgtEl>
                                          <p:spTgt spid="10">
                                            <p:graphicEl>
                                              <a:chart seriesIdx="0" categoryIdx="3" bldStep="ptInCategory"/>
                                            </p:graphicEl>
                                          </p:spTgt>
                                        </p:tgtEl>
                                        <p:attrNameLst>
                                          <p:attrName>ppt_x</p:attrName>
                                        </p:attrNameLst>
                                      </p:cBhvr>
                                      <p:tavLst>
                                        <p:tav tm="0">
                                          <p:val>
                                            <p:strVal val="#ppt_x-0.25"/>
                                          </p:val>
                                        </p:tav>
                                        <p:tav tm="100000">
                                          <p:val>
                                            <p:strVal val="#ppt_x"/>
                                          </p:val>
                                        </p:tav>
                                      </p:tavLst>
                                    </p:anim>
                                    <p:anim calcmode="lin" valueType="num">
                                      <p:cBhvr>
                                        <p:cTn id="214" dur="664" tmFilter="0.0,0.0; 0.25,0.07; 0.50,0.2; 0.75,0.467; 1.0,1.0">
                                          <p:stCondLst>
                                            <p:cond delay="0"/>
                                          </p:stCondLst>
                                        </p:cTn>
                                        <p:tgtEl>
                                          <p:spTgt spid="10">
                                            <p:graphicEl>
                                              <a:chart seriesIdx="0" categoryIdx="3" bldStep="ptInCategory"/>
                                            </p:graphicEl>
                                          </p:spTgt>
                                        </p:tgtEl>
                                        <p:attrNameLst>
                                          <p:attrName>ppt_y</p:attrName>
                                        </p:attrNameLst>
                                      </p:cBhvr>
                                      <p:tavLst>
                                        <p:tav tm="0" fmla="#ppt_y-sin(pi*$)/3">
                                          <p:val>
                                            <p:fltVal val="0.5"/>
                                          </p:val>
                                        </p:tav>
                                        <p:tav tm="100000">
                                          <p:val>
                                            <p:fltVal val="1"/>
                                          </p:val>
                                        </p:tav>
                                      </p:tavLst>
                                    </p:anim>
                                    <p:anim calcmode="lin" valueType="num">
                                      <p:cBhvr>
                                        <p:cTn id="215" dur="664" tmFilter="0, 0; 0.125,0.2665; 0.25,0.4; 0.375,0.465; 0.5,0.5;  0.625,0.535; 0.75,0.6; 0.875,0.7335; 1,1">
                                          <p:stCondLst>
                                            <p:cond delay="664"/>
                                          </p:stCondLst>
                                        </p:cTn>
                                        <p:tgtEl>
                                          <p:spTgt spid="10">
                                            <p:graphicEl>
                                              <a:chart seriesIdx="0" categoryIdx="3" bldStep="ptInCategory"/>
                                            </p:graphicEl>
                                          </p:spTgt>
                                        </p:tgtEl>
                                        <p:attrNameLst>
                                          <p:attrName>ppt_y</p:attrName>
                                        </p:attrNameLst>
                                      </p:cBhvr>
                                      <p:tavLst>
                                        <p:tav tm="0" fmla="#ppt_y-sin(pi*$)/9">
                                          <p:val>
                                            <p:fltVal val="0"/>
                                          </p:val>
                                        </p:tav>
                                        <p:tav tm="100000">
                                          <p:val>
                                            <p:fltVal val="1"/>
                                          </p:val>
                                        </p:tav>
                                      </p:tavLst>
                                    </p:anim>
                                    <p:anim calcmode="lin" valueType="num">
                                      <p:cBhvr>
                                        <p:cTn id="216" dur="332" tmFilter="0, 0; 0.125,0.2665; 0.25,0.4; 0.375,0.465; 0.5,0.5;  0.625,0.535; 0.75,0.6; 0.875,0.7335; 1,1">
                                          <p:stCondLst>
                                            <p:cond delay="1324"/>
                                          </p:stCondLst>
                                        </p:cTn>
                                        <p:tgtEl>
                                          <p:spTgt spid="10">
                                            <p:graphicEl>
                                              <a:chart seriesIdx="0" categoryIdx="3" bldStep="ptInCategory"/>
                                            </p:graphicEl>
                                          </p:spTgt>
                                        </p:tgtEl>
                                        <p:attrNameLst>
                                          <p:attrName>ppt_y</p:attrName>
                                        </p:attrNameLst>
                                      </p:cBhvr>
                                      <p:tavLst>
                                        <p:tav tm="0" fmla="#ppt_y-sin(pi*$)/27">
                                          <p:val>
                                            <p:fltVal val="0"/>
                                          </p:val>
                                        </p:tav>
                                        <p:tav tm="100000">
                                          <p:val>
                                            <p:fltVal val="1"/>
                                          </p:val>
                                        </p:tav>
                                      </p:tavLst>
                                    </p:anim>
                                    <p:anim calcmode="lin" valueType="num">
                                      <p:cBhvr>
                                        <p:cTn id="217" dur="164" tmFilter="0, 0; 0.125,0.2665; 0.25,0.4; 0.375,0.465; 0.5,0.5;  0.625,0.535; 0.75,0.6; 0.875,0.7335; 1,1">
                                          <p:stCondLst>
                                            <p:cond delay="1656"/>
                                          </p:stCondLst>
                                        </p:cTn>
                                        <p:tgtEl>
                                          <p:spTgt spid="10">
                                            <p:graphicEl>
                                              <a:chart seriesIdx="0" categoryIdx="3" bldStep="ptInCategory"/>
                                            </p:graphicEl>
                                          </p:spTgt>
                                        </p:tgtEl>
                                        <p:attrNameLst>
                                          <p:attrName>ppt_y</p:attrName>
                                        </p:attrNameLst>
                                      </p:cBhvr>
                                      <p:tavLst>
                                        <p:tav tm="0" fmla="#ppt_y-sin(pi*$)/81">
                                          <p:val>
                                            <p:fltVal val="0"/>
                                          </p:val>
                                        </p:tav>
                                        <p:tav tm="100000">
                                          <p:val>
                                            <p:fltVal val="1"/>
                                          </p:val>
                                        </p:tav>
                                      </p:tavLst>
                                    </p:anim>
                                    <p:animScale>
                                      <p:cBhvr>
                                        <p:cTn id="218" dur="26">
                                          <p:stCondLst>
                                            <p:cond delay="650"/>
                                          </p:stCondLst>
                                        </p:cTn>
                                        <p:tgtEl>
                                          <p:spTgt spid="10">
                                            <p:graphicEl>
                                              <a:chart seriesIdx="0" categoryIdx="3" bldStep="ptInCategory"/>
                                            </p:graphicEl>
                                          </p:spTgt>
                                        </p:tgtEl>
                                      </p:cBhvr>
                                      <p:to x="100000" y="60000"/>
                                    </p:animScale>
                                    <p:animScale>
                                      <p:cBhvr>
                                        <p:cTn id="219" dur="166" decel="50000">
                                          <p:stCondLst>
                                            <p:cond delay="676"/>
                                          </p:stCondLst>
                                        </p:cTn>
                                        <p:tgtEl>
                                          <p:spTgt spid="10">
                                            <p:graphicEl>
                                              <a:chart seriesIdx="0" categoryIdx="3" bldStep="ptInCategory"/>
                                            </p:graphicEl>
                                          </p:spTgt>
                                        </p:tgtEl>
                                      </p:cBhvr>
                                      <p:to x="100000" y="100000"/>
                                    </p:animScale>
                                    <p:animScale>
                                      <p:cBhvr>
                                        <p:cTn id="220" dur="26">
                                          <p:stCondLst>
                                            <p:cond delay="1312"/>
                                          </p:stCondLst>
                                        </p:cTn>
                                        <p:tgtEl>
                                          <p:spTgt spid="10">
                                            <p:graphicEl>
                                              <a:chart seriesIdx="0" categoryIdx="3" bldStep="ptInCategory"/>
                                            </p:graphicEl>
                                          </p:spTgt>
                                        </p:tgtEl>
                                      </p:cBhvr>
                                      <p:to x="100000" y="80000"/>
                                    </p:animScale>
                                    <p:animScale>
                                      <p:cBhvr>
                                        <p:cTn id="221" dur="166" decel="50000">
                                          <p:stCondLst>
                                            <p:cond delay="1338"/>
                                          </p:stCondLst>
                                        </p:cTn>
                                        <p:tgtEl>
                                          <p:spTgt spid="10">
                                            <p:graphicEl>
                                              <a:chart seriesIdx="0" categoryIdx="3" bldStep="ptInCategory"/>
                                            </p:graphicEl>
                                          </p:spTgt>
                                        </p:tgtEl>
                                      </p:cBhvr>
                                      <p:to x="100000" y="100000"/>
                                    </p:animScale>
                                    <p:animScale>
                                      <p:cBhvr>
                                        <p:cTn id="222" dur="26">
                                          <p:stCondLst>
                                            <p:cond delay="1642"/>
                                          </p:stCondLst>
                                        </p:cTn>
                                        <p:tgtEl>
                                          <p:spTgt spid="10">
                                            <p:graphicEl>
                                              <a:chart seriesIdx="0" categoryIdx="3" bldStep="ptInCategory"/>
                                            </p:graphicEl>
                                          </p:spTgt>
                                        </p:tgtEl>
                                      </p:cBhvr>
                                      <p:to x="100000" y="90000"/>
                                    </p:animScale>
                                    <p:animScale>
                                      <p:cBhvr>
                                        <p:cTn id="223" dur="166" decel="50000">
                                          <p:stCondLst>
                                            <p:cond delay="1668"/>
                                          </p:stCondLst>
                                        </p:cTn>
                                        <p:tgtEl>
                                          <p:spTgt spid="10">
                                            <p:graphicEl>
                                              <a:chart seriesIdx="0" categoryIdx="3" bldStep="ptInCategory"/>
                                            </p:graphicEl>
                                          </p:spTgt>
                                        </p:tgtEl>
                                      </p:cBhvr>
                                      <p:to x="100000" y="100000"/>
                                    </p:animScale>
                                    <p:animScale>
                                      <p:cBhvr>
                                        <p:cTn id="224" dur="26">
                                          <p:stCondLst>
                                            <p:cond delay="1808"/>
                                          </p:stCondLst>
                                        </p:cTn>
                                        <p:tgtEl>
                                          <p:spTgt spid="10">
                                            <p:graphicEl>
                                              <a:chart seriesIdx="0" categoryIdx="3" bldStep="ptInCategory"/>
                                            </p:graphicEl>
                                          </p:spTgt>
                                        </p:tgtEl>
                                      </p:cBhvr>
                                      <p:to x="100000" y="95000"/>
                                    </p:animScale>
                                    <p:animScale>
                                      <p:cBhvr>
                                        <p:cTn id="225" dur="166" decel="50000">
                                          <p:stCondLst>
                                            <p:cond delay="1834"/>
                                          </p:stCondLst>
                                        </p:cTn>
                                        <p:tgtEl>
                                          <p:spTgt spid="10">
                                            <p:graphicEl>
                                              <a:chart seriesIdx="0" categoryIdx="3" bldStep="ptInCategory"/>
                                            </p:graphicEl>
                                          </p:spTgt>
                                        </p:tgtEl>
                                      </p:cBhvr>
                                      <p:to x="100000" y="100000"/>
                                    </p:animScale>
                                  </p:childTnLst>
                                </p:cTn>
                              </p:par>
                            </p:childTnLst>
                          </p:cTn>
                        </p:par>
                      </p:childTnLst>
                    </p:cTn>
                  </p:par>
                  <p:par>
                    <p:cTn id="226" fill="hold">
                      <p:stCondLst>
                        <p:cond delay="indefinite"/>
                      </p:stCondLst>
                      <p:childTnLst>
                        <p:par>
                          <p:cTn id="227" fill="hold">
                            <p:stCondLst>
                              <p:cond delay="0"/>
                            </p:stCondLst>
                            <p:childTnLst>
                              <p:par>
                                <p:cTn id="228" presetID="26" presetClass="entr" presetSubtype="0" fill="hold" grpId="0" nodeType="clickEffect">
                                  <p:stCondLst>
                                    <p:cond delay="0"/>
                                  </p:stCondLst>
                                  <p:childTnLst>
                                    <p:set>
                                      <p:cBhvr>
                                        <p:cTn id="229" dur="1" fill="hold">
                                          <p:stCondLst>
                                            <p:cond delay="0"/>
                                          </p:stCondLst>
                                        </p:cTn>
                                        <p:tgtEl>
                                          <p:spTgt spid="10">
                                            <p:graphicEl>
                                              <a:chart seriesIdx="1" categoryIdx="3" bldStep="ptInCategory"/>
                                            </p:graphicEl>
                                          </p:spTgt>
                                        </p:tgtEl>
                                        <p:attrNameLst>
                                          <p:attrName>style.visibility</p:attrName>
                                        </p:attrNameLst>
                                      </p:cBhvr>
                                      <p:to>
                                        <p:strVal val="visible"/>
                                      </p:to>
                                    </p:set>
                                    <p:animEffect transition="in" filter="wipe(down)">
                                      <p:cBhvr>
                                        <p:cTn id="230" dur="580">
                                          <p:stCondLst>
                                            <p:cond delay="0"/>
                                          </p:stCondLst>
                                        </p:cTn>
                                        <p:tgtEl>
                                          <p:spTgt spid="10">
                                            <p:graphicEl>
                                              <a:chart seriesIdx="1" categoryIdx="3" bldStep="ptInCategory"/>
                                            </p:graphicEl>
                                          </p:spTgt>
                                        </p:tgtEl>
                                      </p:cBhvr>
                                    </p:animEffect>
                                    <p:anim calcmode="lin" valueType="num">
                                      <p:cBhvr>
                                        <p:cTn id="231" dur="1822" tmFilter="0,0; 0.14,0.36; 0.43,0.73; 0.71,0.91; 1.0,1.0">
                                          <p:stCondLst>
                                            <p:cond delay="0"/>
                                          </p:stCondLst>
                                        </p:cTn>
                                        <p:tgtEl>
                                          <p:spTgt spid="10">
                                            <p:graphicEl>
                                              <a:chart seriesIdx="1" categoryIdx="3" bldStep="ptInCategory"/>
                                            </p:graphicEl>
                                          </p:spTgt>
                                        </p:tgtEl>
                                        <p:attrNameLst>
                                          <p:attrName>ppt_x</p:attrName>
                                        </p:attrNameLst>
                                      </p:cBhvr>
                                      <p:tavLst>
                                        <p:tav tm="0">
                                          <p:val>
                                            <p:strVal val="#ppt_x-0.25"/>
                                          </p:val>
                                        </p:tav>
                                        <p:tav tm="100000">
                                          <p:val>
                                            <p:strVal val="#ppt_x"/>
                                          </p:val>
                                        </p:tav>
                                      </p:tavLst>
                                    </p:anim>
                                    <p:anim calcmode="lin" valueType="num">
                                      <p:cBhvr>
                                        <p:cTn id="232" dur="664" tmFilter="0.0,0.0; 0.25,0.07; 0.50,0.2; 0.75,0.467; 1.0,1.0">
                                          <p:stCondLst>
                                            <p:cond delay="0"/>
                                          </p:stCondLst>
                                        </p:cTn>
                                        <p:tgtEl>
                                          <p:spTgt spid="10">
                                            <p:graphicEl>
                                              <a:chart seriesIdx="1" categoryIdx="3" bldStep="ptInCategory"/>
                                            </p:graphicEl>
                                          </p:spTgt>
                                        </p:tgtEl>
                                        <p:attrNameLst>
                                          <p:attrName>ppt_y</p:attrName>
                                        </p:attrNameLst>
                                      </p:cBhvr>
                                      <p:tavLst>
                                        <p:tav tm="0" fmla="#ppt_y-sin(pi*$)/3">
                                          <p:val>
                                            <p:fltVal val="0.5"/>
                                          </p:val>
                                        </p:tav>
                                        <p:tav tm="100000">
                                          <p:val>
                                            <p:fltVal val="1"/>
                                          </p:val>
                                        </p:tav>
                                      </p:tavLst>
                                    </p:anim>
                                    <p:anim calcmode="lin" valueType="num">
                                      <p:cBhvr>
                                        <p:cTn id="233" dur="664" tmFilter="0, 0; 0.125,0.2665; 0.25,0.4; 0.375,0.465; 0.5,0.5;  0.625,0.535; 0.75,0.6; 0.875,0.7335; 1,1">
                                          <p:stCondLst>
                                            <p:cond delay="664"/>
                                          </p:stCondLst>
                                        </p:cTn>
                                        <p:tgtEl>
                                          <p:spTgt spid="10">
                                            <p:graphicEl>
                                              <a:chart seriesIdx="1" categoryIdx="3" bldStep="ptInCategory"/>
                                            </p:graphicEl>
                                          </p:spTgt>
                                        </p:tgtEl>
                                        <p:attrNameLst>
                                          <p:attrName>ppt_y</p:attrName>
                                        </p:attrNameLst>
                                      </p:cBhvr>
                                      <p:tavLst>
                                        <p:tav tm="0" fmla="#ppt_y-sin(pi*$)/9">
                                          <p:val>
                                            <p:fltVal val="0"/>
                                          </p:val>
                                        </p:tav>
                                        <p:tav tm="100000">
                                          <p:val>
                                            <p:fltVal val="1"/>
                                          </p:val>
                                        </p:tav>
                                      </p:tavLst>
                                    </p:anim>
                                    <p:anim calcmode="lin" valueType="num">
                                      <p:cBhvr>
                                        <p:cTn id="234" dur="332" tmFilter="0, 0; 0.125,0.2665; 0.25,0.4; 0.375,0.465; 0.5,0.5;  0.625,0.535; 0.75,0.6; 0.875,0.7335; 1,1">
                                          <p:stCondLst>
                                            <p:cond delay="1324"/>
                                          </p:stCondLst>
                                        </p:cTn>
                                        <p:tgtEl>
                                          <p:spTgt spid="10">
                                            <p:graphicEl>
                                              <a:chart seriesIdx="1" categoryIdx="3" bldStep="ptInCategory"/>
                                            </p:graphicEl>
                                          </p:spTgt>
                                        </p:tgtEl>
                                        <p:attrNameLst>
                                          <p:attrName>ppt_y</p:attrName>
                                        </p:attrNameLst>
                                      </p:cBhvr>
                                      <p:tavLst>
                                        <p:tav tm="0" fmla="#ppt_y-sin(pi*$)/27">
                                          <p:val>
                                            <p:fltVal val="0"/>
                                          </p:val>
                                        </p:tav>
                                        <p:tav tm="100000">
                                          <p:val>
                                            <p:fltVal val="1"/>
                                          </p:val>
                                        </p:tav>
                                      </p:tavLst>
                                    </p:anim>
                                    <p:anim calcmode="lin" valueType="num">
                                      <p:cBhvr>
                                        <p:cTn id="235" dur="164" tmFilter="0, 0; 0.125,0.2665; 0.25,0.4; 0.375,0.465; 0.5,0.5;  0.625,0.535; 0.75,0.6; 0.875,0.7335; 1,1">
                                          <p:stCondLst>
                                            <p:cond delay="1656"/>
                                          </p:stCondLst>
                                        </p:cTn>
                                        <p:tgtEl>
                                          <p:spTgt spid="10">
                                            <p:graphicEl>
                                              <a:chart seriesIdx="1" categoryIdx="3" bldStep="ptInCategory"/>
                                            </p:graphicEl>
                                          </p:spTgt>
                                        </p:tgtEl>
                                        <p:attrNameLst>
                                          <p:attrName>ppt_y</p:attrName>
                                        </p:attrNameLst>
                                      </p:cBhvr>
                                      <p:tavLst>
                                        <p:tav tm="0" fmla="#ppt_y-sin(pi*$)/81">
                                          <p:val>
                                            <p:fltVal val="0"/>
                                          </p:val>
                                        </p:tav>
                                        <p:tav tm="100000">
                                          <p:val>
                                            <p:fltVal val="1"/>
                                          </p:val>
                                        </p:tav>
                                      </p:tavLst>
                                    </p:anim>
                                    <p:animScale>
                                      <p:cBhvr>
                                        <p:cTn id="236" dur="26">
                                          <p:stCondLst>
                                            <p:cond delay="650"/>
                                          </p:stCondLst>
                                        </p:cTn>
                                        <p:tgtEl>
                                          <p:spTgt spid="10">
                                            <p:graphicEl>
                                              <a:chart seriesIdx="1" categoryIdx="3" bldStep="ptInCategory"/>
                                            </p:graphicEl>
                                          </p:spTgt>
                                        </p:tgtEl>
                                      </p:cBhvr>
                                      <p:to x="100000" y="60000"/>
                                    </p:animScale>
                                    <p:animScale>
                                      <p:cBhvr>
                                        <p:cTn id="237" dur="166" decel="50000">
                                          <p:stCondLst>
                                            <p:cond delay="676"/>
                                          </p:stCondLst>
                                        </p:cTn>
                                        <p:tgtEl>
                                          <p:spTgt spid="10">
                                            <p:graphicEl>
                                              <a:chart seriesIdx="1" categoryIdx="3" bldStep="ptInCategory"/>
                                            </p:graphicEl>
                                          </p:spTgt>
                                        </p:tgtEl>
                                      </p:cBhvr>
                                      <p:to x="100000" y="100000"/>
                                    </p:animScale>
                                    <p:animScale>
                                      <p:cBhvr>
                                        <p:cTn id="238" dur="26">
                                          <p:stCondLst>
                                            <p:cond delay="1312"/>
                                          </p:stCondLst>
                                        </p:cTn>
                                        <p:tgtEl>
                                          <p:spTgt spid="10">
                                            <p:graphicEl>
                                              <a:chart seriesIdx="1" categoryIdx="3" bldStep="ptInCategory"/>
                                            </p:graphicEl>
                                          </p:spTgt>
                                        </p:tgtEl>
                                      </p:cBhvr>
                                      <p:to x="100000" y="80000"/>
                                    </p:animScale>
                                    <p:animScale>
                                      <p:cBhvr>
                                        <p:cTn id="239" dur="166" decel="50000">
                                          <p:stCondLst>
                                            <p:cond delay="1338"/>
                                          </p:stCondLst>
                                        </p:cTn>
                                        <p:tgtEl>
                                          <p:spTgt spid="10">
                                            <p:graphicEl>
                                              <a:chart seriesIdx="1" categoryIdx="3" bldStep="ptInCategory"/>
                                            </p:graphicEl>
                                          </p:spTgt>
                                        </p:tgtEl>
                                      </p:cBhvr>
                                      <p:to x="100000" y="100000"/>
                                    </p:animScale>
                                    <p:animScale>
                                      <p:cBhvr>
                                        <p:cTn id="240" dur="26">
                                          <p:stCondLst>
                                            <p:cond delay="1642"/>
                                          </p:stCondLst>
                                        </p:cTn>
                                        <p:tgtEl>
                                          <p:spTgt spid="10">
                                            <p:graphicEl>
                                              <a:chart seriesIdx="1" categoryIdx="3" bldStep="ptInCategory"/>
                                            </p:graphicEl>
                                          </p:spTgt>
                                        </p:tgtEl>
                                      </p:cBhvr>
                                      <p:to x="100000" y="90000"/>
                                    </p:animScale>
                                    <p:animScale>
                                      <p:cBhvr>
                                        <p:cTn id="241" dur="166" decel="50000">
                                          <p:stCondLst>
                                            <p:cond delay="1668"/>
                                          </p:stCondLst>
                                        </p:cTn>
                                        <p:tgtEl>
                                          <p:spTgt spid="10">
                                            <p:graphicEl>
                                              <a:chart seriesIdx="1" categoryIdx="3" bldStep="ptInCategory"/>
                                            </p:graphicEl>
                                          </p:spTgt>
                                        </p:tgtEl>
                                      </p:cBhvr>
                                      <p:to x="100000" y="100000"/>
                                    </p:animScale>
                                    <p:animScale>
                                      <p:cBhvr>
                                        <p:cTn id="242" dur="26">
                                          <p:stCondLst>
                                            <p:cond delay="1808"/>
                                          </p:stCondLst>
                                        </p:cTn>
                                        <p:tgtEl>
                                          <p:spTgt spid="10">
                                            <p:graphicEl>
                                              <a:chart seriesIdx="1" categoryIdx="3" bldStep="ptInCategory"/>
                                            </p:graphicEl>
                                          </p:spTgt>
                                        </p:tgtEl>
                                      </p:cBhvr>
                                      <p:to x="100000" y="95000"/>
                                    </p:animScale>
                                    <p:animScale>
                                      <p:cBhvr>
                                        <p:cTn id="243" dur="166" decel="50000">
                                          <p:stCondLst>
                                            <p:cond delay="1834"/>
                                          </p:stCondLst>
                                        </p:cTn>
                                        <p:tgtEl>
                                          <p:spTgt spid="10">
                                            <p:graphicEl>
                                              <a:chart seriesIdx="1" categoryIdx="3" bldStep="ptInCategory"/>
                                            </p:graphicEl>
                                          </p:spTgt>
                                        </p:tgtEl>
                                      </p:cBhvr>
                                      <p:to x="100000" y="100000"/>
                                    </p:animScale>
                                  </p:childTnLst>
                                </p:cTn>
                              </p:par>
                            </p:childTnLst>
                          </p:cTn>
                        </p:par>
                      </p:childTnLst>
                    </p:cTn>
                  </p:par>
                  <p:par>
                    <p:cTn id="244" fill="hold">
                      <p:stCondLst>
                        <p:cond delay="indefinite"/>
                      </p:stCondLst>
                      <p:childTnLst>
                        <p:par>
                          <p:cTn id="245" fill="hold">
                            <p:stCondLst>
                              <p:cond delay="0"/>
                            </p:stCondLst>
                            <p:childTnLst>
                              <p:par>
                                <p:cTn id="246" presetID="26" presetClass="entr" presetSubtype="0" fill="hold" grpId="0" nodeType="clickEffect">
                                  <p:stCondLst>
                                    <p:cond delay="0"/>
                                  </p:stCondLst>
                                  <p:childTnLst>
                                    <p:set>
                                      <p:cBhvr>
                                        <p:cTn id="247" dur="1" fill="hold">
                                          <p:stCondLst>
                                            <p:cond delay="0"/>
                                          </p:stCondLst>
                                        </p:cTn>
                                        <p:tgtEl>
                                          <p:spTgt spid="10">
                                            <p:graphicEl>
                                              <a:chart seriesIdx="2" categoryIdx="3" bldStep="ptInCategory"/>
                                            </p:graphicEl>
                                          </p:spTgt>
                                        </p:tgtEl>
                                        <p:attrNameLst>
                                          <p:attrName>style.visibility</p:attrName>
                                        </p:attrNameLst>
                                      </p:cBhvr>
                                      <p:to>
                                        <p:strVal val="visible"/>
                                      </p:to>
                                    </p:set>
                                    <p:animEffect transition="in" filter="wipe(down)">
                                      <p:cBhvr>
                                        <p:cTn id="248" dur="580">
                                          <p:stCondLst>
                                            <p:cond delay="0"/>
                                          </p:stCondLst>
                                        </p:cTn>
                                        <p:tgtEl>
                                          <p:spTgt spid="10">
                                            <p:graphicEl>
                                              <a:chart seriesIdx="2" categoryIdx="3" bldStep="ptInCategory"/>
                                            </p:graphicEl>
                                          </p:spTgt>
                                        </p:tgtEl>
                                      </p:cBhvr>
                                    </p:animEffect>
                                    <p:anim calcmode="lin" valueType="num">
                                      <p:cBhvr>
                                        <p:cTn id="249" dur="1822" tmFilter="0,0; 0.14,0.36; 0.43,0.73; 0.71,0.91; 1.0,1.0">
                                          <p:stCondLst>
                                            <p:cond delay="0"/>
                                          </p:stCondLst>
                                        </p:cTn>
                                        <p:tgtEl>
                                          <p:spTgt spid="10">
                                            <p:graphicEl>
                                              <a:chart seriesIdx="2" categoryIdx="3" bldStep="ptInCategory"/>
                                            </p:graphicEl>
                                          </p:spTgt>
                                        </p:tgtEl>
                                        <p:attrNameLst>
                                          <p:attrName>ppt_x</p:attrName>
                                        </p:attrNameLst>
                                      </p:cBhvr>
                                      <p:tavLst>
                                        <p:tav tm="0">
                                          <p:val>
                                            <p:strVal val="#ppt_x-0.25"/>
                                          </p:val>
                                        </p:tav>
                                        <p:tav tm="100000">
                                          <p:val>
                                            <p:strVal val="#ppt_x"/>
                                          </p:val>
                                        </p:tav>
                                      </p:tavLst>
                                    </p:anim>
                                    <p:anim calcmode="lin" valueType="num">
                                      <p:cBhvr>
                                        <p:cTn id="250" dur="664" tmFilter="0.0,0.0; 0.25,0.07; 0.50,0.2; 0.75,0.467; 1.0,1.0">
                                          <p:stCondLst>
                                            <p:cond delay="0"/>
                                          </p:stCondLst>
                                        </p:cTn>
                                        <p:tgtEl>
                                          <p:spTgt spid="10">
                                            <p:graphicEl>
                                              <a:chart seriesIdx="2" categoryIdx="3" bldStep="ptInCategory"/>
                                            </p:graphicEl>
                                          </p:spTgt>
                                        </p:tgtEl>
                                        <p:attrNameLst>
                                          <p:attrName>ppt_y</p:attrName>
                                        </p:attrNameLst>
                                      </p:cBhvr>
                                      <p:tavLst>
                                        <p:tav tm="0" fmla="#ppt_y-sin(pi*$)/3">
                                          <p:val>
                                            <p:fltVal val="0.5"/>
                                          </p:val>
                                        </p:tav>
                                        <p:tav tm="100000">
                                          <p:val>
                                            <p:fltVal val="1"/>
                                          </p:val>
                                        </p:tav>
                                      </p:tavLst>
                                    </p:anim>
                                    <p:anim calcmode="lin" valueType="num">
                                      <p:cBhvr>
                                        <p:cTn id="251" dur="664" tmFilter="0, 0; 0.125,0.2665; 0.25,0.4; 0.375,0.465; 0.5,0.5;  0.625,0.535; 0.75,0.6; 0.875,0.7335; 1,1">
                                          <p:stCondLst>
                                            <p:cond delay="664"/>
                                          </p:stCondLst>
                                        </p:cTn>
                                        <p:tgtEl>
                                          <p:spTgt spid="10">
                                            <p:graphicEl>
                                              <a:chart seriesIdx="2" categoryIdx="3" bldStep="ptInCategory"/>
                                            </p:graphicEl>
                                          </p:spTgt>
                                        </p:tgtEl>
                                        <p:attrNameLst>
                                          <p:attrName>ppt_y</p:attrName>
                                        </p:attrNameLst>
                                      </p:cBhvr>
                                      <p:tavLst>
                                        <p:tav tm="0" fmla="#ppt_y-sin(pi*$)/9">
                                          <p:val>
                                            <p:fltVal val="0"/>
                                          </p:val>
                                        </p:tav>
                                        <p:tav tm="100000">
                                          <p:val>
                                            <p:fltVal val="1"/>
                                          </p:val>
                                        </p:tav>
                                      </p:tavLst>
                                    </p:anim>
                                    <p:anim calcmode="lin" valueType="num">
                                      <p:cBhvr>
                                        <p:cTn id="252" dur="332" tmFilter="0, 0; 0.125,0.2665; 0.25,0.4; 0.375,0.465; 0.5,0.5;  0.625,0.535; 0.75,0.6; 0.875,0.7335; 1,1">
                                          <p:stCondLst>
                                            <p:cond delay="1324"/>
                                          </p:stCondLst>
                                        </p:cTn>
                                        <p:tgtEl>
                                          <p:spTgt spid="10">
                                            <p:graphicEl>
                                              <a:chart seriesIdx="2" categoryIdx="3" bldStep="ptInCategory"/>
                                            </p:graphicEl>
                                          </p:spTgt>
                                        </p:tgtEl>
                                        <p:attrNameLst>
                                          <p:attrName>ppt_y</p:attrName>
                                        </p:attrNameLst>
                                      </p:cBhvr>
                                      <p:tavLst>
                                        <p:tav tm="0" fmla="#ppt_y-sin(pi*$)/27">
                                          <p:val>
                                            <p:fltVal val="0"/>
                                          </p:val>
                                        </p:tav>
                                        <p:tav tm="100000">
                                          <p:val>
                                            <p:fltVal val="1"/>
                                          </p:val>
                                        </p:tav>
                                      </p:tavLst>
                                    </p:anim>
                                    <p:anim calcmode="lin" valueType="num">
                                      <p:cBhvr>
                                        <p:cTn id="253" dur="164" tmFilter="0, 0; 0.125,0.2665; 0.25,0.4; 0.375,0.465; 0.5,0.5;  0.625,0.535; 0.75,0.6; 0.875,0.7335; 1,1">
                                          <p:stCondLst>
                                            <p:cond delay="1656"/>
                                          </p:stCondLst>
                                        </p:cTn>
                                        <p:tgtEl>
                                          <p:spTgt spid="10">
                                            <p:graphicEl>
                                              <a:chart seriesIdx="2" categoryIdx="3" bldStep="ptInCategory"/>
                                            </p:graphicEl>
                                          </p:spTgt>
                                        </p:tgtEl>
                                        <p:attrNameLst>
                                          <p:attrName>ppt_y</p:attrName>
                                        </p:attrNameLst>
                                      </p:cBhvr>
                                      <p:tavLst>
                                        <p:tav tm="0" fmla="#ppt_y-sin(pi*$)/81">
                                          <p:val>
                                            <p:fltVal val="0"/>
                                          </p:val>
                                        </p:tav>
                                        <p:tav tm="100000">
                                          <p:val>
                                            <p:fltVal val="1"/>
                                          </p:val>
                                        </p:tav>
                                      </p:tavLst>
                                    </p:anim>
                                    <p:animScale>
                                      <p:cBhvr>
                                        <p:cTn id="254" dur="26">
                                          <p:stCondLst>
                                            <p:cond delay="650"/>
                                          </p:stCondLst>
                                        </p:cTn>
                                        <p:tgtEl>
                                          <p:spTgt spid="10">
                                            <p:graphicEl>
                                              <a:chart seriesIdx="2" categoryIdx="3" bldStep="ptInCategory"/>
                                            </p:graphicEl>
                                          </p:spTgt>
                                        </p:tgtEl>
                                      </p:cBhvr>
                                      <p:to x="100000" y="60000"/>
                                    </p:animScale>
                                    <p:animScale>
                                      <p:cBhvr>
                                        <p:cTn id="255" dur="166" decel="50000">
                                          <p:stCondLst>
                                            <p:cond delay="676"/>
                                          </p:stCondLst>
                                        </p:cTn>
                                        <p:tgtEl>
                                          <p:spTgt spid="10">
                                            <p:graphicEl>
                                              <a:chart seriesIdx="2" categoryIdx="3" bldStep="ptInCategory"/>
                                            </p:graphicEl>
                                          </p:spTgt>
                                        </p:tgtEl>
                                      </p:cBhvr>
                                      <p:to x="100000" y="100000"/>
                                    </p:animScale>
                                    <p:animScale>
                                      <p:cBhvr>
                                        <p:cTn id="256" dur="26">
                                          <p:stCondLst>
                                            <p:cond delay="1312"/>
                                          </p:stCondLst>
                                        </p:cTn>
                                        <p:tgtEl>
                                          <p:spTgt spid="10">
                                            <p:graphicEl>
                                              <a:chart seriesIdx="2" categoryIdx="3" bldStep="ptInCategory"/>
                                            </p:graphicEl>
                                          </p:spTgt>
                                        </p:tgtEl>
                                      </p:cBhvr>
                                      <p:to x="100000" y="80000"/>
                                    </p:animScale>
                                    <p:animScale>
                                      <p:cBhvr>
                                        <p:cTn id="257" dur="166" decel="50000">
                                          <p:stCondLst>
                                            <p:cond delay="1338"/>
                                          </p:stCondLst>
                                        </p:cTn>
                                        <p:tgtEl>
                                          <p:spTgt spid="10">
                                            <p:graphicEl>
                                              <a:chart seriesIdx="2" categoryIdx="3" bldStep="ptInCategory"/>
                                            </p:graphicEl>
                                          </p:spTgt>
                                        </p:tgtEl>
                                      </p:cBhvr>
                                      <p:to x="100000" y="100000"/>
                                    </p:animScale>
                                    <p:animScale>
                                      <p:cBhvr>
                                        <p:cTn id="258" dur="26">
                                          <p:stCondLst>
                                            <p:cond delay="1642"/>
                                          </p:stCondLst>
                                        </p:cTn>
                                        <p:tgtEl>
                                          <p:spTgt spid="10">
                                            <p:graphicEl>
                                              <a:chart seriesIdx="2" categoryIdx="3" bldStep="ptInCategory"/>
                                            </p:graphicEl>
                                          </p:spTgt>
                                        </p:tgtEl>
                                      </p:cBhvr>
                                      <p:to x="100000" y="90000"/>
                                    </p:animScale>
                                    <p:animScale>
                                      <p:cBhvr>
                                        <p:cTn id="259" dur="166" decel="50000">
                                          <p:stCondLst>
                                            <p:cond delay="1668"/>
                                          </p:stCondLst>
                                        </p:cTn>
                                        <p:tgtEl>
                                          <p:spTgt spid="10">
                                            <p:graphicEl>
                                              <a:chart seriesIdx="2" categoryIdx="3" bldStep="ptInCategory"/>
                                            </p:graphicEl>
                                          </p:spTgt>
                                        </p:tgtEl>
                                      </p:cBhvr>
                                      <p:to x="100000" y="100000"/>
                                    </p:animScale>
                                    <p:animScale>
                                      <p:cBhvr>
                                        <p:cTn id="260" dur="26">
                                          <p:stCondLst>
                                            <p:cond delay="1808"/>
                                          </p:stCondLst>
                                        </p:cTn>
                                        <p:tgtEl>
                                          <p:spTgt spid="10">
                                            <p:graphicEl>
                                              <a:chart seriesIdx="2" categoryIdx="3" bldStep="ptInCategory"/>
                                            </p:graphicEl>
                                          </p:spTgt>
                                        </p:tgtEl>
                                      </p:cBhvr>
                                      <p:to x="100000" y="95000"/>
                                    </p:animScale>
                                    <p:animScale>
                                      <p:cBhvr>
                                        <p:cTn id="261" dur="166" decel="50000">
                                          <p:stCondLst>
                                            <p:cond delay="1834"/>
                                          </p:stCondLst>
                                        </p:cTn>
                                        <p:tgtEl>
                                          <p:spTgt spid="10">
                                            <p:graphicEl>
                                              <a:chart seriesIdx="2" categoryIdx="3" bldStep="ptInCategory"/>
                                            </p:graphic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7" grpId="0" animBg="1"/>
      <p:bldP spid="18" grpId="0"/>
      <p:bldGraphic spid="10" grpId="0">
        <p:bldSub>
          <a:bldChart bld="categoryEl"/>
        </p:bldSub>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Picture Placeholder 33">
            <a:extLst>
              <a:ext uri="{FF2B5EF4-FFF2-40B4-BE49-F238E27FC236}">
                <a16:creationId xmlns:a16="http://schemas.microsoft.com/office/drawing/2014/main" id="{11F38241-05CF-C118-400E-0F5EBB186FD6}"/>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10597" r="10597"/>
          <a:stretch>
            <a:fillRect/>
          </a:stretch>
        </p:blipFill>
        <p:spPr>
          <a:xfrm>
            <a:off x="477279" y="1478475"/>
            <a:ext cx="3648075" cy="4179517"/>
          </a:xfrm>
        </p:spPr>
      </p:pic>
      <p:sp>
        <p:nvSpPr>
          <p:cNvPr id="3" name="TextBox 2">
            <a:extLst>
              <a:ext uri="{FF2B5EF4-FFF2-40B4-BE49-F238E27FC236}">
                <a16:creationId xmlns:a16="http://schemas.microsoft.com/office/drawing/2014/main" id="{D7330A5A-2D9D-1CB5-2C68-8571348EFE55}"/>
              </a:ext>
            </a:extLst>
          </p:cNvPr>
          <p:cNvSpPr txBox="1"/>
          <p:nvPr/>
        </p:nvSpPr>
        <p:spPr>
          <a:xfrm rot="18576978">
            <a:off x="10754057" y="324967"/>
            <a:ext cx="1565428"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روش تحقیق</a:t>
            </a:r>
            <a:endParaRPr lang="fa-IR" altLang="en-US" sz="1100" b="1" dirty="0">
              <a:latin typeface="Damavand ExtraBold" panose="00000900000000000000" pitchFamily="2" charset="-78"/>
              <a:cs typeface="B Titr" panose="00000700000000000000" pitchFamily="2" charset="-78"/>
            </a:endParaRPr>
          </a:p>
        </p:txBody>
      </p:sp>
      <p:sp>
        <p:nvSpPr>
          <p:cNvPr id="4" name="TextBox 3">
            <a:extLst>
              <a:ext uri="{FF2B5EF4-FFF2-40B4-BE49-F238E27FC236}">
                <a16:creationId xmlns:a16="http://schemas.microsoft.com/office/drawing/2014/main" id="{48F670CB-EC61-0D10-32EF-CDA7EE71DB43}"/>
              </a:ext>
            </a:extLst>
          </p:cNvPr>
          <p:cNvSpPr txBox="1"/>
          <p:nvPr/>
        </p:nvSpPr>
        <p:spPr>
          <a:xfrm>
            <a:off x="10151955" y="1396377"/>
            <a:ext cx="1565428"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بحث و نتایج</a:t>
            </a:r>
            <a:endParaRPr lang="fa-IR" altLang="en-US" sz="1100" b="1" dirty="0">
              <a:latin typeface="Damavand ExtraBold" panose="00000900000000000000" pitchFamily="2" charset="-78"/>
              <a:cs typeface="B Titr" panose="00000700000000000000" pitchFamily="2" charset="-78"/>
            </a:endParaRPr>
          </a:p>
        </p:txBody>
      </p:sp>
      <p:sp>
        <p:nvSpPr>
          <p:cNvPr id="5" name="TextBox 4">
            <a:extLst>
              <a:ext uri="{FF2B5EF4-FFF2-40B4-BE49-F238E27FC236}">
                <a16:creationId xmlns:a16="http://schemas.microsoft.com/office/drawing/2014/main" id="{015D7809-DDC5-20B3-3B50-027ECEF6F2D2}"/>
              </a:ext>
            </a:extLst>
          </p:cNvPr>
          <p:cNvSpPr txBox="1"/>
          <p:nvPr/>
        </p:nvSpPr>
        <p:spPr>
          <a:xfrm>
            <a:off x="10388577" y="2896180"/>
            <a:ext cx="1422265"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منابع</a:t>
            </a:r>
            <a:endParaRPr lang="fa-IR" altLang="en-US" sz="1100" b="1" dirty="0">
              <a:latin typeface="Damavand ExtraBold" panose="00000900000000000000" pitchFamily="2" charset="-78"/>
              <a:cs typeface="B Titr" panose="00000700000000000000" pitchFamily="2" charset="-78"/>
            </a:endParaRPr>
          </a:p>
        </p:txBody>
      </p:sp>
      <p:sp>
        <p:nvSpPr>
          <p:cNvPr id="6" name="TextBox 5">
            <a:extLst>
              <a:ext uri="{FF2B5EF4-FFF2-40B4-BE49-F238E27FC236}">
                <a16:creationId xmlns:a16="http://schemas.microsoft.com/office/drawing/2014/main" id="{978011AF-EB22-91CD-12DD-CFE65381430A}"/>
              </a:ext>
            </a:extLst>
          </p:cNvPr>
          <p:cNvSpPr txBox="1"/>
          <p:nvPr/>
        </p:nvSpPr>
        <p:spPr>
          <a:xfrm>
            <a:off x="10223536" y="2126684"/>
            <a:ext cx="1422265"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نتیجه گیری</a:t>
            </a:r>
            <a:endParaRPr lang="fa-IR" altLang="en-US" sz="1100" b="1" dirty="0">
              <a:latin typeface="Damavand ExtraBold" panose="00000900000000000000" pitchFamily="2" charset="-78"/>
              <a:cs typeface="B Titr" panose="00000700000000000000" pitchFamily="2" charset="-78"/>
            </a:endParaRPr>
          </a:p>
        </p:txBody>
      </p:sp>
      <p:sp>
        <p:nvSpPr>
          <p:cNvPr id="7" name="TextBox 6">
            <a:extLst>
              <a:ext uri="{FF2B5EF4-FFF2-40B4-BE49-F238E27FC236}">
                <a16:creationId xmlns:a16="http://schemas.microsoft.com/office/drawing/2014/main" id="{5E9BB6B1-64D6-B276-9910-A6FE07876EB8}"/>
              </a:ext>
            </a:extLst>
          </p:cNvPr>
          <p:cNvSpPr txBox="1"/>
          <p:nvPr/>
        </p:nvSpPr>
        <p:spPr>
          <a:xfrm>
            <a:off x="3601094" y="43097"/>
            <a:ext cx="2667356" cy="523220"/>
          </a:xfrm>
          <a:prstGeom prst="rect">
            <a:avLst/>
          </a:prstGeom>
          <a:noFill/>
        </p:spPr>
        <p:txBody>
          <a:bodyPr wrap="square" rtlCol="0">
            <a:spAutoFit/>
          </a:bodyPr>
          <a:lstStyle/>
          <a:p>
            <a:pPr algn="ctr" rtl="1"/>
            <a:r>
              <a:rPr lang="fa-IR" sz="2800" dirty="0">
                <a:cs typeface="B Titr" panose="00000700000000000000" pitchFamily="2" charset="-78"/>
              </a:rPr>
              <a:t>تیتر عنوان موضوع</a:t>
            </a:r>
            <a:endParaRPr lang="en-US" sz="8000" dirty="0">
              <a:cs typeface="B Titr" panose="00000700000000000000" pitchFamily="2" charset="-78"/>
            </a:endParaRPr>
          </a:p>
        </p:txBody>
      </p:sp>
      <p:sp>
        <p:nvSpPr>
          <p:cNvPr id="9" name="TextBox 8">
            <a:extLst>
              <a:ext uri="{FF2B5EF4-FFF2-40B4-BE49-F238E27FC236}">
                <a16:creationId xmlns:a16="http://schemas.microsoft.com/office/drawing/2014/main" id="{FBE9A99D-A41F-2ACD-B30A-7D6337B31D37}"/>
              </a:ext>
            </a:extLst>
          </p:cNvPr>
          <p:cNvSpPr txBox="1"/>
          <p:nvPr/>
        </p:nvSpPr>
        <p:spPr>
          <a:xfrm>
            <a:off x="6886158" y="734555"/>
            <a:ext cx="3047492" cy="369332"/>
          </a:xfrm>
          <a:prstGeom prst="rect">
            <a:avLst/>
          </a:prstGeom>
          <a:noFill/>
          <a:ln>
            <a:noFill/>
          </a:ln>
        </p:spPr>
        <p:txBody>
          <a:bodyPr wrap="square" rtlCol="0">
            <a:spAutoFit/>
          </a:bodyPr>
          <a:lstStyle/>
          <a:p>
            <a:r>
              <a:rPr lang="fa-IR" dirty="0">
                <a:cs typeface="B Titr" panose="00000700000000000000" pitchFamily="2" charset="-78"/>
              </a:rPr>
              <a:t>زیر عنـوان اصلــی را وارد کـنید</a:t>
            </a:r>
            <a:endParaRPr lang="en-US" dirty="0">
              <a:cs typeface="B Titr" panose="00000700000000000000" pitchFamily="2" charset="-78"/>
            </a:endParaRPr>
          </a:p>
        </p:txBody>
      </p:sp>
      <p:sp>
        <p:nvSpPr>
          <p:cNvPr id="10" name="Rectangle: Rounded Corners 9">
            <a:extLst>
              <a:ext uri="{FF2B5EF4-FFF2-40B4-BE49-F238E27FC236}">
                <a16:creationId xmlns:a16="http://schemas.microsoft.com/office/drawing/2014/main" id="{83B12C0A-2CCA-40C7-CF71-562B9C91D219}"/>
              </a:ext>
            </a:extLst>
          </p:cNvPr>
          <p:cNvSpPr/>
          <p:nvPr/>
        </p:nvSpPr>
        <p:spPr>
          <a:xfrm>
            <a:off x="7153505" y="3653701"/>
            <a:ext cx="2780145" cy="2004291"/>
          </a:xfrm>
          <a:prstGeom prst="roundRect">
            <a:avLst/>
          </a:prstGeom>
          <a:noFill/>
          <a:ln w="19050">
            <a:solidFill>
              <a:srgbClr val="041D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Rounded Corners 10">
            <a:extLst>
              <a:ext uri="{FF2B5EF4-FFF2-40B4-BE49-F238E27FC236}">
                <a16:creationId xmlns:a16="http://schemas.microsoft.com/office/drawing/2014/main" id="{49D5712E-593E-896B-439A-6FC63E049AD1}"/>
              </a:ext>
            </a:extLst>
          </p:cNvPr>
          <p:cNvSpPr/>
          <p:nvPr/>
        </p:nvSpPr>
        <p:spPr>
          <a:xfrm>
            <a:off x="7149215" y="1478475"/>
            <a:ext cx="2780145" cy="2004291"/>
          </a:xfrm>
          <a:prstGeom prst="roundRect">
            <a:avLst/>
          </a:prstGeom>
          <a:noFill/>
          <a:ln w="19050">
            <a:solidFill>
              <a:srgbClr val="041D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Shape 11">
            <a:extLst>
              <a:ext uri="{FF2B5EF4-FFF2-40B4-BE49-F238E27FC236}">
                <a16:creationId xmlns:a16="http://schemas.microsoft.com/office/drawing/2014/main" id="{F0015DBF-0168-B775-A281-F884C86E243E}"/>
              </a:ext>
            </a:extLst>
          </p:cNvPr>
          <p:cNvSpPr/>
          <p:nvPr/>
        </p:nvSpPr>
        <p:spPr>
          <a:xfrm>
            <a:off x="8327321" y="3772068"/>
            <a:ext cx="432512" cy="502380"/>
          </a:xfrm>
          <a:custGeom>
            <a:avLst/>
            <a:gdLst>
              <a:gd name="connsiteX0" fmla="*/ 78286 w 253881"/>
              <a:gd name="connsiteY0" fmla="*/ 168783 h 294894"/>
              <a:gd name="connsiteX1" fmla="*/ 130864 w 253881"/>
              <a:gd name="connsiteY1" fmla="*/ 124492 h 294894"/>
              <a:gd name="connsiteX2" fmla="*/ 175156 w 253881"/>
              <a:gd name="connsiteY2" fmla="*/ 177070 h 294894"/>
              <a:gd name="connsiteX3" fmla="*/ 122578 w 253881"/>
              <a:gd name="connsiteY3" fmla="*/ 221361 h 294894"/>
              <a:gd name="connsiteX4" fmla="*/ 78286 w 253881"/>
              <a:gd name="connsiteY4" fmla="*/ 168783 h 294894"/>
              <a:gd name="connsiteX5" fmla="*/ 78286 w 253881"/>
              <a:gd name="connsiteY5" fmla="*/ 168783 h 294894"/>
              <a:gd name="connsiteX6" fmla="*/ 232020 w 253881"/>
              <a:gd name="connsiteY6" fmla="*/ 87440 h 294894"/>
              <a:gd name="connsiteX7" fmla="*/ 217637 w 253881"/>
              <a:gd name="connsiteY7" fmla="*/ 71818 h 294894"/>
              <a:gd name="connsiteX8" fmla="*/ 216780 w 253881"/>
              <a:gd name="connsiteY8" fmla="*/ 71818 h 294894"/>
              <a:gd name="connsiteX9" fmla="*/ 206017 w 253881"/>
              <a:gd name="connsiteY9" fmla="*/ 81725 h 294894"/>
              <a:gd name="connsiteX10" fmla="*/ 149438 w 253881"/>
              <a:gd name="connsiteY10" fmla="*/ 53721 h 294894"/>
              <a:gd name="connsiteX11" fmla="*/ 149438 w 253881"/>
              <a:gd name="connsiteY11" fmla="*/ 32576 h 294894"/>
              <a:gd name="connsiteX12" fmla="*/ 147914 w 253881"/>
              <a:gd name="connsiteY12" fmla="*/ 31052 h 294894"/>
              <a:gd name="connsiteX13" fmla="*/ 105718 w 253881"/>
              <a:gd name="connsiteY13" fmla="*/ 31052 h 294894"/>
              <a:gd name="connsiteX14" fmla="*/ 104194 w 253881"/>
              <a:gd name="connsiteY14" fmla="*/ 32576 h 294894"/>
              <a:gd name="connsiteX15" fmla="*/ 104194 w 253881"/>
              <a:gd name="connsiteY15" fmla="*/ 53245 h 294894"/>
              <a:gd name="connsiteX16" fmla="*/ 46092 w 253881"/>
              <a:gd name="connsiteY16" fmla="*/ 80867 h 294894"/>
              <a:gd name="connsiteX17" fmla="*/ 37138 w 253881"/>
              <a:gd name="connsiteY17" fmla="*/ 72581 h 294894"/>
              <a:gd name="connsiteX18" fmla="*/ 36281 w 253881"/>
              <a:gd name="connsiteY18" fmla="*/ 72581 h 294894"/>
              <a:gd name="connsiteX19" fmla="*/ 21898 w 253881"/>
              <a:gd name="connsiteY19" fmla="*/ 88202 h 294894"/>
              <a:gd name="connsiteX20" fmla="*/ 21898 w 253881"/>
              <a:gd name="connsiteY20" fmla="*/ 89059 h 294894"/>
              <a:gd name="connsiteX21" fmla="*/ 30566 w 253881"/>
              <a:gd name="connsiteY21" fmla="*/ 96965 h 294894"/>
              <a:gd name="connsiteX22" fmla="*/ 3801 w 253881"/>
              <a:gd name="connsiteY22" fmla="*/ 173069 h 294894"/>
              <a:gd name="connsiteX23" fmla="*/ 125626 w 253881"/>
              <a:gd name="connsiteY23" fmla="*/ 294894 h 294894"/>
              <a:gd name="connsiteX24" fmla="*/ 247450 w 253881"/>
              <a:gd name="connsiteY24" fmla="*/ 173069 h 294894"/>
              <a:gd name="connsiteX25" fmla="*/ 221542 w 253881"/>
              <a:gd name="connsiteY25" fmla="*/ 97917 h 294894"/>
              <a:gd name="connsiteX26" fmla="*/ 232115 w 253881"/>
              <a:gd name="connsiteY26" fmla="*/ 88202 h 294894"/>
              <a:gd name="connsiteX27" fmla="*/ 232020 w 253881"/>
              <a:gd name="connsiteY27" fmla="*/ 87440 h 294894"/>
              <a:gd name="connsiteX28" fmla="*/ 232020 w 253881"/>
              <a:gd name="connsiteY28" fmla="*/ 87440 h 294894"/>
              <a:gd name="connsiteX29" fmla="*/ 125530 w 253881"/>
              <a:gd name="connsiteY29" fmla="*/ 62484 h 294894"/>
              <a:gd name="connsiteX30" fmla="*/ 14755 w 253881"/>
              <a:gd name="connsiteY30" fmla="*/ 173260 h 294894"/>
              <a:gd name="connsiteX31" fmla="*/ 125530 w 253881"/>
              <a:gd name="connsiteY31" fmla="*/ 284036 h 294894"/>
              <a:gd name="connsiteX32" fmla="*/ 236306 w 253881"/>
              <a:gd name="connsiteY32" fmla="*/ 173165 h 294894"/>
              <a:gd name="connsiteX33" fmla="*/ 125530 w 253881"/>
              <a:gd name="connsiteY33" fmla="*/ 62484 h 294894"/>
              <a:gd name="connsiteX34" fmla="*/ 125530 w 253881"/>
              <a:gd name="connsiteY34" fmla="*/ 62484 h 294894"/>
              <a:gd name="connsiteX35" fmla="*/ 252975 w 253881"/>
              <a:gd name="connsiteY35" fmla="*/ 74295 h 294894"/>
              <a:gd name="connsiteX36" fmla="*/ 252784 w 253881"/>
              <a:gd name="connsiteY36" fmla="*/ 79153 h 294894"/>
              <a:gd name="connsiteX37" fmla="*/ 241926 w 253881"/>
              <a:gd name="connsiteY37" fmla="*/ 89154 h 294894"/>
              <a:gd name="connsiteX38" fmla="*/ 237068 w 253881"/>
              <a:gd name="connsiteY38" fmla="*/ 88964 h 294894"/>
              <a:gd name="connsiteX39" fmla="*/ 216685 w 253881"/>
              <a:gd name="connsiteY39" fmla="*/ 66865 h 294894"/>
              <a:gd name="connsiteX40" fmla="*/ 216875 w 253881"/>
              <a:gd name="connsiteY40" fmla="*/ 62008 h 294894"/>
              <a:gd name="connsiteX41" fmla="*/ 227734 w 253881"/>
              <a:gd name="connsiteY41" fmla="*/ 52007 h 294894"/>
              <a:gd name="connsiteX42" fmla="*/ 232591 w 253881"/>
              <a:gd name="connsiteY42" fmla="*/ 52197 h 294894"/>
              <a:gd name="connsiteX43" fmla="*/ 252975 w 253881"/>
              <a:gd name="connsiteY43" fmla="*/ 74295 h 294894"/>
              <a:gd name="connsiteX44" fmla="*/ 252975 w 253881"/>
              <a:gd name="connsiteY44" fmla="*/ 74295 h 294894"/>
              <a:gd name="connsiteX45" fmla="*/ 943 w 253881"/>
              <a:gd name="connsiteY45" fmla="*/ 75057 h 294894"/>
              <a:gd name="connsiteX46" fmla="*/ 21327 w 253881"/>
              <a:gd name="connsiteY46" fmla="*/ 52959 h 294894"/>
              <a:gd name="connsiteX47" fmla="*/ 26185 w 253881"/>
              <a:gd name="connsiteY47" fmla="*/ 52768 h 294894"/>
              <a:gd name="connsiteX48" fmla="*/ 37043 w 253881"/>
              <a:gd name="connsiteY48" fmla="*/ 62865 h 294894"/>
              <a:gd name="connsiteX49" fmla="*/ 37234 w 253881"/>
              <a:gd name="connsiteY49" fmla="*/ 67723 h 294894"/>
              <a:gd name="connsiteX50" fmla="*/ 16850 w 253881"/>
              <a:gd name="connsiteY50" fmla="*/ 89821 h 294894"/>
              <a:gd name="connsiteX51" fmla="*/ 11992 w 253881"/>
              <a:gd name="connsiteY51" fmla="*/ 90011 h 294894"/>
              <a:gd name="connsiteX52" fmla="*/ 1134 w 253881"/>
              <a:gd name="connsiteY52" fmla="*/ 80010 h 294894"/>
              <a:gd name="connsiteX53" fmla="*/ 943 w 253881"/>
              <a:gd name="connsiteY53" fmla="*/ 75057 h 294894"/>
              <a:gd name="connsiteX54" fmla="*/ 943 w 253881"/>
              <a:gd name="connsiteY54" fmla="*/ 75057 h 294894"/>
              <a:gd name="connsiteX55" fmla="*/ 88478 w 253881"/>
              <a:gd name="connsiteY55" fmla="*/ 0 h 294894"/>
              <a:gd name="connsiteX56" fmla="*/ 164964 w 253881"/>
              <a:gd name="connsiteY56" fmla="*/ 0 h 294894"/>
              <a:gd name="connsiteX57" fmla="*/ 168583 w 253881"/>
              <a:gd name="connsiteY57" fmla="*/ 3620 h 294894"/>
              <a:gd name="connsiteX58" fmla="*/ 168583 w 253881"/>
              <a:gd name="connsiteY58" fmla="*/ 24289 h 294894"/>
              <a:gd name="connsiteX59" fmla="*/ 164964 w 253881"/>
              <a:gd name="connsiteY59" fmla="*/ 27908 h 294894"/>
              <a:gd name="connsiteX60" fmla="*/ 88478 w 253881"/>
              <a:gd name="connsiteY60" fmla="*/ 27908 h 294894"/>
              <a:gd name="connsiteX61" fmla="*/ 84859 w 253881"/>
              <a:gd name="connsiteY61" fmla="*/ 24289 h 294894"/>
              <a:gd name="connsiteX62" fmla="*/ 84859 w 253881"/>
              <a:gd name="connsiteY62" fmla="*/ 3620 h 294894"/>
              <a:gd name="connsiteX63" fmla="*/ 88478 w 253881"/>
              <a:gd name="connsiteY63" fmla="*/ 0 h 294894"/>
              <a:gd name="connsiteX64" fmla="*/ 88478 w 253881"/>
              <a:gd name="connsiteY64" fmla="*/ 0 h 294894"/>
              <a:gd name="connsiteX65" fmla="*/ 110671 w 253881"/>
              <a:gd name="connsiteY65" fmla="*/ 171164 h 294894"/>
              <a:gd name="connsiteX66" fmla="*/ 124578 w 253881"/>
              <a:gd name="connsiteY66" fmla="*/ 187642 h 294894"/>
              <a:gd name="connsiteX67" fmla="*/ 141056 w 253881"/>
              <a:gd name="connsiteY67" fmla="*/ 173736 h 294894"/>
              <a:gd name="connsiteX68" fmla="*/ 127150 w 253881"/>
              <a:gd name="connsiteY68" fmla="*/ 157258 h 294894"/>
              <a:gd name="connsiteX69" fmla="*/ 110671 w 253881"/>
              <a:gd name="connsiteY69" fmla="*/ 171164 h 294894"/>
              <a:gd name="connsiteX70" fmla="*/ 110671 w 253881"/>
              <a:gd name="connsiteY70" fmla="*/ 171164 h 294894"/>
              <a:gd name="connsiteX71" fmla="*/ 49330 w 253881"/>
              <a:gd name="connsiteY71" fmla="*/ 154591 h 294894"/>
              <a:gd name="connsiteX72" fmla="*/ 36948 w 253881"/>
              <a:gd name="connsiteY72" fmla="*/ 156401 h 294894"/>
              <a:gd name="connsiteX73" fmla="*/ 35710 w 253881"/>
              <a:gd name="connsiteY73" fmla="*/ 157639 h 294894"/>
              <a:gd name="connsiteX74" fmla="*/ 34662 w 253881"/>
              <a:gd name="connsiteY74" fmla="*/ 171450 h 294894"/>
              <a:gd name="connsiteX75" fmla="*/ 35614 w 253881"/>
              <a:gd name="connsiteY75" fmla="*/ 172879 h 294894"/>
              <a:gd name="connsiteX76" fmla="*/ 47425 w 253881"/>
              <a:gd name="connsiteY76" fmla="*/ 176689 h 294894"/>
              <a:gd name="connsiteX77" fmla="*/ 50664 w 253881"/>
              <a:gd name="connsiteY77" fmla="*/ 195548 h 294894"/>
              <a:gd name="connsiteX78" fmla="*/ 41139 w 253881"/>
              <a:gd name="connsiteY78" fmla="*/ 203073 h 294894"/>
              <a:gd name="connsiteX79" fmla="*/ 40758 w 253881"/>
              <a:gd name="connsiteY79" fmla="*/ 204788 h 294894"/>
              <a:gd name="connsiteX80" fmla="*/ 46663 w 253881"/>
              <a:gd name="connsiteY80" fmla="*/ 217361 h 294894"/>
              <a:gd name="connsiteX81" fmla="*/ 48187 w 253881"/>
              <a:gd name="connsiteY81" fmla="*/ 218123 h 294894"/>
              <a:gd name="connsiteX82" fmla="*/ 59998 w 253881"/>
              <a:gd name="connsiteY82" fmla="*/ 215646 h 294894"/>
              <a:gd name="connsiteX83" fmla="*/ 72476 w 253881"/>
              <a:gd name="connsiteY83" fmla="*/ 230505 h 294894"/>
              <a:gd name="connsiteX84" fmla="*/ 68095 w 253881"/>
              <a:gd name="connsiteY84" fmla="*/ 241459 h 294894"/>
              <a:gd name="connsiteX85" fmla="*/ 68571 w 253881"/>
              <a:gd name="connsiteY85" fmla="*/ 243078 h 294894"/>
              <a:gd name="connsiteX86" fmla="*/ 80001 w 253881"/>
              <a:gd name="connsiteY86" fmla="*/ 251079 h 294894"/>
              <a:gd name="connsiteX87" fmla="*/ 81715 w 253881"/>
              <a:gd name="connsiteY87" fmla="*/ 250984 h 294894"/>
              <a:gd name="connsiteX88" fmla="*/ 90478 w 253881"/>
              <a:gd name="connsiteY88" fmla="*/ 243173 h 294894"/>
              <a:gd name="connsiteX89" fmla="*/ 108957 w 253881"/>
              <a:gd name="connsiteY89" fmla="*/ 249841 h 294894"/>
              <a:gd name="connsiteX90" fmla="*/ 110576 w 253881"/>
              <a:gd name="connsiteY90" fmla="*/ 261271 h 294894"/>
              <a:gd name="connsiteX91" fmla="*/ 111814 w 253881"/>
              <a:gd name="connsiteY91" fmla="*/ 262509 h 294894"/>
              <a:gd name="connsiteX92" fmla="*/ 125721 w 253881"/>
              <a:gd name="connsiteY92" fmla="*/ 263747 h 294894"/>
              <a:gd name="connsiteX93" fmla="*/ 127150 w 253881"/>
              <a:gd name="connsiteY93" fmla="*/ 262795 h 294894"/>
              <a:gd name="connsiteX94" fmla="*/ 130769 w 253881"/>
              <a:gd name="connsiteY94" fmla="*/ 251746 h 294894"/>
              <a:gd name="connsiteX95" fmla="*/ 150295 w 253881"/>
              <a:gd name="connsiteY95" fmla="*/ 248222 h 294894"/>
              <a:gd name="connsiteX96" fmla="*/ 157439 w 253881"/>
              <a:gd name="connsiteY96" fmla="*/ 257270 h 294894"/>
              <a:gd name="connsiteX97" fmla="*/ 159154 w 253881"/>
              <a:gd name="connsiteY97" fmla="*/ 257651 h 294894"/>
              <a:gd name="connsiteX98" fmla="*/ 171727 w 253881"/>
              <a:gd name="connsiteY98" fmla="*/ 251746 h 294894"/>
              <a:gd name="connsiteX99" fmla="*/ 172489 w 253881"/>
              <a:gd name="connsiteY99" fmla="*/ 250222 h 294894"/>
              <a:gd name="connsiteX100" fmla="*/ 170107 w 253881"/>
              <a:gd name="connsiteY100" fmla="*/ 238792 h 294894"/>
              <a:gd name="connsiteX101" fmla="*/ 185157 w 253881"/>
              <a:gd name="connsiteY101" fmla="*/ 225933 h 294894"/>
              <a:gd name="connsiteX102" fmla="*/ 195920 w 253881"/>
              <a:gd name="connsiteY102" fmla="*/ 230219 h 294894"/>
              <a:gd name="connsiteX103" fmla="*/ 197635 w 253881"/>
              <a:gd name="connsiteY103" fmla="*/ 229743 h 294894"/>
              <a:gd name="connsiteX104" fmla="*/ 205636 w 253881"/>
              <a:gd name="connsiteY104" fmla="*/ 218313 h 294894"/>
              <a:gd name="connsiteX105" fmla="*/ 205540 w 253881"/>
              <a:gd name="connsiteY105" fmla="*/ 216599 h 294894"/>
              <a:gd name="connsiteX106" fmla="*/ 197635 w 253881"/>
              <a:gd name="connsiteY106" fmla="*/ 207836 h 294894"/>
              <a:gd name="connsiteX107" fmla="*/ 204112 w 253881"/>
              <a:gd name="connsiteY107" fmla="*/ 189357 h 294894"/>
              <a:gd name="connsiteX108" fmla="*/ 215827 w 253881"/>
              <a:gd name="connsiteY108" fmla="*/ 187642 h 294894"/>
              <a:gd name="connsiteX109" fmla="*/ 217066 w 253881"/>
              <a:gd name="connsiteY109" fmla="*/ 186404 h 294894"/>
              <a:gd name="connsiteX110" fmla="*/ 218304 w 253881"/>
              <a:gd name="connsiteY110" fmla="*/ 172498 h 294894"/>
              <a:gd name="connsiteX111" fmla="*/ 217351 w 253881"/>
              <a:gd name="connsiteY111" fmla="*/ 171069 h 294894"/>
              <a:gd name="connsiteX112" fmla="*/ 205826 w 253881"/>
              <a:gd name="connsiteY112" fmla="*/ 167259 h 294894"/>
              <a:gd name="connsiteX113" fmla="*/ 202207 w 253881"/>
              <a:gd name="connsiteY113" fmla="*/ 148400 h 294894"/>
              <a:gd name="connsiteX114" fmla="*/ 211732 w 253881"/>
              <a:gd name="connsiteY114" fmla="*/ 140875 h 294894"/>
              <a:gd name="connsiteX115" fmla="*/ 212113 w 253881"/>
              <a:gd name="connsiteY115" fmla="*/ 139160 h 294894"/>
              <a:gd name="connsiteX116" fmla="*/ 206207 w 253881"/>
              <a:gd name="connsiteY116" fmla="*/ 126587 h 294894"/>
              <a:gd name="connsiteX117" fmla="*/ 204683 w 253881"/>
              <a:gd name="connsiteY117" fmla="*/ 125825 h 294894"/>
              <a:gd name="connsiteX118" fmla="*/ 192491 w 253881"/>
              <a:gd name="connsiteY118" fmla="*/ 128397 h 294894"/>
              <a:gd name="connsiteX119" fmla="*/ 180204 w 253881"/>
              <a:gd name="connsiteY119" fmla="*/ 114110 h 294894"/>
              <a:gd name="connsiteX120" fmla="*/ 184871 w 253881"/>
              <a:gd name="connsiteY120" fmla="*/ 102489 h 294894"/>
              <a:gd name="connsiteX121" fmla="*/ 184395 w 253881"/>
              <a:gd name="connsiteY121" fmla="*/ 100775 h 294894"/>
              <a:gd name="connsiteX122" fmla="*/ 172965 w 253881"/>
              <a:gd name="connsiteY122" fmla="*/ 92774 h 294894"/>
              <a:gd name="connsiteX123" fmla="*/ 171250 w 253881"/>
              <a:gd name="connsiteY123" fmla="*/ 92869 h 294894"/>
              <a:gd name="connsiteX124" fmla="*/ 161725 w 253881"/>
              <a:gd name="connsiteY124" fmla="*/ 101346 h 294894"/>
              <a:gd name="connsiteX125" fmla="*/ 144104 w 253881"/>
              <a:gd name="connsiteY125" fmla="*/ 95155 h 294894"/>
              <a:gd name="connsiteX126" fmla="*/ 142294 w 253881"/>
              <a:gd name="connsiteY126" fmla="*/ 82487 h 294894"/>
              <a:gd name="connsiteX127" fmla="*/ 141056 w 253881"/>
              <a:gd name="connsiteY127" fmla="*/ 81248 h 294894"/>
              <a:gd name="connsiteX128" fmla="*/ 127150 w 253881"/>
              <a:gd name="connsiteY128" fmla="*/ 80010 h 294894"/>
              <a:gd name="connsiteX129" fmla="*/ 125721 w 253881"/>
              <a:gd name="connsiteY129" fmla="*/ 80963 h 294894"/>
              <a:gd name="connsiteX130" fmla="*/ 121720 w 253881"/>
              <a:gd name="connsiteY130" fmla="*/ 93250 h 294894"/>
              <a:gd name="connsiteX131" fmla="*/ 103432 w 253881"/>
              <a:gd name="connsiteY131" fmla="*/ 96584 h 294894"/>
              <a:gd name="connsiteX132" fmla="*/ 95527 w 253881"/>
              <a:gd name="connsiteY132" fmla="*/ 86487 h 294894"/>
              <a:gd name="connsiteX133" fmla="*/ 93812 w 253881"/>
              <a:gd name="connsiteY133" fmla="*/ 86106 h 294894"/>
              <a:gd name="connsiteX134" fmla="*/ 81239 w 253881"/>
              <a:gd name="connsiteY134" fmla="*/ 92012 h 294894"/>
              <a:gd name="connsiteX135" fmla="*/ 80477 w 253881"/>
              <a:gd name="connsiteY135" fmla="*/ 93536 h 294894"/>
              <a:gd name="connsiteX136" fmla="*/ 83144 w 253881"/>
              <a:gd name="connsiteY136" fmla="*/ 106204 h 294894"/>
              <a:gd name="connsiteX137" fmla="*/ 68952 w 253881"/>
              <a:gd name="connsiteY137" fmla="*/ 118205 h 294894"/>
              <a:gd name="connsiteX138" fmla="*/ 57141 w 253881"/>
              <a:gd name="connsiteY138" fmla="*/ 113443 h 294894"/>
              <a:gd name="connsiteX139" fmla="*/ 55426 w 253881"/>
              <a:gd name="connsiteY139" fmla="*/ 113919 h 294894"/>
              <a:gd name="connsiteX140" fmla="*/ 47425 w 253881"/>
              <a:gd name="connsiteY140" fmla="*/ 125349 h 294894"/>
              <a:gd name="connsiteX141" fmla="*/ 47521 w 253881"/>
              <a:gd name="connsiteY141" fmla="*/ 127064 h 294894"/>
              <a:gd name="connsiteX142" fmla="*/ 55998 w 253881"/>
              <a:gd name="connsiteY142" fmla="*/ 136493 h 294894"/>
              <a:gd name="connsiteX143" fmla="*/ 49330 w 253881"/>
              <a:gd name="connsiteY143" fmla="*/ 154591 h 294894"/>
              <a:gd name="connsiteX144" fmla="*/ 49330 w 253881"/>
              <a:gd name="connsiteY144" fmla="*/ 154591 h 294894"/>
              <a:gd name="connsiteX145" fmla="*/ 69238 w 253881"/>
              <a:gd name="connsiteY145" fmla="*/ 167735 h 294894"/>
              <a:gd name="connsiteX146" fmla="*/ 121625 w 253881"/>
              <a:gd name="connsiteY146" fmla="*/ 230029 h 294894"/>
              <a:gd name="connsiteX147" fmla="*/ 183919 w 253881"/>
              <a:gd name="connsiteY147" fmla="*/ 177641 h 294894"/>
              <a:gd name="connsiteX148" fmla="*/ 131531 w 253881"/>
              <a:gd name="connsiteY148" fmla="*/ 115348 h 294894"/>
              <a:gd name="connsiteX149" fmla="*/ 69238 w 253881"/>
              <a:gd name="connsiteY149" fmla="*/ 167735 h 2948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Lst>
            <a:rect l="l" t="t" r="r" b="b"/>
            <a:pathLst>
              <a:path w="253881" h="294894">
                <a:moveTo>
                  <a:pt x="78286" y="168783"/>
                </a:moveTo>
                <a:cubicBezTo>
                  <a:pt x="80572" y="142018"/>
                  <a:pt x="104099" y="122206"/>
                  <a:pt x="130864" y="124492"/>
                </a:cubicBezTo>
                <a:cubicBezTo>
                  <a:pt x="157630" y="126778"/>
                  <a:pt x="177442" y="150305"/>
                  <a:pt x="175156" y="177070"/>
                </a:cubicBezTo>
                <a:cubicBezTo>
                  <a:pt x="172870" y="203835"/>
                  <a:pt x="149343" y="223647"/>
                  <a:pt x="122578" y="221361"/>
                </a:cubicBezTo>
                <a:cubicBezTo>
                  <a:pt x="95812" y="219075"/>
                  <a:pt x="76000" y="195453"/>
                  <a:pt x="78286" y="168783"/>
                </a:cubicBezTo>
                <a:lnTo>
                  <a:pt x="78286" y="168783"/>
                </a:lnTo>
                <a:close/>
                <a:moveTo>
                  <a:pt x="232020" y="87440"/>
                </a:moveTo>
                <a:lnTo>
                  <a:pt x="217637" y="71818"/>
                </a:lnTo>
                <a:cubicBezTo>
                  <a:pt x="217447" y="71533"/>
                  <a:pt x="216970" y="71533"/>
                  <a:pt x="216780" y="71818"/>
                </a:cubicBezTo>
                <a:lnTo>
                  <a:pt x="206017" y="81725"/>
                </a:lnTo>
                <a:cubicBezTo>
                  <a:pt x="190205" y="67818"/>
                  <a:pt x="170869" y="58007"/>
                  <a:pt x="149438" y="53721"/>
                </a:cubicBezTo>
                <a:lnTo>
                  <a:pt x="149438" y="32576"/>
                </a:lnTo>
                <a:cubicBezTo>
                  <a:pt x="149438" y="31718"/>
                  <a:pt x="148771" y="31052"/>
                  <a:pt x="147914" y="31052"/>
                </a:cubicBezTo>
                <a:lnTo>
                  <a:pt x="105718" y="31052"/>
                </a:lnTo>
                <a:cubicBezTo>
                  <a:pt x="104861" y="31052"/>
                  <a:pt x="104194" y="31718"/>
                  <a:pt x="104194" y="32576"/>
                </a:cubicBezTo>
                <a:lnTo>
                  <a:pt x="104194" y="53245"/>
                </a:lnTo>
                <a:cubicBezTo>
                  <a:pt x="82192" y="57150"/>
                  <a:pt x="62284" y="66865"/>
                  <a:pt x="46092" y="80867"/>
                </a:cubicBezTo>
                <a:lnTo>
                  <a:pt x="37138" y="72581"/>
                </a:lnTo>
                <a:cubicBezTo>
                  <a:pt x="36853" y="72390"/>
                  <a:pt x="36472" y="72390"/>
                  <a:pt x="36281" y="72581"/>
                </a:cubicBezTo>
                <a:lnTo>
                  <a:pt x="21898" y="88202"/>
                </a:lnTo>
                <a:cubicBezTo>
                  <a:pt x="21708" y="88487"/>
                  <a:pt x="21708" y="88868"/>
                  <a:pt x="21898" y="89059"/>
                </a:cubicBezTo>
                <a:lnTo>
                  <a:pt x="30566" y="96965"/>
                </a:lnTo>
                <a:cubicBezTo>
                  <a:pt x="13802" y="117824"/>
                  <a:pt x="3801" y="144304"/>
                  <a:pt x="3801" y="173069"/>
                </a:cubicBezTo>
                <a:cubicBezTo>
                  <a:pt x="3801" y="240316"/>
                  <a:pt x="58379" y="294894"/>
                  <a:pt x="125626" y="294894"/>
                </a:cubicBezTo>
                <a:cubicBezTo>
                  <a:pt x="192872" y="294894"/>
                  <a:pt x="247450" y="240316"/>
                  <a:pt x="247450" y="173069"/>
                </a:cubicBezTo>
                <a:cubicBezTo>
                  <a:pt x="247450" y="144685"/>
                  <a:pt x="237735" y="118682"/>
                  <a:pt x="221542" y="97917"/>
                </a:cubicBezTo>
                <a:lnTo>
                  <a:pt x="232115" y="88202"/>
                </a:lnTo>
                <a:cubicBezTo>
                  <a:pt x="232210" y="88106"/>
                  <a:pt x="232306" y="87725"/>
                  <a:pt x="232020" y="87440"/>
                </a:cubicBezTo>
                <a:lnTo>
                  <a:pt x="232020" y="87440"/>
                </a:lnTo>
                <a:close/>
                <a:moveTo>
                  <a:pt x="125530" y="62484"/>
                </a:moveTo>
                <a:cubicBezTo>
                  <a:pt x="64380" y="62484"/>
                  <a:pt x="14755" y="112109"/>
                  <a:pt x="14755" y="173260"/>
                </a:cubicBezTo>
                <a:cubicBezTo>
                  <a:pt x="14755" y="234410"/>
                  <a:pt x="64380" y="284036"/>
                  <a:pt x="125530" y="284036"/>
                </a:cubicBezTo>
                <a:cubicBezTo>
                  <a:pt x="186681" y="284036"/>
                  <a:pt x="236306" y="234315"/>
                  <a:pt x="236306" y="173165"/>
                </a:cubicBezTo>
                <a:cubicBezTo>
                  <a:pt x="236306" y="112014"/>
                  <a:pt x="186681" y="62484"/>
                  <a:pt x="125530" y="62484"/>
                </a:cubicBezTo>
                <a:lnTo>
                  <a:pt x="125530" y="62484"/>
                </a:lnTo>
                <a:close/>
                <a:moveTo>
                  <a:pt x="252975" y="74295"/>
                </a:moveTo>
                <a:cubicBezTo>
                  <a:pt x="254213" y="75724"/>
                  <a:pt x="254213" y="77915"/>
                  <a:pt x="252784" y="79153"/>
                </a:cubicBezTo>
                <a:lnTo>
                  <a:pt x="241926" y="89154"/>
                </a:lnTo>
                <a:cubicBezTo>
                  <a:pt x="240497" y="90392"/>
                  <a:pt x="238306" y="90392"/>
                  <a:pt x="237068" y="88964"/>
                </a:cubicBezTo>
                <a:lnTo>
                  <a:pt x="216685" y="66865"/>
                </a:lnTo>
                <a:cubicBezTo>
                  <a:pt x="215351" y="65437"/>
                  <a:pt x="215446" y="63246"/>
                  <a:pt x="216875" y="62008"/>
                </a:cubicBezTo>
                <a:lnTo>
                  <a:pt x="227734" y="52007"/>
                </a:lnTo>
                <a:cubicBezTo>
                  <a:pt x="229162" y="50768"/>
                  <a:pt x="231353" y="50768"/>
                  <a:pt x="232591" y="52197"/>
                </a:cubicBezTo>
                <a:lnTo>
                  <a:pt x="252975" y="74295"/>
                </a:lnTo>
                <a:lnTo>
                  <a:pt x="252975" y="74295"/>
                </a:lnTo>
                <a:close/>
                <a:moveTo>
                  <a:pt x="943" y="75057"/>
                </a:moveTo>
                <a:lnTo>
                  <a:pt x="21327" y="52959"/>
                </a:lnTo>
                <a:cubicBezTo>
                  <a:pt x="22660" y="51530"/>
                  <a:pt x="24851" y="51530"/>
                  <a:pt x="26185" y="52768"/>
                </a:cubicBezTo>
                <a:lnTo>
                  <a:pt x="37043" y="62865"/>
                </a:lnTo>
                <a:cubicBezTo>
                  <a:pt x="38472" y="64103"/>
                  <a:pt x="38567" y="66389"/>
                  <a:pt x="37234" y="67723"/>
                </a:cubicBezTo>
                <a:lnTo>
                  <a:pt x="16850" y="89821"/>
                </a:lnTo>
                <a:cubicBezTo>
                  <a:pt x="15517" y="91250"/>
                  <a:pt x="13326" y="91345"/>
                  <a:pt x="11992" y="90011"/>
                </a:cubicBezTo>
                <a:lnTo>
                  <a:pt x="1134" y="80010"/>
                </a:lnTo>
                <a:cubicBezTo>
                  <a:pt x="-295" y="78581"/>
                  <a:pt x="-390" y="76390"/>
                  <a:pt x="943" y="75057"/>
                </a:cubicBezTo>
                <a:lnTo>
                  <a:pt x="943" y="75057"/>
                </a:lnTo>
                <a:close/>
                <a:moveTo>
                  <a:pt x="88478" y="0"/>
                </a:moveTo>
                <a:lnTo>
                  <a:pt x="164964" y="0"/>
                </a:lnTo>
                <a:cubicBezTo>
                  <a:pt x="166964" y="0"/>
                  <a:pt x="168583" y="1619"/>
                  <a:pt x="168583" y="3620"/>
                </a:cubicBezTo>
                <a:lnTo>
                  <a:pt x="168583" y="24289"/>
                </a:lnTo>
                <a:cubicBezTo>
                  <a:pt x="168583" y="26289"/>
                  <a:pt x="166964" y="27908"/>
                  <a:pt x="164964" y="27908"/>
                </a:cubicBezTo>
                <a:lnTo>
                  <a:pt x="88478" y="27908"/>
                </a:lnTo>
                <a:cubicBezTo>
                  <a:pt x="86478" y="27908"/>
                  <a:pt x="84859" y="26289"/>
                  <a:pt x="84859" y="24289"/>
                </a:cubicBezTo>
                <a:lnTo>
                  <a:pt x="84859" y="3620"/>
                </a:lnTo>
                <a:cubicBezTo>
                  <a:pt x="84763" y="1619"/>
                  <a:pt x="86478" y="0"/>
                  <a:pt x="88478" y="0"/>
                </a:cubicBezTo>
                <a:lnTo>
                  <a:pt x="88478" y="0"/>
                </a:lnTo>
                <a:close/>
                <a:moveTo>
                  <a:pt x="110671" y="171164"/>
                </a:moveTo>
                <a:cubicBezTo>
                  <a:pt x="109909" y="179546"/>
                  <a:pt x="116196" y="186976"/>
                  <a:pt x="124578" y="187642"/>
                </a:cubicBezTo>
                <a:cubicBezTo>
                  <a:pt x="132960" y="188405"/>
                  <a:pt x="140389" y="182118"/>
                  <a:pt x="141056" y="173736"/>
                </a:cubicBezTo>
                <a:cubicBezTo>
                  <a:pt x="141818" y="165354"/>
                  <a:pt x="135532" y="157925"/>
                  <a:pt x="127150" y="157258"/>
                </a:cubicBezTo>
                <a:cubicBezTo>
                  <a:pt x="118768" y="156496"/>
                  <a:pt x="111433" y="162782"/>
                  <a:pt x="110671" y="171164"/>
                </a:cubicBezTo>
                <a:lnTo>
                  <a:pt x="110671" y="171164"/>
                </a:lnTo>
                <a:close/>
                <a:moveTo>
                  <a:pt x="49330" y="154591"/>
                </a:moveTo>
                <a:lnTo>
                  <a:pt x="36948" y="156401"/>
                </a:lnTo>
                <a:cubicBezTo>
                  <a:pt x="36281" y="156496"/>
                  <a:pt x="35805" y="156972"/>
                  <a:pt x="35710" y="157639"/>
                </a:cubicBezTo>
                <a:lnTo>
                  <a:pt x="34662" y="171450"/>
                </a:lnTo>
                <a:cubicBezTo>
                  <a:pt x="34567" y="172117"/>
                  <a:pt x="35043" y="172688"/>
                  <a:pt x="35614" y="172879"/>
                </a:cubicBezTo>
                <a:lnTo>
                  <a:pt x="47425" y="176689"/>
                </a:lnTo>
                <a:cubicBezTo>
                  <a:pt x="47711" y="183166"/>
                  <a:pt x="48854" y="189548"/>
                  <a:pt x="50664" y="195548"/>
                </a:cubicBezTo>
                <a:lnTo>
                  <a:pt x="41139" y="203073"/>
                </a:lnTo>
                <a:cubicBezTo>
                  <a:pt x="40663" y="203454"/>
                  <a:pt x="40472" y="204216"/>
                  <a:pt x="40758" y="204788"/>
                </a:cubicBezTo>
                <a:lnTo>
                  <a:pt x="46663" y="217361"/>
                </a:lnTo>
                <a:cubicBezTo>
                  <a:pt x="46949" y="217932"/>
                  <a:pt x="47616" y="218313"/>
                  <a:pt x="48187" y="218123"/>
                </a:cubicBezTo>
                <a:lnTo>
                  <a:pt x="59998" y="215646"/>
                </a:lnTo>
                <a:cubicBezTo>
                  <a:pt x="63523" y="221075"/>
                  <a:pt x="67714" y="226124"/>
                  <a:pt x="72476" y="230505"/>
                </a:cubicBezTo>
                <a:lnTo>
                  <a:pt x="68095" y="241459"/>
                </a:lnTo>
                <a:cubicBezTo>
                  <a:pt x="67809" y="242030"/>
                  <a:pt x="68095" y="242792"/>
                  <a:pt x="68571" y="243078"/>
                </a:cubicBezTo>
                <a:lnTo>
                  <a:pt x="80001" y="251079"/>
                </a:lnTo>
                <a:cubicBezTo>
                  <a:pt x="80572" y="251460"/>
                  <a:pt x="81239" y="251460"/>
                  <a:pt x="81715" y="250984"/>
                </a:cubicBezTo>
                <a:lnTo>
                  <a:pt x="90478" y="243173"/>
                </a:lnTo>
                <a:cubicBezTo>
                  <a:pt x="96289" y="246126"/>
                  <a:pt x="102480" y="248412"/>
                  <a:pt x="108957" y="249841"/>
                </a:cubicBezTo>
                <a:lnTo>
                  <a:pt x="110576" y="261271"/>
                </a:lnTo>
                <a:cubicBezTo>
                  <a:pt x="110671" y="261938"/>
                  <a:pt x="111148" y="262414"/>
                  <a:pt x="111814" y="262509"/>
                </a:cubicBezTo>
                <a:lnTo>
                  <a:pt x="125721" y="263747"/>
                </a:lnTo>
                <a:cubicBezTo>
                  <a:pt x="126388" y="263843"/>
                  <a:pt x="126959" y="263366"/>
                  <a:pt x="127150" y="262795"/>
                </a:cubicBezTo>
                <a:lnTo>
                  <a:pt x="130769" y="251746"/>
                </a:lnTo>
                <a:cubicBezTo>
                  <a:pt x="137532" y="251365"/>
                  <a:pt x="144009" y="250127"/>
                  <a:pt x="150295" y="248222"/>
                </a:cubicBezTo>
                <a:lnTo>
                  <a:pt x="157439" y="257270"/>
                </a:lnTo>
                <a:cubicBezTo>
                  <a:pt x="157820" y="257747"/>
                  <a:pt x="158582" y="257937"/>
                  <a:pt x="159154" y="257651"/>
                </a:cubicBezTo>
                <a:lnTo>
                  <a:pt x="171727" y="251746"/>
                </a:lnTo>
                <a:cubicBezTo>
                  <a:pt x="172298" y="251460"/>
                  <a:pt x="172679" y="250793"/>
                  <a:pt x="172489" y="250222"/>
                </a:cubicBezTo>
                <a:lnTo>
                  <a:pt x="170107" y="238792"/>
                </a:lnTo>
                <a:cubicBezTo>
                  <a:pt x="175632" y="235172"/>
                  <a:pt x="180680" y="230886"/>
                  <a:pt x="185157" y="225933"/>
                </a:cubicBezTo>
                <a:lnTo>
                  <a:pt x="195920" y="230219"/>
                </a:lnTo>
                <a:cubicBezTo>
                  <a:pt x="196492" y="230505"/>
                  <a:pt x="197254" y="230219"/>
                  <a:pt x="197635" y="229743"/>
                </a:cubicBezTo>
                <a:lnTo>
                  <a:pt x="205636" y="218313"/>
                </a:lnTo>
                <a:cubicBezTo>
                  <a:pt x="206017" y="217741"/>
                  <a:pt x="206017" y="217075"/>
                  <a:pt x="205540" y="216599"/>
                </a:cubicBezTo>
                <a:lnTo>
                  <a:pt x="197635" y="207836"/>
                </a:lnTo>
                <a:cubicBezTo>
                  <a:pt x="200492" y="202121"/>
                  <a:pt x="202683" y="195929"/>
                  <a:pt x="204112" y="189357"/>
                </a:cubicBezTo>
                <a:lnTo>
                  <a:pt x="215827" y="187642"/>
                </a:lnTo>
                <a:cubicBezTo>
                  <a:pt x="216494" y="187547"/>
                  <a:pt x="216970" y="187071"/>
                  <a:pt x="217066" y="186404"/>
                </a:cubicBezTo>
                <a:lnTo>
                  <a:pt x="218304" y="172498"/>
                </a:lnTo>
                <a:cubicBezTo>
                  <a:pt x="218399" y="171831"/>
                  <a:pt x="217923" y="171260"/>
                  <a:pt x="217351" y="171069"/>
                </a:cubicBezTo>
                <a:lnTo>
                  <a:pt x="205826" y="167259"/>
                </a:lnTo>
                <a:cubicBezTo>
                  <a:pt x="205445" y="160782"/>
                  <a:pt x="204207" y="154400"/>
                  <a:pt x="202207" y="148400"/>
                </a:cubicBezTo>
                <a:lnTo>
                  <a:pt x="211732" y="140875"/>
                </a:lnTo>
                <a:cubicBezTo>
                  <a:pt x="212208" y="140494"/>
                  <a:pt x="212398" y="139732"/>
                  <a:pt x="212113" y="139160"/>
                </a:cubicBezTo>
                <a:lnTo>
                  <a:pt x="206207" y="126587"/>
                </a:lnTo>
                <a:cubicBezTo>
                  <a:pt x="205921" y="126016"/>
                  <a:pt x="205255" y="125635"/>
                  <a:pt x="204683" y="125825"/>
                </a:cubicBezTo>
                <a:lnTo>
                  <a:pt x="192491" y="128397"/>
                </a:lnTo>
                <a:cubicBezTo>
                  <a:pt x="188967" y="123158"/>
                  <a:pt x="184871" y="118301"/>
                  <a:pt x="180204" y="114110"/>
                </a:cubicBezTo>
                <a:lnTo>
                  <a:pt x="184871" y="102489"/>
                </a:lnTo>
                <a:cubicBezTo>
                  <a:pt x="185157" y="101917"/>
                  <a:pt x="184871" y="101156"/>
                  <a:pt x="184395" y="100775"/>
                </a:cubicBezTo>
                <a:lnTo>
                  <a:pt x="172965" y="92774"/>
                </a:lnTo>
                <a:cubicBezTo>
                  <a:pt x="172393" y="92392"/>
                  <a:pt x="171727" y="92392"/>
                  <a:pt x="171250" y="92869"/>
                </a:cubicBezTo>
                <a:lnTo>
                  <a:pt x="161725" y="101346"/>
                </a:lnTo>
                <a:cubicBezTo>
                  <a:pt x="156201" y="98584"/>
                  <a:pt x="150295" y="96488"/>
                  <a:pt x="144104" y="95155"/>
                </a:cubicBezTo>
                <a:lnTo>
                  <a:pt x="142294" y="82487"/>
                </a:lnTo>
                <a:cubicBezTo>
                  <a:pt x="142199" y="81820"/>
                  <a:pt x="141723" y="81343"/>
                  <a:pt x="141056" y="81248"/>
                </a:cubicBezTo>
                <a:lnTo>
                  <a:pt x="127150" y="80010"/>
                </a:lnTo>
                <a:cubicBezTo>
                  <a:pt x="126483" y="79915"/>
                  <a:pt x="125911" y="80391"/>
                  <a:pt x="125721" y="80963"/>
                </a:cubicBezTo>
                <a:lnTo>
                  <a:pt x="121720" y="93250"/>
                </a:lnTo>
                <a:cubicBezTo>
                  <a:pt x="115434" y="93631"/>
                  <a:pt x="109338" y="94774"/>
                  <a:pt x="103432" y="96584"/>
                </a:cubicBezTo>
                <a:lnTo>
                  <a:pt x="95527" y="86487"/>
                </a:lnTo>
                <a:cubicBezTo>
                  <a:pt x="95146" y="86011"/>
                  <a:pt x="94384" y="85820"/>
                  <a:pt x="93812" y="86106"/>
                </a:cubicBezTo>
                <a:lnTo>
                  <a:pt x="81239" y="92012"/>
                </a:lnTo>
                <a:cubicBezTo>
                  <a:pt x="80668" y="92297"/>
                  <a:pt x="80287" y="92964"/>
                  <a:pt x="80477" y="93536"/>
                </a:cubicBezTo>
                <a:lnTo>
                  <a:pt x="83144" y="106204"/>
                </a:lnTo>
                <a:cubicBezTo>
                  <a:pt x="77905" y="109633"/>
                  <a:pt x="73143" y="113633"/>
                  <a:pt x="68952" y="118205"/>
                </a:cubicBezTo>
                <a:lnTo>
                  <a:pt x="57141" y="113443"/>
                </a:lnTo>
                <a:cubicBezTo>
                  <a:pt x="56569" y="113157"/>
                  <a:pt x="55807" y="113443"/>
                  <a:pt x="55426" y="113919"/>
                </a:cubicBezTo>
                <a:lnTo>
                  <a:pt x="47425" y="125349"/>
                </a:lnTo>
                <a:cubicBezTo>
                  <a:pt x="47044" y="125920"/>
                  <a:pt x="47044" y="126587"/>
                  <a:pt x="47521" y="127064"/>
                </a:cubicBezTo>
                <a:lnTo>
                  <a:pt x="55998" y="136493"/>
                </a:lnTo>
                <a:cubicBezTo>
                  <a:pt x="52950" y="142399"/>
                  <a:pt x="50854" y="148304"/>
                  <a:pt x="49330" y="154591"/>
                </a:cubicBezTo>
                <a:lnTo>
                  <a:pt x="49330" y="154591"/>
                </a:lnTo>
                <a:close/>
                <a:moveTo>
                  <a:pt x="69238" y="167735"/>
                </a:moveTo>
                <a:cubicBezTo>
                  <a:pt x="66475" y="199358"/>
                  <a:pt x="90002" y="227266"/>
                  <a:pt x="121625" y="230029"/>
                </a:cubicBezTo>
                <a:cubicBezTo>
                  <a:pt x="153248" y="232791"/>
                  <a:pt x="181156" y="209264"/>
                  <a:pt x="183919" y="177641"/>
                </a:cubicBezTo>
                <a:cubicBezTo>
                  <a:pt x="186681" y="146018"/>
                  <a:pt x="163154" y="118110"/>
                  <a:pt x="131531" y="115348"/>
                </a:cubicBezTo>
                <a:cubicBezTo>
                  <a:pt x="99813" y="112586"/>
                  <a:pt x="71905" y="136112"/>
                  <a:pt x="69238" y="167735"/>
                </a:cubicBezTo>
                <a:close/>
              </a:path>
            </a:pathLst>
          </a:custGeom>
          <a:solidFill>
            <a:srgbClr val="041D67"/>
          </a:solidFill>
          <a:ln w="9525"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3198FA50-50E8-0010-53F0-92EA681C3F86}"/>
              </a:ext>
            </a:extLst>
          </p:cNvPr>
          <p:cNvSpPr/>
          <p:nvPr/>
        </p:nvSpPr>
        <p:spPr>
          <a:xfrm>
            <a:off x="8296780" y="1620468"/>
            <a:ext cx="424228" cy="455129"/>
          </a:xfrm>
          <a:custGeom>
            <a:avLst/>
            <a:gdLst>
              <a:gd name="connsiteX0" fmla="*/ 239864 w 310144"/>
              <a:gd name="connsiteY0" fmla="*/ 34122 h 332735"/>
              <a:gd name="connsiteX1" fmla="*/ 241484 w 310144"/>
              <a:gd name="connsiteY1" fmla="*/ 33836 h 332735"/>
              <a:gd name="connsiteX2" fmla="*/ 281393 w 310144"/>
              <a:gd name="connsiteY2" fmla="*/ 403 h 332735"/>
              <a:gd name="connsiteX3" fmla="*/ 284156 w 310144"/>
              <a:gd name="connsiteY3" fmla="*/ 2118 h 332735"/>
              <a:gd name="connsiteX4" fmla="*/ 271202 w 310144"/>
              <a:gd name="connsiteY4" fmla="*/ 51648 h 332735"/>
              <a:gd name="connsiteX5" fmla="*/ 271678 w 310144"/>
              <a:gd name="connsiteY5" fmla="*/ 53267 h 332735"/>
              <a:gd name="connsiteX6" fmla="*/ 280536 w 310144"/>
              <a:gd name="connsiteY6" fmla="*/ 156518 h 332735"/>
              <a:gd name="connsiteX7" fmla="*/ 201669 w 310144"/>
              <a:gd name="connsiteY7" fmla="*/ 144612 h 332735"/>
              <a:gd name="connsiteX8" fmla="*/ 137185 w 310144"/>
              <a:gd name="connsiteY8" fmla="*/ 97749 h 332735"/>
              <a:gd name="connsiteX9" fmla="*/ 239864 w 310144"/>
              <a:gd name="connsiteY9" fmla="*/ 34122 h 332735"/>
              <a:gd name="connsiteX10" fmla="*/ 239864 w 310144"/>
              <a:gd name="connsiteY10" fmla="*/ 34122 h 332735"/>
              <a:gd name="connsiteX11" fmla="*/ 201574 w 310144"/>
              <a:gd name="connsiteY11" fmla="*/ 144993 h 332735"/>
              <a:gd name="connsiteX12" fmla="*/ 166141 w 310144"/>
              <a:gd name="connsiteY12" fmla="*/ 172330 h 332735"/>
              <a:gd name="connsiteX13" fmla="*/ 207574 w 310144"/>
              <a:gd name="connsiteY13" fmla="*/ 189379 h 332735"/>
              <a:gd name="connsiteX14" fmla="*/ 201574 w 310144"/>
              <a:gd name="connsiteY14" fmla="*/ 144993 h 332735"/>
              <a:gd name="connsiteX15" fmla="*/ 201574 w 310144"/>
              <a:gd name="connsiteY15" fmla="*/ 144993 h 332735"/>
              <a:gd name="connsiteX16" fmla="*/ 284346 w 310144"/>
              <a:gd name="connsiteY16" fmla="*/ 277867 h 332735"/>
              <a:gd name="connsiteX17" fmla="*/ 283774 w 310144"/>
              <a:gd name="connsiteY17" fmla="*/ 279486 h 332735"/>
              <a:gd name="connsiteX18" fmla="*/ 292823 w 310144"/>
              <a:gd name="connsiteY18" fmla="*/ 330730 h 332735"/>
              <a:gd name="connsiteX19" fmla="*/ 289870 w 310144"/>
              <a:gd name="connsiteY19" fmla="*/ 332254 h 332735"/>
              <a:gd name="connsiteX20" fmla="*/ 253485 w 310144"/>
              <a:gd name="connsiteY20" fmla="*/ 296250 h 332735"/>
              <a:gd name="connsiteX21" fmla="*/ 251770 w 310144"/>
              <a:gd name="connsiteY21" fmla="*/ 295774 h 332735"/>
              <a:gd name="connsiteX22" fmla="*/ 157854 w 310144"/>
              <a:gd name="connsiteY22" fmla="*/ 251863 h 332735"/>
              <a:gd name="connsiteX23" fmla="*/ 207574 w 310144"/>
              <a:gd name="connsiteY23" fmla="*/ 189570 h 332735"/>
              <a:gd name="connsiteX24" fmla="*/ 280441 w 310144"/>
              <a:gd name="connsiteY24" fmla="*/ 157090 h 332735"/>
              <a:gd name="connsiteX25" fmla="*/ 284346 w 310144"/>
              <a:gd name="connsiteY25" fmla="*/ 277867 h 332735"/>
              <a:gd name="connsiteX26" fmla="*/ 284346 w 310144"/>
              <a:gd name="connsiteY26" fmla="*/ 277867 h 332735"/>
              <a:gd name="connsiteX27" fmla="*/ 268249 w 310144"/>
              <a:gd name="connsiteY27" fmla="*/ 253768 h 332735"/>
              <a:gd name="connsiteX28" fmla="*/ 276631 w 310144"/>
              <a:gd name="connsiteY28" fmla="*/ 245101 h 332735"/>
              <a:gd name="connsiteX29" fmla="*/ 268249 w 310144"/>
              <a:gd name="connsiteY29" fmla="*/ 236338 h 332735"/>
              <a:gd name="connsiteX30" fmla="*/ 259867 w 310144"/>
              <a:gd name="connsiteY30" fmla="*/ 245101 h 332735"/>
              <a:gd name="connsiteX31" fmla="*/ 268249 w 310144"/>
              <a:gd name="connsiteY31" fmla="*/ 253768 h 332735"/>
              <a:gd name="connsiteX32" fmla="*/ 268249 w 310144"/>
              <a:gd name="connsiteY32" fmla="*/ 253768 h 332735"/>
              <a:gd name="connsiteX33" fmla="*/ 244531 w 310144"/>
              <a:gd name="connsiteY33" fmla="*/ 254149 h 332735"/>
              <a:gd name="connsiteX34" fmla="*/ 252818 w 310144"/>
              <a:gd name="connsiteY34" fmla="*/ 245577 h 332735"/>
              <a:gd name="connsiteX35" fmla="*/ 244531 w 310144"/>
              <a:gd name="connsiteY35" fmla="*/ 236814 h 332735"/>
              <a:gd name="connsiteX36" fmla="*/ 236149 w 310144"/>
              <a:gd name="connsiteY36" fmla="*/ 245577 h 332735"/>
              <a:gd name="connsiteX37" fmla="*/ 244531 w 310144"/>
              <a:gd name="connsiteY37" fmla="*/ 254149 h 332735"/>
              <a:gd name="connsiteX38" fmla="*/ 244531 w 310144"/>
              <a:gd name="connsiteY38" fmla="*/ 254149 h 332735"/>
              <a:gd name="connsiteX39" fmla="*/ 220719 w 310144"/>
              <a:gd name="connsiteY39" fmla="*/ 254435 h 332735"/>
              <a:gd name="connsiteX40" fmla="*/ 229101 w 310144"/>
              <a:gd name="connsiteY40" fmla="*/ 245863 h 332735"/>
              <a:gd name="connsiteX41" fmla="*/ 220719 w 310144"/>
              <a:gd name="connsiteY41" fmla="*/ 237100 h 332735"/>
              <a:gd name="connsiteX42" fmla="*/ 212337 w 310144"/>
              <a:gd name="connsiteY42" fmla="*/ 245863 h 332735"/>
              <a:gd name="connsiteX43" fmla="*/ 220719 w 310144"/>
              <a:gd name="connsiteY43" fmla="*/ 254435 h 332735"/>
              <a:gd name="connsiteX44" fmla="*/ 220719 w 310144"/>
              <a:gd name="connsiteY44" fmla="*/ 254435 h 332735"/>
              <a:gd name="connsiteX45" fmla="*/ 51079 w 310144"/>
              <a:gd name="connsiteY45" fmla="*/ 194523 h 332735"/>
              <a:gd name="connsiteX46" fmla="*/ 157473 w 310144"/>
              <a:gd name="connsiteY46" fmla="*/ 251673 h 332735"/>
              <a:gd name="connsiteX47" fmla="*/ 165855 w 310144"/>
              <a:gd name="connsiteY47" fmla="*/ 172330 h 332735"/>
              <a:gd name="connsiteX48" fmla="*/ 136804 w 310144"/>
              <a:gd name="connsiteY48" fmla="*/ 98035 h 332735"/>
              <a:gd name="connsiteX49" fmla="*/ 51841 w 310144"/>
              <a:gd name="connsiteY49" fmla="*/ 157375 h 332735"/>
              <a:gd name="connsiteX50" fmla="*/ 50602 w 310144"/>
              <a:gd name="connsiteY50" fmla="*/ 158614 h 332735"/>
              <a:gd name="connsiteX51" fmla="*/ 1263 w 310144"/>
              <a:gd name="connsiteY51" fmla="*/ 172139 h 332735"/>
              <a:gd name="connsiteX52" fmla="*/ 1168 w 310144"/>
              <a:gd name="connsiteY52" fmla="*/ 175378 h 332735"/>
              <a:gd name="connsiteX53" fmla="*/ 50126 w 310144"/>
              <a:gd name="connsiteY53" fmla="*/ 193189 h 332735"/>
              <a:gd name="connsiteX54" fmla="*/ 51079 w 310144"/>
              <a:gd name="connsiteY54" fmla="*/ 194523 h 332735"/>
              <a:gd name="connsiteX55" fmla="*/ 51079 w 310144"/>
              <a:gd name="connsiteY55" fmla="*/ 194523 h 332735"/>
              <a:gd name="connsiteX56" fmla="*/ 112801 w 310144"/>
              <a:gd name="connsiteY56" fmla="*/ 190808 h 332735"/>
              <a:gd name="connsiteX57" fmla="*/ 100704 w 310144"/>
              <a:gd name="connsiteY57" fmla="*/ 190808 h 332735"/>
              <a:gd name="connsiteX58" fmla="*/ 112706 w 310144"/>
              <a:gd name="connsiteY58" fmla="*/ 157947 h 332735"/>
              <a:gd name="connsiteX59" fmla="*/ 94989 w 310144"/>
              <a:gd name="connsiteY59" fmla="*/ 153470 h 332735"/>
              <a:gd name="connsiteX60" fmla="*/ 92037 w 310144"/>
              <a:gd name="connsiteY60" fmla="*/ 143278 h 332735"/>
              <a:gd name="connsiteX61" fmla="*/ 126898 w 310144"/>
              <a:gd name="connsiteY61" fmla="*/ 155756 h 332735"/>
              <a:gd name="connsiteX62" fmla="*/ 112801 w 310144"/>
              <a:gd name="connsiteY62" fmla="*/ 190808 h 332735"/>
              <a:gd name="connsiteX63" fmla="*/ 112801 w 310144"/>
              <a:gd name="connsiteY63" fmla="*/ 190808 h 332735"/>
              <a:gd name="connsiteX64" fmla="*/ 106514 w 310144"/>
              <a:gd name="connsiteY64" fmla="*/ 214430 h 332735"/>
              <a:gd name="connsiteX65" fmla="*/ 98132 w 310144"/>
              <a:gd name="connsiteY65" fmla="*/ 205858 h 332735"/>
              <a:gd name="connsiteX66" fmla="*/ 106514 w 310144"/>
              <a:gd name="connsiteY66" fmla="*/ 197095 h 332735"/>
              <a:gd name="connsiteX67" fmla="*/ 114896 w 310144"/>
              <a:gd name="connsiteY67" fmla="*/ 205858 h 332735"/>
              <a:gd name="connsiteX68" fmla="*/ 106514 w 310144"/>
              <a:gd name="connsiteY68" fmla="*/ 214430 h 332735"/>
              <a:gd name="connsiteX69" fmla="*/ 106514 w 310144"/>
              <a:gd name="connsiteY69" fmla="*/ 214430 h 332735"/>
              <a:gd name="connsiteX70" fmla="*/ 210337 w 310144"/>
              <a:gd name="connsiteY70" fmla="*/ 49362 h 332735"/>
              <a:gd name="connsiteX71" fmla="*/ 212242 w 310144"/>
              <a:gd name="connsiteY71" fmla="*/ 99749 h 332735"/>
              <a:gd name="connsiteX72" fmla="*/ 223386 w 310144"/>
              <a:gd name="connsiteY72" fmla="*/ 99749 h 332735"/>
              <a:gd name="connsiteX73" fmla="*/ 225291 w 310144"/>
              <a:gd name="connsiteY73" fmla="*/ 49362 h 332735"/>
              <a:gd name="connsiteX74" fmla="*/ 210337 w 310144"/>
              <a:gd name="connsiteY74" fmla="*/ 49362 h 332735"/>
              <a:gd name="connsiteX75" fmla="*/ 210337 w 310144"/>
              <a:gd name="connsiteY75" fmla="*/ 49362 h 332735"/>
              <a:gd name="connsiteX76" fmla="*/ 217861 w 310144"/>
              <a:gd name="connsiteY76" fmla="*/ 124038 h 332735"/>
              <a:gd name="connsiteX77" fmla="*/ 226244 w 310144"/>
              <a:gd name="connsiteY77" fmla="*/ 115370 h 332735"/>
              <a:gd name="connsiteX78" fmla="*/ 217861 w 310144"/>
              <a:gd name="connsiteY78" fmla="*/ 106607 h 332735"/>
              <a:gd name="connsiteX79" fmla="*/ 209479 w 310144"/>
              <a:gd name="connsiteY79" fmla="*/ 115370 h 332735"/>
              <a:gd name="connsiteX80" fmla="*/ 217861 w 310144"/>
              <a:gd name="connsiteY80" fmla="*/ 124038 h 332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310144" h="332735">
                <a:moveTo>
                  <a:pt x="239864" y="34122"/>
                </a:moveTo>
                <a:cubicBezTo>
                  <a:pt x="240436" y="34312"/>
                  <a:pt x="241007" y="34217"/>
                  <a:pt x="241484" y="33836"/>
                </a:cubicBezTo>
                <a:lnTo>
                  <a:pt x="281393" y="403"/>
                </a:lnTo>
                <a:cubicBezTo>
                  <a:pt x="282631" y="-644"/>
                  <a:pt x="284632" y="499"/>
                  <a:pt x="284156" y="2118"/>
                </a:cubicBezTo>
                <a:lnTo>
                  <a:pt x="271202" y="51648"/>
                </a:lnTo>
                <a:cubicBezTo>
                  <a:pt x="271011" y="52219"/>
                  <a:pt x="271202" y="52886"/>
                  <a:pt x="271678" y="53267"/>
                </a:cubicBezTo>
                <a:cubicBezTo>
                  <a:pt x="299586" y="80699"/>
                  <a:pt x="303301" y="124895"/>
                  <a:pt x="280536" y="156518"/>
                </a:cubicBezTo>
                <a:cubicBezTo>
                  <a:pt x="258153" y="138897"/>
                  <a:pt x="228339" y="134325"/>
                  <a:pt x="201669" y="144612"/>
                </a:cubicBezTo>
                <a:cubicBezTo>
                  <a:pt x="189953" y="118609"/>
                  <a:pt x="165569" y="100892"/>
                  <a:pt x="137185" y="97749"/>
                </a:cubicBezTo>
                <a:cubicBezTo>
                  <a:pt x="144710" y="49362"/>
                  <a:pt x="193859" y="19549"/>
                  <a:pt x="239864" y="34122"/>
                </a:cubicBezTo>
                <a:lnTo>
                  <a:pt x="239864" y="34122"/>
                </a:lnTo>
                <a:close/>
                <a:moveTo>
                  <a:pt x="201574" y="144993"/>
                </a:moveTo>
                <a:cubicBezTo>
                  <a:pt x="187381" y="150517"/>
                  <a:pt x="175094" y="159947"/>
                  <a:pt x="166141" y="172330"/>
                </a:cubicBezTo>
                <a:cubicBezTo>
                  <a:pt x="178047" y="181855"/>
                  <a:pt x="192335" y="187760"/>
                  <a:pt x="207574" y="189379"/>
                </a:cubicBezTo>
                <a:cubicBezTo>
                  <a:pt x="209861" y="174235"/>
                  <a:pt x="207765" y="158899"/>
                  <a:pt x="201574" y="144993"/>
                </a:cubicBezTo>
                <a:lnTo>
                  <a:pt x="201574" y="144993"/>
                </a:lnTo>
                <a:close/>
                <a:moveTo>
                  <a:pt x="284346" y="277867"/>
                </a:moveTo>
                <a:cubicBezTo>
                  <a:pt x="283870" y="278248"/>
                  <a:pt x="283680" y="278819"/>
                  <a:pt x="283774" y="279486"/>
                </a:cubicBezTo>
                <a:lnTo>
                  <a:pt x="292823" y="330730"/>
                </a:lnTo>
                <a:cubicBezTo>
                  <a:pt x="293109" y="332350"/>
                  <a:pt x="291109" y="333397"/>
                  <a:pt x="289870" y="332254"/>
                </a:cubicBezTo>
                <a:lnTo>
                  <a:pt x="253485" y="296250"/>
                </a:lnTo>
                <a:cubicBezTo>
                  <a:pt x="253009" y="295774"/>
                  <a:pt x="252437" y="295678"/>
                  <a:pt x="251770" y="295774"/>
                </a:cubicBezTo>
                <a:cubicBezTo>
                  <a:pt x="213956" y="306251"/>
                  <a:pt x="174047" y="287582"/>
                  <a:pt x="157854" y="251863"/>
                </a:cubicBezTo>
                <a:cubicBezTo>
                  <a:pt x="184334" y="241291"/>
                  <a:pt x="203193" y="217764"/>
                  <a:pt x="207574" y="189570"/>
                </a:cubicBezTo>
                <a:cubicBezTo>
                  <a:pt x="235959" y="192332"/>
                  <a:pt x="263487" y="180140"/>
                  <a:pt x="280441" y="157090"/>
                </a:cubicBezTo>
                <a:cubicBezTo>
                  <a:pt x="318731" y="187855"/>
                  <a:pt x="319970" y="245291"/>
                  <a:pt x="284346" y="277867"/>
                </a:cubicBezTo>
                <a:lnTo>
                  <a:pt x="284346" y="277867"/>
                </a:lnTo>
                <a:close/>
                <a:moveTo>
                  <a:pt x="268249" y="253768"/>
                </a:moveTo>
                <a:cubicBezTo>
                  <a:pt x="273392" y="253768"/>
                  <a:pt x="276631" y="250054"/>
                  <a:pt x="276631" y="245101"/>
                </a:cubicBezTo>
                <a:cubicBezTo>
                  <a:pt x="276631" y="239862"/>
                  <a:pt x="273202" y="236338"/>
                  <a:pt x="268249" y="236338"/>
                </a:cubicBezTo>
                <a:cubicBezTo>
                  <a:pt x="263487" y="236338"/>
                  <a:pt x="259867" y="239957"/>
                  <a:pt x="259867" y="245101"/>
                </a:cubicBezTo>
                <a:cubicBezTo>
                  <a:pt x="259962" y="249958"/>
                  <a:pt x="263105" y="253768"/>
                  <a:pt x="268249" y="253768"/>
                </a:cubicBezTo>
                <a:lnTo>
                  <a:pt x="268249" y="253768"/>
                </a:lnTo>
                <a:close/>
                <a:moveTo>
                  <a:pt x="244531" y="254149"/>
                </a:moveTo>
                <a:cubicBezTo>
                  <a:pt x="249675" y="254149"/>
                  <a:pt x="252818" y="250435"/>
                  <a:pt x="252818" y="245577"/>
                </a:cubicBezTo>
                <a:cubicBezTo>
                  <a:pt x="252818" y="240338"/>
                  <a:pt x="249389" y="236814"/>
                  <a:pt x="244531" y="236814"/>
                </a:cubicBezTo>
                <a:cubicBezTo>
                  <a:pt x="239769" y="236814"/>
                  <a:pt x="236149" y="240433"/>
                  <a:pt x="236149" y="245577"/>
                </a:cubicBezTo>
                <a:cubicBezTo>
                  <a:pt x="236149" y="250244"/>
                  <a:pt x="239293" y="254149"/>
                  <a:pt x="244531" y="254149"/>
                </a:cubicBezTo>
                <a:lnTo>
                  <a:pt x="244531" y="254149"/>
                </a:lnTo>
                <a:close/>
                <a:moveTo>
                  <a:pt x="220719" y="254435"/>
                </a:moveTo>
                <a:cubicBezTo>
                  <a:pt x="225863" y="254435"/>
                  <a:pt x="229101" y="250720"/>
                  <a:pt x="229101" y="245863"/>
                </a:cubicBezTo>
                <a:cubicBezTo>
                  <a:pt x="229101" y="240624"/>
                  <a:pt x="225672" y="237100"/>
                  <a:pt x="220719" y="237100"/>
                </a:cubicBezTo>
                <a:cubicBezTo>
                  <a:pt x="215956" y="237100"/>
                  <a:pt x="212337" y="240719"/>
                  <a:pt x="212337" y="245863"/>
                </a:cubicBezTo>
                <a:cubicBezTo>
                  <a:pt x="212337" y="250530"/>
                  <a:pt x="215480" y="254435"/>
                  <a:pt x="220719" y="254435"/>
                </a:cubicBezTo>
                <a:lnTo>
                  <a:pt x="220719" y="254435"/>
                </a:lnTo>
                <a:close/>
                <a:moveTo>
                  <a:pt x="51079" y="194523"/>
                </a:moveTo>
                <a:cubicBezTo>
                  <a:pt x="61461" y="241576"/>
                  <a:pt x="111943" y="269294"/>
                  <a:pt x="157473" y="251673"/>
                </a:cubicBezTo>
                <a:cubicBezTo>
                  <a:pt x="146043" y="225574"/>
                  <a:pt x="149281" y="195475"/>
                  <a:pt x="165855" y="172330"/>
                </a:cubicBezTo>
                <a:cubicBezTo>
                  <a:pt x="143662" y="154423"/>
                  <a:pt x="132708" y="126229"/>
                  <a:pt x="136804" y="98035"/>
                </a:cubicBezTo>
                <a:cubicBezTo>
                  <a:pt x="97751" y="94129"/>
                  <a:pt x="61652" y="119275"/>
                  <a:pt x="51841" y="157375"/>
                </a:cubicBezTo>
                <a:cubicBezTo>
                  <a:pt x="51650" y="157947"/>
                  <a:pt x="51269" y="158423"/>
                  <a:pt x="50602" y="158614"/>
                </a:cubicBezTo>
                <a:lnTo>
                  <a:pt x="1263" y="172139"/>
                </a:lnTo>
                <a:cubicBezTo>
                  <a:pt x="-356" y="172615"/>
                  <a:pt x="-451" y="174806"/>
                  <a:pt x="1168" y="175378"/>
                </a:cubicBezTo>
                <a:lnTo>
                  <a:pt x="50126" y="193189"/>
                </a:lnTo>
                <a:cubicBezTo>
                  <a:pt x="50507" y="193475"/>
                  <a:pt x="50889" y="193951"/>
                  <a:pt x="51079" y="194523"/>
                </a:cubicBezTo>
                <a:lnTo>
                  <a:pt x="51079" y="194523"/>
                </a:lnTo>
                <a:close/>
                <a:moveTo>
                  <a:pt x="112801" y="190808"/>
                </a:moveTo>
                <a:lnTo>
                  <a:pt x="100704" y="190808"/>
                </a:lnTo>
                <a:cubicBezTo>
                  <a:pt x="99561" y="172330"/>
                  <a:pt x="112706" y="168043"/>
                  <a:pt x="112706" y="157947"/>
                </a:cubicBezTo>
                <a:cubicBezTo>
                  <a:pt x="112706" y="148517"/>
                  <a:pt x="100513" y="149565"/>
                  <a:pt x="94989" y="153470"/>
                </a:cubicBezTo>
                <a:lnTo>
                  <a:pt x="92037" y="143278"/>
                </a:lnTo>
                <a:cubicBezTo>
                  <a:pt x="104228" y="135944"/>
                  <a:pt x="126898" y="137754"/>
                  <a:pt x="126898" y="155756"/>
                </a:cubicBezTo>
                <a:cubicBezTo>
                  <a:pt x="126898" y="170901"/>
                  <a:pt x="112801" y="171853"/>
                  <a:pt x="112801" y="190808"/>
                </a:cubicBezTo>
                <a:lnTo>
                  <a:pt x="112801" y="190808"/>
                </a:lnTo>
                <a:close/>
                <a:moveTo>
                  <a:pt x="106514" y="214430"/>
                </a:moveTo>
                <a:cubicBezTo>
                  <a:pt x="101276" y="214430"/>
                  <a:pt x="98132" y="210525"/>
                  <a:pt x="98132" y="205858"/>
                </a:cubicBezTo>
                <a:cubicBezTo>
                  <a:pt x="98132" y="200619"/>
                  <a:pt x="101752" y="197095"/>
                  <a:pt x="106514" y="197095"/>
                </a:cubicBezTo>
                <a:cubicBezTo>
                  <a:pt x="111467" y="197095"/>
                  <a:pt x="114896" y="200714"/>
                  <a:pt x="114896" y="205858"/>
                </a:cubicBezTo>
                <a:cubicBezTo>
                  <a:pt x="114896" y="210715"/>
                  <a:pt x="111658" y="214430"/>
                  <a:pt x="106514" y="214430"/>
                </a:cubicBezTo>
                <a:lnTo>
                  <a:pt x="106514" y="214430"/>
                </a:lnTo>
                <a:close/>
                <a:moveTo>
                  <a:pt x="210337" y="49362"/>
                </a:moveTo>
                <a:lnTo>
                  <a:pt x="212242" y="99749"/>
                </a:lnTo>
                <a:lnTo>
                  <a:pt x="223386" y="99749"/>
                </a:lnTo>
                <a:lnTo>
                  <a:pt x="225291" y="49362"/>
                </a:lnTo>
                <a:lnTo>
                  <a:pt x="210337" y="49362"/>
                </a:lnTo>
                <a:lnTo>
                  <a:pt x="210337" y="49362"/>
                </a:lnTo>
                <a:close/>
                <a:moveTo>
                  <a:pt x="217861" y="124038"/>
                </a:moveTo>
                <a:cubicBezTo>
                  <a:pt x="223005" y="124038"/>
                  <a:pt x="226244" y="120323"/>
                  <a:pt x="226244" y="115370"/>
                </a:cubicBezTo>
                <a:cubicBezTo>
                  <a:pt x="226244" y="110227"/>
                  <a:pt x="222815" y="106607"/>
                  <a:pt x="217861" y="106607"/>
                </a:cubicBezTo>
                <a:cubicBezTo>
                  <a:pt x="213004" y="106607"/>
                  <a:pt x="209479" y="110227"/>
                  <a:pt x="209479" y="115370"/>
                </a:cubicBezTo>
                <a:cubicBezTo>
                  <a:pt x="209384" y="120228"/>
                  <a:pt x="212623" y="124038"/>
                  <a:pt x="217861" y="124038"/>
                </a:cubicBezTo>
                <a:close/>
              </a:path>
            </a:pathLst>
          </a:custGeom>
          <a:solidFill>
            <a:srgbClr val="041D67"/>
          </a:solidFill>
          <a:ln w="9525" cap="flat">
            <a:noFill/>
            <a:prstDash val="solid"/>
            <a:miter/>
          </a:ln>
        </p:spPr>
        <p:txBody>
          <a:bodyPr rtlCol="0" anchor="ctr"/>
          <a:lstStyle/>
          <a:p>
            <a:endParaRPr lang="en-US"/>
          </a:p>
        </p:txBody>
      </p:sp>
      <p:sp>
        <p:nvSpPr>
          <p:cNvPr id="14" name="TextBox 13">
            <a:extLst>
              <a:ext uri="{FF2B5EF4-FFF2-40B4-BE49-F238E27FC236}">
                <a16:creationId xmlns:a16="http://schemas.microsoft.com/office/drawing/2014/main" id="{E992D6D3-76A5-37C8-1791-6CF2FA48B510}"/>
              </a:ext>
            </a:extLst>
          </p:cNvPr>
          <p:cNvSpPr txBox="1"/>
          <p:nvPr/>
        </p:nvSpPr>
        <p:spPr>
          <a:xfrm>
            <a:off x="7183159" y="4233107"/>
            <a:ext cx="2695217" cy="1410001"/>
          </a:xfrm>
          <a:prstGeom prst="rect">
            <a:avLst/>
          </a:prstGeom>
          <a:noFill/>
        </p:spPr>
        <p:txBody>
          <a:bodyPr wrap="square">
            <a:spAutoFit/>
          </a:bodyPr>
          <a:lstStyle/>
          <a:p>
            <a:pPr algn="ctr" rtl="1">
              <a:lnSpc>
                <a:spcPct val="150000"/>
              </a:lnSpc>
            </a:pPr>
            <a:r>
              <a:rPr lang="fa-IR" sz="1400" b="1" dirty="0">
                <a:latin typeface="Kalameh" pitchFamily="2" charset="-78"/>
                <a:cs typeface="B Titr" panose="00000700000000000000" pitchFamily="2" charset="-78"/>
              </a:rPr>
              <a:t>تیتر عنوان را وارد نمایید</a:t>
            </a:r>
          </a:p>
          <a:p>
            <a:pPr algn="ctr" rtl="1">
              <a:lnSpc>
                <a:spcPct val="150000"/>
              </a:lnSpc>
            </a:pPr>
            <a:r>
              <a:rPr lang="fa-IR" sz="11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100" b="1" dirty="0">
                <a:latin typeface="Kalameh" pitchFamily="2" charset="-78"/>
                <a:cs typeface="B Nazanin" panose="00000400000000000000" pitchFamily="2" charset="-78"/>
              </a:rPr>
              <a:t> </a:t>
            </a:r>
            <a:r>
              <a:rPr lang="fa-IR" sz="1100" b="1" dirty="0">
                <a:latin typeface="Kalameh" pitchFamily="2" charset="-78"/>
                <a:cs typeface="B Nazanin" panose="00000400000000000000" pitchFamily="2" charset="-78"/>
              </a:rPr>
              <a:t> که شما به راحتی میتوانید بعد از خرید فایل آن را به راحتی تغییر داد</a:t>
            </a:r>
            <a:endParaRPr lang="en-US" sz="1100" dirty="0"/>
          </a:p>
        </p:txBody>
      </p:sp>
      <p:sp>
        <p:nvSpPr>
          <p:cNvPr id="15" name="TextBox 14">
            <a:extLst>
              <a:ext uri="{FF2B5EF4-FFF2-40B4-BE49-F238E27FC236}">
                <a16:creationId xmlns:a16="http://schemas.microsoft.com/office/drawing/2014/main" id="{2FF5A068-ABD1-EDD1-F8D4-16F29C912829}"/>
              </a:ext>
            </a:extLst>
          </p:cNvPr>
          <p:cNvSpPr txBox="1"/>
          <p:nvPr/>
        </p:nvSpPr>
        <p:spPr>
          <a:xfrm>
            <a:off x="7191678" y="2057881"/>
            <a:ext cx="2695217" cy="1410001"/>
          </a:xfrm>
          <a:prstGeom prst="rect">
            <a:avLst/>
          </a:prstGeom>
          <a:noFill/>
        </p:spPr>
        <p:txBody>
          <a:bodyPr wrap="square">
            <a:spAutoFit/>
          </a:bodyPr>
          <a:lstStyle/>
          <a:p>
            <a:pPr algn="ctr" rtl="1">
              <a:lnSpc>
                <a:spcPct val="150000"/>
              </a:lnSpc>
            </a:pPr>
            <a:r>
              <a:rPr lang="fa-IR" sz="1400" b="1" dirty="0">
                <a:latin typeface="Kalameh" pitchFamily="2" charset="-78"/>
                <a:cs typeface="B Titr" panose="00000700000000000000" pitchFamily="2" charset="-78"/>
              </a:rPr>
              <a:t>تیتر عنوان را وارد نمایید</a:t>
            </a:r>
          </a:p>
          <a:p>
            <a:pPr algn="ctr" rtl="1">
              <a:lnSpc>
                <a:spcPct val="150000"/>
              </a:lnSpc>
            </a:pPr>
            <a:r>
              <a:rPr lang="fa-IR" sz="11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100" b="1" dirty="0">
                <a:latin typeface="Kalameh" pitchFamily="2" charset="-78"/>
                <a:cs typeface="B Nazanin" panose="00000400000000000000" pitchFamily="2" charset="-78"/>
              </a:rPr>
              <a:t> </a:t>
            </a:r>
            <a:r>
              <a:rPr lang="fa-IR" sz="1100" b="1" dirty="0">
                <a:latin typeface="Kalameh" pitchFamily="2" charset="-78"/>
                <a:cs typeface="B Nazanin" panose="00000400000000000000" pitchFamily="2" charset="-78"/>
              </a:rPr>
              <a:t> که شما به راحتی میتوانید بعد از خرید فایل آن را به راحتی تغییر داد</a:t>
            </a:r>
            <a:endParaRPr lang="en-US" sz="1100" dirty="0"/>
          </a:p>
        </p:txBody>
      </p:sp>
      <p:sp>
        <p:nvSpPr>
          <p:cNvPr id="16" name="Rectangle: Rounded Corners 15">
            <a:extLst>
              <a:ext uri="{FF2B5EF4-FFF2-40B4-BE49-F238E27FC236}">
                <a16:creationId xmlns:a16="http://schemas.microsoft.com/office/drawing/2014/main" id="{388AA66D-1D92-0E04-A349-8A83AF73F2E7}"/>
              </a:ext>
            </a:extLst>
          </p:cNvPr>
          <p:cNvSpPr/>
          <p:nvPr/>
        </p:nvSpPr>
        <p:spPr>
          <a:xfrm>
            <a:off x="4245289" y="3653701"/>
            <a:ext cx="2780145" cy="2004291"/>
          </a:xfrm>
          <a:prstGeom prst="roundRect">
            <a:avLst/>
          </a:prstGeom>
          <a:noFill/>
          <a:ln w="19050">
            <a:solidFill>
              <a:srgbClr val="041D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Rounded Corners 16">
            <a:extLst>
              <a:ext uri="{FF2B5EF4-FFF2-40B4-BE49-F238E27FC236}">
                <a16:creationId xmlns:a16="http://schemas.microsoft.com/office/drawing/2014/main" id="{07D7831D-0784-11FD-84BC-65C0A3757842}"/>
              </a:ext>
            </a:extLst>
          </p:cNvPr>
          <p:cNvSpPr/>
          <p:nvPr/>
        </p:nvSpPr>
        <p:spPr>
          <a:xfrm>
            <a:off x="4240999" y="1478475"/>
            <a:ext cx="2780145" cy="2004291"/>
          </a:xfrm>
          <a:prstGeom prst="roundRect">
            <a:avLst/>
          </a:prstGeom>
          <a:noFill/>
          <a:ln w="19050">
            <a:solidFill>
              <a:srgbClr val="041D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9C457DE0-A875-200F-AD30-4A9F49D4C14A}"/>
              </a:ext>
            </a:extLst>
          </p:cNvPr>
          <p:cNvSpPr txBox="1"/>
          <p:nvPr/>
        </p:nvSpPr>
        <p:spPr>
          <a:xfrm>
            <a:off x="4274943" y="4233107"/>
            <a:ext cx="2695217" cy="1410001"/>
          </a:xfrm>
          <a:prstGeom prst="rect">
            <a:avLst/>
          </a:prstGeom>
          <a:noFill/>
        </p:spPr>
        <p:txBody>
          <a:bodyPr wrap="square">
            <a:spAutoFit/>
          </a:bodyPr>
          <a:lstStyle/>
          <a:p>
            <a:pPr algn="ctr" rtl="1">
              <a:lnSpc>
                <a:spcPct val="150000"/>
              </a:lnSpc>
            </a:pPr>
            <a:r>
              <a:rPr lang="fa-IR" sz="1400" b="1" dirty="0">
                <a:latin typeface="Kalameh" pitchFamily="2" charset="-78"/>
                <a:cs typeface="B Titr" panose="00000700000000000000" pitchFamily="2" charset="-78"/>
              </a:rPr>
              <a:t>تیتر عنوان را وارد نمایید</a:t>
            </a:r>
          </a:p>
          <a:p>
            <a:pPr algn="ctr" rtl="1">
              <a:lnSpc>
                <a:spcPct val="150000"/>
              </a:lnSpc>
            </a:pPr>
            <a:r>
              <a:rPr lang="fa-IR" sz="11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100" b="1" dirty="0">
                <a:latin typeface="Kalameh" pitchFamily="2" charset="-78"/>
                <a:cs typeface="B Nazanin" panose="00000400000000000000" pitchFamily="2" charset="-78"/>
              </a:rPr>
              <a:t> </a:t>
            </a:r>
            <a:r>
              <a:rPr lang="fa-IR" sz="1100" b="1" dirty="0">
                <a:latin typeface="Kalameh" pitchFamily="2" charset="-78"/>
                <a:cs typeface="B Nazanin" panose="00000400000000000000" pitchFamily="2" charset="-78"/>
              </a:rPr>
              <a:t> که شما به راحتی میتوانید بعد از خرید فایل آن را به راحتی تغییر داد</a:t>
            </a:r>
            <a:endParaRPr lang="en-US" sz="1100" dirty="0"/>
          </a:p>
        </p:txBody>
      </p:sp>
      <p:sp>
        <p:nvSpPr>
          <p:cNvPr id="21" name="TextBox 20">
            <a:extLst>
              <a:ext uri="{FF2B5EF4-FFF2-40B4-BE49-F238E27FC236}">
                <a16:creationId xmlns:a16="http://schemas.microsoft.com/office/drawing/2014/main" id="{0B144063-2040-A4CB-6F84-BA192E61246F}"/>
              </a:ext>
            </a:extLst>
          </p:cNvPr>
          <p:cNvSpPr txBox="1"/>
          <p:nvPr/>
        </p:nvSpPr>
        <p:spPr>
          <a:xfrm>
            <a:off x="4283462" y="2057881"/>
            <a:ext cx="2695217" cy="1410001"/>
          </a:xfrm>
          <a:prstGeom prst="rect">
            <a:avLst/>
          </a:prstGeom>
          <a:noFill/>
        </p:spPr>
        <p:txBody>
          <a:bodyPr wrap="square">
            <a:spAutoFit/>
          </a:bodyPr>
          <a:lstStyle/>
          <a:p>
            <a:pPr algn="ctr" rtl="1">
              <a:lnSpc>
                <a:spcPct val="150000"/>
              </a:lnSpc>
            </a:pPr>
            <a:r>
              <a:rPr lang="fa-IR" sz="1400" b="1" dirty="0">
                <a:latin typeface="Kalameh" pitchFamily="2" charset="-78"/>
                <a:cs typeface="B Titr" panose="00000700000000000000" pitchFamily="2" charset="-78"/>
              </a:rPr>
              <a:t>تیتر عنوان را وارد نمایید</a:t>
            </a:r>
          </a:p>
          <a:p>
            <a:pPr algn="ctr" rtl="1">
              <a:lnSpc>
                <a:spcPct val="150000"/>
              </a:lnSpc>
            </a:pPr>
            <a:r>
              <a:rPr lang="fa-IR" sz="11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100" b="1" dirty="0">
                <a:latin typeface="Kalameh" pitchFamily="2" charset="-78"/>
                <a:cs typeface="B Nazanin" panose="00000400000000000000" pitchFamily="2" charset="-78"/>
              </a:rPr>
              <a:t> </a:t>
            </a:r>
            <a:r>
              <a:rPr lang="fa-IR" sz="1100" b="1" dirty="0">
                <a:latin typeface="Kalameh" pitchFamily="2" charset="-78"/>
                <a:cs typeface="B Nazanin" panose="00000400000000000000" pitchFamily="2" charset="-78"/>
              </a:rPr>
              <a:t> که شما به راحتی میتوانید بعد از خرید فایل آن را به راحتی تغییر داد</a:t>
            </a:r>
            <a:endParaRPr lang="en-US" sz="1100" dirty="0"/>
          </a:p>
        </p:txBody>
      </p:sp>
      <p:grpSp>
        <p:nvGrpSpPr>
          <p:cNvPr id="22" name="Graphic 2">
            <a:extLst>
              <a:ext uri="{FF2B5EF4-FFF2-40B4-BE49-F238E27FC236}">
                <a16:creationId xmlns:a16="http://schemas.microsoft.com/office/drawing/2014/main" id="{C67A4A13-8A1E-C1F9-A394-3CAECF061C46}"/>
              </a:ext>
            </a:extLst>
          </p:cNvPr>
          <p:cNvGrpSpPr/>
          <p:nvPr/>
        </p:nvGrpSpPr>
        <p:grpSpPr>
          <a:xfrm>
            <a:off x="5420785" y="1699010"/>
            <a:ext cx="444018" cy="294188"/>
            <a:chOff x="2787871" y="3993736"/>
            <a:chExt cx="324612" cy="215074"/>
          </a:xfrm>
          <a:solidFill>
            <a:srgbClr val="041D67"/>
          </a:solidFill>
        </p:grpSpPr>
        <p:sp>
          <p:nvSpPr>
            <p:cNvPr id="23" name="Freeform: Shape 22">
              <a:extLst>
                <a:ext uri="{FF2B5EF4-FFF2-40B4-BE49-F238E27FC236}">
                  <a16:creationId xmlns:a16="http://schemas.microsoft.com/office/drawing/2014/main" id="{D1A30905-578B-4A0E-C96E-713AAF3E7D6F}"/>
                </a:ext>
              </a:extLst>
            </p:cNvPr>
            <p:cNvSpPr/>
            <p:nvPr/>
          </p:nvSpPr>
          <p:spPr>
            <a:xfrm>
              <a:off x="2803397" y="4194523"/>
              <a:ext cx="297275" cy="14287"/>
            </a:xfrm>
            <a:custGeom>
              <a:avLst/>
              <a:gdLst>
                <a:gd name="connsiteX0" fmla="*/ 0 w 297275"/>
                <a:gd name="connsiteY0" fmla="*/ 0 h 14287"/>
                <a:gd name="connsiteX1" fmla="*/ 297275 w 297275"/>
                <a:gd name="connsiteY1" fmla="*/ 0 h 14287"/>
                <a:gd name="connsiteX2" fmla="*/ 297275 w 297275"/>
                <a:gd name="connsiteY2" fmla="*/ 14287 h 14287"/>
                <a:gd name="connsiteX3" fmla="*/ 0 w 297275"/>
                <a:gd name="connsiteY3" fmla="*/ 14287 h 14287"/>
              </a:gdLst>
              <a:ahLst/>
              <a:cxnLst>
                <a:cxn ang="0">
                  <a:pos x="connsiteX0" y="connsiteY0"/>
                </a:cxn>
                <a:cxn ang="0">
                  <a:pos x="connsiteX1" y="connsiteY1"/>
                </a:cxn>
                <a:cxn ang="0">
                  <a:pos x="connsiteX2" y="connsiteY2"/>
                </a:cxn>
                <a:cxn ang="0">
                  <a:pos x="connsiteX3" y="connsiteY3"/>
                </a:cxn>
              </a:cxnLst>
              <a:rect l="l" t="t" r="r" b="b"/>
              <a:pathLst>
                <a:path w="297275" h="14287">
                  <a:moveTo>
                    <a:pt x="0" y="0"/>
                  </a:moveTo>
                  <a:lnTo>
                    <a:pt x="297275" y="0"/>
                  </a:lnTo>
                  <a:lnTo>
                    <a:pt x="297275" y="14287"/>
                  </a:lnTo>
                  <a:lnTo>
                    <a:pt x="0" y="14287"/>
                  </a:lnTo>
                  <a:close/>
                </a:path>
              </a:pathLst>
            </a:custGeom>
            <a:grpFill/>
            <a:ln w="952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67E3697C-F151-5A63-CE72-0B8C2BAA015A}"/>
                </a:ext>
              </a:extLst>
            </p:cNvPr>
            <p:cNvSpPr/>
            <p:nvPr/>
          </p:nvSpPr>
          <p:spPr>
            <a:xfrm>
              <a:off x="2787871" y="3993736"/>
              <a:ext cx="324612" cy="109632"/>
            </a:xfrm>
            <a:custGeom>
              <a:avLst/>
              <a:gdLst>
                <a:gd name="connsiteX0" fmla="*/ 290227 w 324612"/>
                <a:gd name="connsiteY0" fmla="*/ 8573 h 109632"/>
                <a:gd name="connsiteX1" fmla="*/ 295275 w 324612"/>
                <a:gd name="connsiteY1" fmla="*/ 15621 h 109632"/>
                <a:gd name="connsiteX2" fmla="*/ 195167 w 324612"/>
                <a:gd name="connsiteY2" fmla="*/ 84487 h 109632"/>
                <a:gd name="connsiteX3" fmla="*/ 135350 w 324612"/>
                <a:gd name="connsiteY3" fmla="*/ 0 h 109632"/>
                <a:gd name="connsiteX4" fmla="*/ 0 w 324612"/>
                <a:gd name="connsiteY4" fmla="*/ 94393 h 109632"/>
                <a:gd name="connsiteX5" fmla="*/ 0 w 324612"/>
                <a:gd name="connsiteY5" fmla="*/ 109633 h 109632"/>
                <a:gd name="connsiteX6" fmla="*/ 132493 w 324612"/>
                <a:gd name="connsiteY6" fmla="*/ 17336 h 109632"/>
                <a:gd name="connsiteX7" fmla="*/ 192310 w 324612"/>
                <a:gd name="connsiteY7" fmla="*/ 101251 h 109632"/>
                <a:gd name="connsiteX8" fmla="*/ 302419 w 324612"/>
                <a:gd name="connsiteY8" fmla="*/ 25813 h 109632"/>
                <a:gd name="connsiteX9" fmla="*/ 307467 w 324612"/>
                <a:gd name="connsiteY9" fmla="*/ 32957 h 109632"/>
                <a:gd name="connsiteX10" fmla="*/ 324612 w 324612"/>
                <a:gd name="connsiteY10" fmla="*/ 2477 h 1096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4612" h="109632">
                  <a:moveTo>
                    <a:pt x="290227" y="8573"/>
                  </a:moveTo>
                  <a:lnTo>
                    <a:pt x="295275" y="15621"/>
                  </a:lnTo>
                  <a:lnTo>
                    <a:pt x="195167" y="84487"/>
                  </a:lnTo>
                  <a:lnTo>
                    <a:pt x="135350" y="0"/>
                  </a:lnTo>
                  <a:lnTo>
                    <a:pt x="0" y="94393"/>
                  </a:lnTo>
                  <a:lnTo>
                    <a:pt x="0" y="109633"/>
                  </a:lnTo>
                  <a:lnTo>
                    <a:pt x="132493" y="17336"/>
                  </a:lnTo>
                  <a:lnTo>
                    <a:pt x="192310" y="101251"/>
                  </a:lnTo>
                  <a:lnTo>
                    <a:pt x="302419" y="25813"/>
                  </a:lnTo>
                  <a:lnTo>
                    <a:pt x="307467" y="32957"/>
                  </a:lnTo>
                  <a:lnTo>
                    <a:pt x="324612" y="2477"/>
                  </a:lnTo>
                  <a:close/>
                </a:path>
              </a:pathLst>
            </a:custGeom>
            <a:grpFill/>
            <a:ln w="952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9E7874DF-AE79-3BDB-2D26-51B65EC9FC17}"/>
                </a:ext>
              </a:extLst>
            </p:cNvPr>
            <p:cNvSpPr/>
            <p:nvPr/>
          </p:nvSpPr>
          <p:spPr>
            <a:xfrm>
              <a:off x="2805588" y="4066888"/>
              <a:ext cx="49530" cy="115919"/>
            </a:xfrm>
            <a:custGeom>
              <a:avLst/>
              <a:gdLst>
                <a:gd name="connsiteX0" fmla="*/ 0 w 49530"/>
                <a:gd name="connsiteY0" fmla="*/ 115919 h 115919"/>
                <a:gd name="connsiteX1" fmla="*/ 49530 w 49530"/>
                <a:gd name="connsiteY1" fmla="*/ 115919 h 115919"/>
                <a:gd name="connsiteX2" fmla="*/ 49530 w 49530"/>
                <a:gd name="connsiteY2" fmla="*/ 0 h 115919"/>
                <a:gd name="connsiteX3" fmla="*/ 0 w 49530"/>
                <a:gd name="connsiteY3" fmla="*/ 35433 h 115919"/>
              </a:gdLst>
              <a:ahLst/>
              <a:cxnLst>
                <a:cxn ang="0">
                  <a:pos x="connsiteX0" y="connsiteY0"/>
                </a:cxn>
                <a:cxn ang="0">
                  <a:pos x="connsiteX1" y="connsiteY1"/>
                </a:cxn>
                <a:cxn ang="0">
                  <a:pos x="connsiteX2" y="connsiteY2"/>
                </a:cxn>
                <a:cxn ang="0">
                  <a:pos x="connsiteX3" y="connsiteY3"/>
                </a:cxn>
              </a:cxnLst>
              <a:rect l="l" t="t" r="r" b="b"/>
              <a:pathLst>
                <a:path w="49530" h="115919">
                  <a:moveTo>
                    <a:pt x="0" y="115919"/>
                  </a:moveTo>
                  <a:lnTo>
                    <a:pt x="49530" y="115919"/>
                  </a:lnTo>
                  <a:lnTo>
                    <a:pt x="49530" y="0"/>
                  </a:lnTo>
                  <a:lnTo>
                    <a:pt x="0" y="35433"/>
                  </a:lnTo>
                  <a:close/>
                </a:path>
              </a:pathLst>
            </a:custGeom>
            <a:grpFill/>
            <a:ln w="952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82FD9618-3DF4-B771-E2E6-9FF340327921}"/>
                </a:ext>
              </a:extLst>
            </p:cNvPr>
            <p:cNvSpPr/>
            <p:nvPr/>
          </p:nvSpPr>
          <p:spPr>
            <a:xfrm>
              <a:off x="3043427" y="4035932"/>
              <a:ext cx="49530" cy="146875"/>
            </a:xfrm>
            <a:custGeom>
              <a:avLst/>
              <a:gdLst>
                <a:gd name="connsiteX0" fmla="*/ 44291 w 49530"/>
                <a:gd name="connsiteY0" fmla="*/ 0 h 146875"/>
                <a:gd name="connsiteX1" fmla="*/ 0 w 49530"/>
                <a:gd name="connsiteY1" fmla="*/ 31337 h 146875"/>
                <a:gd name="connsiteX2" fmla="*/ 0 w 49530"/>
                <a:gd name="connsiteY2" fmla="*/ 146875 h 146875"/>
                <a:gd name="connsiteX3" fmla="*/ 49530 w 49530"/>
                <a:gd name="connsiteY3" fmla="*/ 146875 h 146875"/>
                <a:gd name="connsiteX4" fmla="*/ 49530 w 49530"/>
                <a:gd name="connsiteY4" fmla="*/ 7429 h 1468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530" h="146875">
                  <a:moveTo>
                    <a:pt x="44291" y="0"/>
                  </a:moveTo>
                  <a:lnTo>
                    <a:pt x="0" y="31337"/>
                  </a:lnTo>
                  <a:lnTo>
                    <a:pt x="0" y="146875"/>
                  </a:lnTo>
                  <a:lnTo>
                    <a:pt x="49530" y="146875"/>
                  </a:lnTo>
                  <a:lnTo>
                    <a:pt x="49530" y="7429"/>
                  </a:lnTo>
                  <a:close/>
                </a:path>
              </a:pathLst>
            </a:custGeom>
            <a:grpFill/>
            <a:ln w="952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1FF1829E-9D1B-9221-2EC1-A43002591107}"/>
                </a:ext>
              </a:extLst>
            </p:cNvPr>
            <p:cNvSpPr/>
            <p:nvPr/>
          </p:nvSpPr>
          <p:spPr>
            <a:xfrm>
              <a:off x="2983991" y="4070794"/>
              <a:ext cx="49529" cy="112013"/>
            </a:xfrm>
            <a:custGeom>
              <a:avLst/>
              <a:gdLst>
                <a:gd name="connsiteX0" fmla="*/ 0 w 49529"/>
                <a:gd name="connsiteY0" fmla="*/ 34957 h 112013"/>
                <a:gd name="connsiteX1" fmla="*/ 0 w 49529"/>
                <a:gd name="connsiteY1" fmla="*/ 112014 h 112013"/>
                <a:gd name="connsiteX2" fmla="*/ 49530 w 49529"/>
                <a:gd name="connsiteY2" fmla="*/ 112014 h 112013"/>
                <a:gd name="connsiteX3" fmla="*/ 49530 w 49529"/>
                <a:gd name="connsiteY3" fmla="*/ 0 h 112013"/>
                <a:gd name="connsiteX4" fmla="*/ 95 w 49529"/>
                <a:gd name="connsiteY4" fmla="*/ 34861 h 1120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529" h="112013">
                  <a:moveTo>
                    <a:pt x="0" y="34957"/>
                  </a:moveTo>
                  <a:lnTo>
                    <a:pt x="0" y="112014"/>
                  </a:lnTo>
                  <a:lnTo>
                    <a:pt x="49530" y="112014"/>
                  </a:lnTo>
                  <a:lnTo>
                    <a:pt x="49530" y="0"/>
                  </a:lnTo>
                  <a:lnTo>
                    <a:pt x="95" y="34861"/>
                  </a:lnTo>
                  <a:close/>
                </a:path>
              </a:pathLst>
            </a:custGeom>
            <a:grpFill/>
            <a:ln w="952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99BC8FFA-4568-EB9B-81BF-E4A4DD8B2AFA}"/>
                </a:ext>
              </a:extLst>
            </p:cNvPr>
            <p:cNvSpPr/>
            <p:nvPr/>
          </p:nvSpPr>
          <p:spPr>
            <a:xfrm>
              <a:off x="2865024" y="4027836"/>
              <a:ext cx="49625" cy="154971"/>
            </a:xfrm>
            <a:custGeom>
              <a:avLst/>
              <a:gdLst>
                <a:gd name="connsiteX0" fmla="*/ 0 w 49625"/>
                <a:gd name="connsiteY0" fmla="*/ 35528 h 154971"/>
                <a:gd name="connsiteX1" fmla="*/ 0 w 49625"/>
                <a:gd name="connsiteY1" fmla="*/ 154972 h 154971"/>
                <a:gd name="connsiteX2" fmla="*/ 49625 w 49625"/>
                <a:gd name="connsiteY2" fmla="*/ 154972 h 154971"/>
                <a:gd name="connsiteX3" fmla="*/ 49625 w 49625"/>
                <a:gd name="connsiteY3" fmla="*/ 0 h 154971"/>
              </a:gdLst>
              <a:ahLst/>
              <a:cxnLst>
                <a:cxn ang="0">
                  <a:pos x="connsiteX0" y="connsiteY0"/>
                </a:cxn>
                <a:cxn ang="0">
                  <a:pos x="connsiteX1" y="connsiteY1"/>
                </a:cxn>
                <a:cxn ang="0">
                  <a:pos x="connsiteX2" y="connsiteY2"/>
                </a:cxn>
                <a:cxn ang="0">
                  <a:pos x="connsiteX3" y="connsiteY3"/>
                </a:cxn>
              </a:cxnLst>
              <a:rect l="l" t="t" r="r" b="b"/>
              <a:pathLst>
                <a:path w="49625" h="154971">
                  <a:moveTo>
                    <a:pt x="0" y="35528"/>
                  </a:moveTo>
                  <a:lnTo>
                    <a:pt x="0" y="154972"/>
                  </a:lnTo>
                  <a:lnTo>
                    <a:pt x="49625" y="154972"/>
                  </a:lnTo>
                  <a:lnTo>
                    <a:pt x="49625" y="0"/>
                  </a:lnTo>
                  <a:close/>
                </a:path>
              </a:pathLst>
            </a:custGeom>
            <a:grp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F2EF3F58-B418-1509-5FF5-97C9A06DC1A2}"/>
                </a:ext>
              </a:extLst>
            </p:cNvPr>
            <p:cNvSpPr/>
            <p:nvPr/>
          </p:nvSpPr>
          <p:spPr>
            <a:xfrm>
              <a:off x="2924555" y="4034979"/>
              <a:ext cx="49529" cy="147828"/>
            </a:xfrm>
            <a:custGeom>
              <a:avLst/>
              <a:gdLst>
                <a:gd name="connsiteX0" fmla="*/ 0 w 49529"/>
                <a:gd name="connsiteY0" fmla="*/ 0 h 147828"/>
                <a:gd name="connsiteX1" fmla="*/ 0 w 49529"/>
                <a:gd name="connsiteY1" fmla="*/ 147828 h 147828"/>
                <a:gd name="connsiteX2" fmla="*/ 49530 w 49529"/>
                <a:gd name="connsiteY2" fmla="*/ 147828 h 147828"/>
                <a:gd name="connsiteX3" fmla="*/ 49530 w 49529"/>
                <a:gd name="connsiteY3" fmla="*/ 72009 h 147828"/>
              </a:gdLst>
              <a:ahLst/>
              <a:cxnLst>
                <a:cxn ang="0">
                  <a:pos x="connsiteX0" y="connsiteY0"/>
                </a:cxn>
                <a:cxn ang="0">
                  <a:pos x="connsiteX1" y="connsiteY1"/>
                </a:cxn>
                <a:cxn ang="0">
                  <a:pos x="connsiteX2" y="connsiteY2"/>
                </a:cxn>
                <a:cxn ang="0">
                  <a:pos x="connsiteX3" y="connsiteY3"/>
                </a:cxn>
              </a:cxnLst>
              <a:rect l="l" t="t" r="r" b="b"/>
              <a:pathLst>
                <a:path w="49529" h="147828">
                  <a:moveTo>
                    <a:pt x="0" y="0"/>
                  </a:moveTo>
                  <a:lnTo>
                    <a:pt x="0" y="147828"/>
                  </a:lnTo>
                  <a:lnTo>
                    <a:pt x="49530" y="147828"/>
                  </a:lnTo>
                  <a:lnTo>
                    <a:pt x="49530" y="72009"/>
                  </a:lnTo>
                  <a:close/>
                </a:path>
              </a:pathLst>
            </a:custGeom>
            <a:grpFill/>
            <a:ln w="9525" cap="flat">
              <a:noFill/>
              <a:prstDash val="solid"/>
              <a:miter/>
            </a:ln>
          </p:spPr>
          <p:txBody>
            <a:bodyPr rtlCol="0" anchor="ctr"/>
            <a:lstStyle/>
            <a:p>
              <a:endParaRPr lang="en-US"/>
            </a:p>
          </p:txBody>
        </p:sp>
      </p:grpSp>
      <p:grpSp>
        <p:nvGrpSpPr>
          <p:cNvPr id="31" name="Graphic 2">
            <a:extLst>
              <a:ext uri="{FF2B5EF4-FFF2-40B4-BE49-F238E27FC236}">
                <a16:creationId xmlns:a16="http://schemas.microsoft.com/office/drawing/2014/main" id="{A7EC9DAB-E72D-001C-40A2-FE5E462B7493}"/>
              </a:ext>
            </a:extLst>
          </p:cNvPr>
          <p:cNvGrpSpPr/>
          <p:nvPr/>
        </p:nvGrpSpPr>
        <p:grpSpPr>
          <a:xfrm>
            <a:off x="5339389" y="3772068"/>
            <a:ext cx="509616" cy="338536"/>
            <a:chOff x="9002024" y="2361151"/>
            <a:chExt cx="407356" cy="270605"/>
          </a:xfrm>
          <a:solidFill>
            <a:srgbClr val="041D67"/>
          </a:solidFill>
        </p:grpSpPr>
        <p:sp>
          <p:nvSpPr>
            <p:cNvPr id="32" name="Freeform: Shape 31">
              <a:extLst>
                <a:ext uri="{FF2B5EF4-FFF2-40B4-BE49-F238E27FC236}">
                  <a16:creationId xmlns:a16="http://schemas.microsoft.com/office/drawing/2014/main" id="{0428C5F2-D494-038F-E435-1CBA986A4268}"/>
                </a:ext>
              </a:extLst>
            </p:cNvPr>
            <p:cNvSpPr/>
            <p:nvPr/>
          </p:nvSpPr>
          <p:spPr>
            <a:xfrm>
              <a:off x="9177717" y="2361151"/>
              <a:ext cx="231662" cy="270129"/>
            </a:xfrm>
            <a:custGeom>
              <a:avLst/>
              <a:gdLst>
                <a:gd name="connsiteX0" fmla="*/ 230220 w 231662"/>
                <a:gd name="connsiteY0" fmla="*/ 123254 h 270129"/>
                <a:gd name="connsiteX1" fmla="*/ 193358 w 231662"/>
                <a:gd name="connsiteY1" fmla="*/ 58007 h 270129"/>
                <a:gd name="connsiteX2" fmla="*/ 105823 w 231662"/>
                <a:gd name="connsiteY2" fmla="*/ 0 h 270129"/>
                <a:gd name="connsiteX3" fmla="*/ 0 w 231662"/>
                <a:gd name="connsiteY3" fmla="*/ 102584 h 270129"/>
                <a:gd name="connsiteX4" fmla="*/ 14574 w 231662"/>
                <a:gd name="connsiteY4" fmla="*/ 149066 h 270129"/>
                <a:gd name="connsiteX5" fmla="*/ 24289 w 231662"/>
                <a:gd name="connsiteY5" fmla="*/ 130778 h 270129"/>
                <a:gd name="connsiteX6" fmla="*/ 16193 w 231662"/>
                <a:gd name="connsiteY6" fmla="*/ 102584 h 270129"/>
                <a:gd name="connsiteX7" fmla="*/ 105728 w 231662"/>
                <a:gd name="connsiteY7" fmla="*/ 16288 h 270129"/>
                <a:gd name="connsiteX8" fmla="*/ 178880 w 231662"/>
                <a:gd name="connsiteY8" fmla="*/ 65246 h 270129"/>
                <a:gd name="connsiteX9" fmla="*/ 213551 w 231662"/>
                <a:gd name="connsiteY9" fmla="*/ 126492 h 270129"/>
                <a:gd name="connsiteX10" fmla="*/ 190595 w 231662"/>
                <a:gd name="connsiteY10" fmla="*/ 126492 h 270129"/>
                <a:gd name="connsiteX11" fmla="*/ 189167 w 231662"/>
                <a:gd name="connsiteY11" fmla="*/ 126587 h 270129"/>
                <a:gd name="connsiteX12" fmla="*/ 178213 w 231662"/>
                <a:gd name="connsiteY12" fmla="*/ 201930 h 270129"/>
                <a:gd name="connsiteX13" fmla="*/ 109061 w 231662"/>
                <a:gd name="connsiteY13" fmla="*/ 191834 h 270129"/>
                <a:gd name="connsiteX14" fmla="*/ 109061 w 231662"/>
                <a:gd name="connsiteY14" fmla="*/ 253937 h 270129"/>
                <a:gd name="connsiteX15" fmla="*/ 52102 w 231662"/>
                <a:gd name="connsiteY15" fmla="*/ 253937 h 270129"/>
                <a:gd name="connsiteX16" fmla="*/ 51531 w 231662"/>
                <a:gd name="connsiteY16" fmla="*/ 177165 h 270129"/>
                <a:gd name="connsiteX17" fmla="*/ 40386 w 231662"/>
                <a:gd name="connsiteY17" fmla="*/ 162116 h 270129"/>
                <a:gd name="connsiteX18" fmla="*/ 30671 w 231662"/>
                <a:gd name="connsiteY18" fmla="*/ 177832 h 270129"/>
                <a:gd name="connsiteX19" fmla="*/ 35814 w 231662"/>
                <a:gd name="connsiteY19" fmla="*/ 184404 h 270129"/>
                <a:gd name="connsiteX20" fmla="*/ 35814 w 231662"/>
                <a:gd name="connsiteY20" fmla="*/ 270129 h 270129"/>
                <a:gd name="connsiteX21" fmla="*/ 125349 w 231662"/>
                <a:gd name="connsiteY21" fmla="*/ 270129 h 270129"/>
                <a:gd name="connsiteX22" fmla="*/ 125349 w 231662"/>
                <a:gd name="connsiteY22" fmla="*/ 213074 h 270129"/>
                <a:gd name="connsiteX23" fmla="*/ 178880 w 231662"/>
                <a:gd name="connsiteY23" fmla="*/ 218027 h 270129"/>
                <a:gd name="connsiteX24" fmla="*/ 205454 w 231662"/>
                <a:gd name="connsiteY24" fmla="*/ 142494 h 270129"/>
                <a:gd name="connsiteX25" fmla="*/ 218218 w 231662"/>
                <a:gd name="connsiteY25" fmla="*/ 142494 h 270129"/>
                <a:gd name="connsiteX26" fmla="*/ 230220 w 231662"/>
                <a:gd name="connsiteY26" fmla="*/ 123254 h 2701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31662" h="270129">
                  <a:moveTo>
                    <a:pt x="230220" y="123254"/>
                  </a:moveTo>
                  <a:lnTo>
                    <a:pt x="193358" y="58007"/>
                  </a:lnTo>
                  <a:cubicBezTo>
                    <a:pt x="176689" y="23527"/>
                    <a:pt x="143733" y="0"/>
                    <a:pt x="105823" y="0"/>
                  </a:cubicBezTo>
                  <a:cubicBezTo>
                    <a:pt x="51054" y="0"/>
                    <a:pt x="0" y="42481"/>
                    <a:pt x="0" y="102584"/>
                  </a:cubicBezTo>
                  <a:cubicBezTo>
                    <a:pt x="0" y="112586"/>
                    <a:pt x="6382" y="131445"/>
                    <a:pt x="14574" y="149066"/>
                  </a:cubicBezTo>
                  <a:cubicBezTo>
                    <a:pt x="18098" y="143066"/>
                    <a:pt x="21336" y="136970"/>
                    <a:pt x="24289" y="130778"/>
                  </a:cubicBezTo>
                  <a:cubicBezTo>
                    <a:pt x="19527" y="119348"/>
                    <a:pt x="16193" y="108680"/>
                    <a:pt x="16193" y="102584"/>
                  </a:cubicBezTo>
                  <a:cubicBezTo>
                    <a:pt x="16193" y="51340"/>
                    <a:pt x="59913" y="16288"/>
                    <a:pt x="105728" y="16288"/>
                  </a:cubicBezTo>
                  <a:cubicBezTo>
                    <a:pt x="137351" y="16288"/>
                    <a:pt x="164783" y="36100"/>
                    <a:pt x="178880" y="65246"/>
                  </a:cubicBezTo>
                  <a:lnTo>
                    <a:pt x="213551" y="126492"/>
                  </a:lnTo>
                  <a:lnTo>
                    <a:pt x="190595" y="126492"/>
                  </a:lnTo>
                  <a:lnTo>
                    <a:pt x="189167" y="126587"/>
                  </a:lnTo>
                  <a:cubicBezTo>
                    <a:pt x="189548" y="162116"/>
                    <a:pt x="189833" y="201549"/>
                    <a:pt x="178213" y="201930"/>
                  </a:cubicBezTo>
                  <a:cubicBezTo>
                    <a:pt x="154877" y="202883"/>
                    <a:pt x="131064" y="199168"/>
                    <a:pt x="109061" y="191834"/>
                  </a:cubicBezTo>
                  <a:lnTo>
                    <a:pt x="109061" y="253937"/>
                  </a:lnTo>
                  <a:lnTo>
                    <a:pt x="52102" y="253937"/>
                  </a:lnTo>
                  <a:cubicBezTo>
                    <a:pt x="52102" y="253937"/>
                    <a:pt x="51721" y="181928"/>
                    <a:pt x="51531" y="177165"/>
                  </a:cubicBezTo>
                  <a:cubicBezTo>
                    <a:pt x="47625" y="173260"/>
                    <a:pt x="44768" y="169640"/>
                    <a:pt x="40386" y="162116"/>
                  </a:cubicBezTo>
                  <a:cubicBezTo>
                    <a:pt x="37243" y="167450"/>
                    <a:pt x="34195" y="172688"/>
                    <a:pt x="30671" y="177832"/>
                  </a:cubicBezTo>
                  <a:cubicBezTo>
                    <a:pt x="33052" y="181547"/>
                    <a:pt x="33624" y="181928"/>
                    <a:pt x="35814" y="184404"/>
                  </a:cubicBezTo>
                  <a:lnTo>
                    <a:pt x="35814" y="270129"/>
                  </a:lnTo>
                  <a:lnTo>
                    <a:pt x="125349" y="270129"/>
                  </a:lnTo>
                  <a:lnTo>
                    <a:pt x="125349" y="213074"/>
                  </a:lnTo>
                  <a:cubicBezTo>
                    <a:pt x="143256" y="217075"/>
                    <a:pt x="161354" y="218789"/>
                    <a:pt x="178880" y="218027"/>
                  </a:cubicBezTo>
                  <a:cubicBezTo>
                    <a:pt x="204311" y="216979"/>
                    <a:pt x="205836" y="186309"/>
                    <a:pt x="205454" y="142494"/>
                  </a:cubicBezTo>
                  <a:lnTo>
                    <a:pt x="218218" y="142494"/>
                  </a:lnTo>
                  <a:cubicBezTo>
                    <a:pt x="228219" y="142875"/>
                    <a:pt x="234696" y="132207"/>
                    <a:pt x="230220" y="123254"/>
                  </a:cubicBezTo>
                  <a:close/>
                </a:path>
              </a:pathLst>
            </a:custGeom>
            <a:grp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D434369A-5DC3-F8C1-252A-F3216AC11C63}"/>
                </a:ext>
              </a:extLst>
            </p:cNvPr>
            <p:cNvSpPr/>
            <p:nvPr/>
          </p:nvSpPr>
          <p:spPr>
            <a:xfrm>
              <a:off x="9002024" y="2361342"/>
              <a:ext cx="231700" cy="270414"/>
            </a:xfrm>
            <a:custGeom>
              <a:avLst/>
              <a:gdLst>
                <a:gd name="connsiteX0" fmla="*/ 216652 w 231700"/>
                <a:gd name="connsiteY0" fmla="*/ 49911 h 270414"/>
                <a:gd name="connsiteX1" fmla="*/ 205888 w 231700"/>
                <a:gd name="connsiteY1" fmla="*/ 63818 h 270414"/>
                <a:gd name="connsiteX2" fmla="*/ 215318 w 231700"/>
                <a:gd name="connsiteY2" fmla="*/ 102584 h 270414"/>
                <a:gd name="connsiteX3" fmla="*/ 180075 w 231700"/>
                <a:gd name="connsiteY3" fmla="*/ 177260 h 270414"/>
                <a:gd name="connsiteX4" fmla="*/ 179504 w 231700"/>
                <a:gd name="connsiteY4" fmla="*/ 254032 h 270414"/>
                <a:gd name="connsiteX5" fmla="*/ 122545 w 231700"/>
                <a:gd name="connsiteY5" fmla="*/ 254032 h 270414"/>
                <a:gd name="connsiteX6" fmla="*/ 122545 w 231700"/>
                <a:gd name="connsiteY6" fmla="*/ 191929 h 270414"/>
                <a:gd name="connsiteX7" fmla="*/ 53393 w 231700"/>
                <a:gd name="connsiteY7" fmla="*/ 202025 h 270414"/>
                <a:gd name="connsiteX8" fmla="*/ 42439 w 231700"/>
                <a:gd name="connsiteY8" fmla="*/ 126682 h 270414"/>
                <a:gd name="connsiteX9" fmla="*/ 41011 w 231700"/>
                <a:gd name="connsiteY9" fmla="*/ 126587 h 270414"/>
                <a:gd name="connsiteX10" fmla="*/ 18055 w 231700"/>
                <a:gd name="connsiteY10" fmla="*/ 126587 h 270414"/>
                <a:gd name="connsiteX11" fmla="*/ 52726 w 231700"/>
                <a:gd name="connsiteY11" fmla="*/ 65342 h 270414"/>
                <a:gd name="connsiteX12" fmla="*/ 125878 w 231700"/>
                <a:gd name="connsiteY12" fmla="*/ 16383 h 270414"/>
                <a:gd name="connsiteX13" fmla="*/ 190172 w 231700"/>
                <a:gd name="connsiteY13" fmla="*/ 42672 h 270414"/>
                <a:gd name="connsiteX14" fmla="*/ 200554 w 231700"/>
                <a:gd name="connsiteY14" fmla="*/ 30004 h 270414"/>
                <a:gd name="connsiteX15" fmla="*/ 125878 w 231700"/>
                <a:gd name="connsiteY15" fmla="*/ 0 h 270414"/>
                <a:gd name="connsiteX16" fmla="*/ 38343 w 231700"/>
                <a:gd name="connsiteY16" fmla="*/ 58007 h 270414"/>
                <a:gd name="connsiteX17" fmla="*/ 1482 w 231700"/>
                <a:gd name="connsiteY17" fmla="*/ 123253 h 270414"/>
                <a:gd name="connsiteX18" fmla="*/ 13483 w 231700"/>
                <a:gd name="connsiteY18" fmla="*/ 142780 h 270414"/>
                <a:gd name="connsiteX19" fmla="*/ 26246 w 231700"/>
                <a:gd name="connsiteY19" fmla="*/ 142780 h 270414"/>
                <a:gd name="connsiteX20" fmla="*/ 52821 w 231700"/>
                <a:gd name="connsiteY20" fmla="*/ 218313 h 270414"/>
                <a:gd name="connsiteX21" fmla="*/ 106352 w 231700"/>
                <a:gd name="connsiteY21" fmla="*/ 213360 h 270414"/>
                <a:gd name="connsiteX22" fmla="*/ 106352 w 231700"/>
                <a:gd name="connsiteY22" fmla="*/ 270415 h 270414"/>
                <a:gd name="connsiteX23" fmla="*/ 195887 w 231700"/>
                <a:gd name="connsiteY23" fmla="*/ 270415 h 270414"/>
                <a:gd name="connsiteX24" fmla="*/ 195887 w 231700"/>
                <a:gd name="connsiteY24" fmla="*/ 184690 h 270414"/>
                <a:gd name="connsiteX25" fmla="*/ 231701 w 231700"/>
                <a:gd name="connsiteY25" fmla="*/ 102775 h 270414"/>
                <a:gd name="connsiteX26" fmla="*/ 216652 w 231700"/>
                <a:gd name="connsiteY26" fmla="*/ 49911 h 270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31700" h="270414">
                  <a:moveTo>
                    <a:pt x="216652" y="49911"/>
                  </a:moveTo>
                  <a:cubicBezTo>
                    <a:pt x="214460" y="51530"/>
                    <a:pt x="208364" y="58102"/>
                    <a:pt x="205888" y="63818"/>
                  </a:cubicBezTo>
                  <a:cubicBezTo>
                    <a:pt x="212651" y="75724"/>
                    <a:pt x="215318" y="87249"/>
                    <a:pt x="215318" y="102584"/>
                  </a:cubicBezTo>
                  <a:cubicBezTo>
                    <a:pt x="215318" y="118396"/>
                    <a:pt x="193982" y="163354"/>
                    <a:pt x="180075" y="177260"/>
                  </a:cubicBezTo>
                  <a:cubicBezTo>
                    <a:pt x="179885" y="182023"/>
                    <a:pt x="179504" y="254032"/>
                    <a:pt x="179504" y="254032"/>
                  </a:cubicBezTo>
                  <a:lnTo>
                    <a:pt x="122545" y="254032"/>
                  </a:lnTo>
                  <a:lnTo>
                    <a:pt x="122545" y="191929"/>
                  </a:lnTo>
                  <a:cubicBezTo>
                    <a:pt x="100542" y="199263"/>
                    <a:pt x="76729" y="202883"/>
                    <a:pt x="53393" y="202025"/>
                  </a:cubicBezTo>
                  <a:cubicBezTo>
                    <a:pt x="41772" y="201549"/>
                    <a:pt x="42058" y="162211"/>
                    <a:pt x="42439" y="126682"/>
                  </a:cubicBezTo>
                  <a:lnTo>
                    <a:pt x="41011" y="126587"/>
                  </a:lnTo>
                  <a:lnTo>
                    <a:pt x="18055" y="126587"/>
                  </a:lnTo>
                  <a:lnTo>
                    <a:pt x="52726" y="65342"/>
                  </a:lnTo>
                  <a:cubicBezTo>
                    <a:pt x="66728" y="36195"/>
                    <a:pt x="94255" y="16383"/>
                    <a:pt x="125878" y="16383"/>
                  </a:cubicBezTo>
                  <a:cubicBezTo>
                    <a:pt x="149119" y="16383"/>
                    <a:pt x="173503" y="27146"/>
                    <a:pt x="190172" y="42672"/>
                  </a:cubicBezTo>
                  <a:cubicBezTo>
                    <a:pt x="192077" y="38291"/>
                    <a:pt x="196268" y="33433"/>
                    <a:pt x="200554" y="30004"/>
                  </a:cubicBezTo>
                  <a:cubicBezTo>
                    <a:pt x="180837" y="11144"/>
                    <a:pt x="153786" y="0"/>
                    <a:pt x="125878" y="0"/>
                  </a:cubicBezTo>
                  <a:cubicBezTo>
                    <a:pt x="87969" y="0"/>
                    <a:pt x="55012" y="23527"/>
                    <a:pt x="38343" y="58007"/>
                  </a:cubicBezTo>
                  <a:lnTo>
                    <a:pt x="1482" y="123253"/>
                  </a:lnTo>
                  <a:cubicBezTo>
                    <a:pt x="-3090" y="132207"/>
                    <a:pt x="3482" y="142780"/>
                    <a:pt x="13483" y="142780"/>
                  </a:cubicBezTo>
                  <a:lnTo>
                    <a:pt x="26246" y="142780"/>
                  </a:lnTo>
                  <a:cubicBezTo>
                    <a:pt x="25866" y="186500"/>
                    <a:pt x="27389" y="217265"/>
                    <a:pt x="52821" y="218313"/>
                  </a:cubicBezTo>
                  <a:cubicBezTo>
                    <a:pt x="70347" y="218980"/>
                    <a:pt x="88445" y="217361"/>
                    <a:pt x="106352" y="213360"/>
                  </a:cubicBezTo>
                  <a:lnTo>
                    <a:pt x="106352" y="270415"/>
                  </a:lnTo>
                  <a:lnTo>
                    <a:pt x="195887" y="270415"/>
                  </a:lnTo>
                  <a:lnTo>
                    <a:pt x="195887" y="184690"/>
                  </a:lnTo>
                  <a:cubicBezTo>
                    <a:pt x="210651" y="168402"/>
                    <a:pt x="231701" y="120872"/>
                    <a:pt x="231701" y="102775"/>
                  </a:cubicBezTo>
                  <a:cubicBezTo>
                    <a:pt x="231511" y="82772"/>
                    <a:pt x="225986" y="64960"/>
                    <a:pt x="216652" y="49911"/>
                  </a:cubicBezTo>
                  <a:close/>
                </a:path>
              </a:pathLst>
            </a:custGeom>
            <a:grpFill/>
            <a:ln w="9525" cap="flat">
              <a:noFill/>
              <a:prstDash val="solid"/>
              <a:miter/>
            </a:ln>
          </p:spPr>
          <p:txBody>
            <a:bodyPr rtlCol="0" anchor="ctr"/>
            <a:lstStyle/>
            <a:p>
              <a:endParaRPr lang="en-US"/>
            </a:p>
          </p:txBody>
        </p:sp>
      </p:grpSp>
      <p:sp>
        <p:nvSpPr>
          <p:cNvPr id="2" name="TextBox 1">
            <a:extLst>
              <a:ext uri="{FF2B5EF4-FFF2-40B4-BE49-F238E27FC236}">
                <a16:creationId xmlns:a16="http://schemas.microsoft.com/office/drawing/2014/main" id="{3BEF31EB-C7A2-84E4-EEAF-E4A9A700201A}"/>
              </a:ext>
            </a:extLst>
          </p:cNvPr>
          <p:cNvSpPr txBox="1"/>
          <p:nvPr/>
        </p:nvSpPr>
        <p:spPr>
          <a:xfrm>
            <a:off x="72966" y="6265334"/>
            <a:ext cx="3732415" cy="430887"/>
          </a:xfrm>
          <a:prstGeom prst="rect">
            <a:avLst/>
          </a:prstGeom>
          <a:noFill/>
        </p:spPr>
        <p:txBody>
          <a:bodyPr wrap="square">
            <a:spAutoFit/>
          </a:bodyPr>
          <a:lstStyle/>
          <a:p>
            <a:pPr algn="ctr" rtl="1">
              <a:lnSpc>
                <a:spcPct val="150000"/>
              </a:lnSpc>
              <a:spcBef>
                <a:spcPct val="0"/>
              </a:spcBef>
              <a:buNone/>
            </a:pPr>
            <a:r>
              <a:rPr lang="fa-IR" altLang="en-US" sz="1600" b="1" dirty="0">
                <a:latin typeface="Damavand ExtraBold" panose="00000900000000000000" pitchFamily="2" charset="-78"/>
                <a:cs typeface="B Titr" panose="00000700000000000000" pitchFamily="2" charset="-78"/>
              </a:rPr>
              <a:t>قالب پاورپوینت جلسه دفاع کارشناسی ارشد</a:t>
            </a:r>
          </a:p>
        </p:txBody>
      </p:sp>
    </p:spTree>
    <p:extLst>
      <p:ext uri="{BB962C8B-B14F-4D97-AF65-F5344CB8AC3E}">
        <p14:creationId xmlns:p14="http://schemas.microsoft.com/office/powerpoint/2010/main" val="19773660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randombar(horizontal)">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34"/>
                                        </p:tgtEl>
                                        <p:attrNameLst>
                                          <p:attrName>style.visibility</p:attrName>
                                        </p:attrNameLst>
                                      </p:cBhvr>
                                      <p:to>
                                        <p:strVal val="visible"/>
                                      </p:to>
                                    </p:set>
                                    <p:anim calcmode="lin" valueType="num">
                                      <p:cBhvr>
                                        <p:cTn id="17" dur="500" fill="hold"/>
                                        <p:tgtEl>
                                          <p:spTgt spid="34"/>
                                        </p:tgtEl>
                                        <p:attrNameLst>
                                          <p:attrName>ppt_w</p:attrName>
                                        </p:attrNameLst>
                                      </p:cBhvr>
                                      <p:tavLst>
                                        <p:tav tm="0">
                                          <p:val>
                                            <p:fltVal val="0"/>
                                          </p:val>
                                        </p:tav>
                                        <p:tav tm="100000">
                                          <p:val>
                                            <p:strVal val="#ppt_w"/>
                                          </p:val>
                                        </p:tav>
                                      </p:tavLst>
                                    </p:anim>
                                    <p:anim calcmode="lin" valueType="num">
                                      <p:cBhvr>
                                        <p:cTn id="18" dur="500" fill="hold"/>
                                        <p:tgtEl>
                                          <p:spTgt spid="34"/>
                                        </p:tgtEl>
                                        <p:attrNameLst>
                                          <p:attrName>ppt_h</p:attrName>
                                        </p:attrNameLst>
                                      </p:cBhvr>
                                      <p:tavLst>
                                        <p:tav tm="0">
                                          <p:val>
                                            <p:fltVal val="0"/>
                                          </p:val>
                                        </p:tav>
                                        <p:tav tm="100000">
                                          <p:val>
                                            <p:strVal val="#ppt_h"/>
                                          </p:val>
                                        </p:tav>
                                      </p:tavLst>
                                    </p:anim>
                                    <p:animEffect transition="in" filter="fade">
                                      <p:cBhvr>
                                        <p:cTn id="19" dur="500"/>
                                        <p:tgtEl>
                                          <p:spTgt spid="34"/>
                                        </p:tgtEl>
                                      </p:cBhvr>
                                    </p:animEffect>
                                  </p:childTnLst>
                                </p:cTn>
                              </p:par>
                            </p:childTnLst>
                          </p:cTn>
                        </p:par>
                      </p:childTnLst>
                    </p:cTn>
                  </p:par>
                  <p:par>
                    <p:cTn id="20" fill="hold">
                      <p:stCondLst>
                        <p:cond delay="indefinite"/>
                      </p:stCondLst>
                      <p:childTnLst>
                        <p:par>
                          <p:cTn id="21" fill="hold">
                            <p:stCondLst>
                              <p:cond delay="0"/>
                            </p:stCondLst>
                            <p:childTnLst>
                              <p:par>
                                <p:cTn id="22" presetID="21" presetClass="entr" presetSubtype="1" fill="hold" grpId="0" nodeType="click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wheel(1)">
                                      <p:cBhvr>
                                        <p:cTn id="24" dur="2000"/>
                                        <p:tgtEl>
                                          <p:spTgt spid="11"/>
                                        </p:tgtEl>
                                      </p:cBhvr>
                                    </p:animEffect>
                                  </p:childTnLst>
                                </p:cTn>
                              </p:par>
                              <p:par>
                                <p:cTn id="25" presetID="21" presetClass="entr" presetSubtype="1"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heel(1)">
                                      <p:cBhvr>
                                        <p:cTn id="27" dur="2000"/>
                                        <p:tgtEl>
                                          <p:spTgt spid="10"/>
                                        </p:tgtEl>
                                      </p:cBhvr>
                                    </p:animEffect>
                                  </p:childTnLst>
                                </p:cTn>
                              </p:par>
                            </p:childTnLst>
                          </p:cTn>
                        </p:par>
                      </p:childTnLst>
                    </p:cTn>
                  </p:par>
                  <p:par>
                    <p:cTn id="28" fill="hold">
                      <p:stCondLst>
                        <p:cond delay="indefinite"/>
                      </p:stCondLst>
                      <p:childTnLst>
                        <p:par>
                          <p:cTn id="29" fill="hold">
                            <p:stCondLst>
                              <p:cond delay="0"/>
                            </p:stCondLst>
                            <p:childTnLst>
                              <p:par>
                                <p:cTn id="30" presetID="45" presetClass="entr" presetSubtype="0" fill="hold" grpId="0" nodeType="click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2000"/>
                                        <p:tgtEl>
                                          <p:spTgt spid="12"/>
                                        </p:tgtEl>
                                      </p:cBhvr>
                                    </p:animEffect>
                                    <p:anim calcmode="lin" valueType="num">
                                      <p:cBhvr>
                                        <p:cTn id="33" dur="2000" fill="hold"/>
                                        <p:tgtEl>
                                          <p:spTgt spid="12"/>
                                        </p:tgtEl>
                                        <p:attrNameLst>
                                          <p:attrName>ppt_w</p:attrName>
                                        </p:attrNameLst>
                                      </p:cBhvr>
                                      <p:tavLst>
                                        <p:tav tm="0" fmla="#ppt_w*sin(2.5*pi*$)">
                                          <p:val>
                                            <p:fltVal val="0"/>
                                          </p:val>
                                        </p:tav>
                                        <p:tav tm="100000">
                                          <p:val>
                                            <p:fltVal val="1"/>
                                          </p:val>
                                        </p:tav>
                                      </p:tavLst>
                                    </p:anim>
                                    <p:anim calcmode="lin" valueType="num">
                                      <p:cBhvr>
                                        <p:cTn id="34" dur="2000" fill="hold"/>
                                        <p:tgtEl>
                                          <p:spTgt spid="12"/>
                                        </p:tgtEl>
                                        <p:attrNameLst>
                                          <p:attrName>ppt_h</p:attrName>
                                        </p:attrNameLst>
                                      </p:cBhvr>
                                      <p:tavLst>
                                        <p:tav tm="0">
                                          <p:val>
                                            <p:strVal val="#ppt_h"/>
                                          </p:val>
                                        </p:tav>
                                        <p:tav tm="100000">
                                          <p:val>
                                            <p:strVal val="#ppt_h"/>
                                          </p:val>
                                        </p:tav>
                                      </p:tavLst>
                                    </p:anim>
                                  </p:childTnLst>
                                </p:cTn>
                              </p:par>
                              <p:par>
                                <p:cTn id="35" presetID="45" presetClass="entr" presetSubtype="0" fill="hold" grpId="0" nodeType="with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2000"/>
                                        <p:tgtEl>
                                          <p:spTgt spid="13"/>
                                        </p:tgtEl>
                                      </p:cBhvr>
                                    </p:animEffect>
                                    <p:anim calcmode="lin" valueType="num">
                                      <p:cBhvr>
                                        <p:cTn id="38" dur="2000" fill="hold"/>
                                        <p:tgtEl>
                                          <p:spTgt spid="13"/>
                                        </p:tgtEl>
                                        <p:attrNameLst>
                                          <p:attrName>ppt_w</p:attrName>
                                        </p:attrNameLst>
                                      </p:cBhvr>
                                      <p:tavLst>
                                        <p:tav tm="0" fmla="#ppt_w*sin(2.5*pi*$)">
                                          <p:val>
                                            <p:fltVal val="0"/>
                                          </p:val>
                                        </p:tav>
                                        <p:tav tm="100000">
                                          <p:val>
                                            <p:fltVal val="1"/>
                                          </p:val>
                                        </p:tav>
                                      </p:tavLst>
                                    </p:anim>
                                    <p:anim calcmode="lin" valueType="num">
                                      <p:cBhvr>
                                        <p:cTn id="39" dur="2000" fill="hold"/>
                                        <p:tgtEl>
                                          <p:spTgt spid="13"/>
                                        </p:tgtEl>
                                        <p:attrNameLst>
                                          <p:attrName>ppt_h</p:attrName>
                                        </p:attrNameLst>
                                      </p:cBhvr>
                                      <p:tavLst>
                                        <p:tav tm="0">
                                          <p:val>
                                            <p:strVal val="#ppt_h"/>
                                          </p:val>
                                        </p:tav>
                                        <p:tav tm="100000">
                                          <p:val>
                                            <p:strVal val="#ppt_h"/>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fade">
                                      <p:cBhvr>
                                        <p:cTn id="44" dur="1000"/>
                                        <p:tgtEl>
                                          <p:spTgt spid="14"/>
                                        </p:tgtEl>
                                      </p:cBhvr>
                                    </p:animEffect>
                                    <p:anim calcmode="lin" valueType="num">
                                      <p:cBhvr>
                                        <p:cTn id="45" dur="1000" fill="hold"/>
                                        <p:tgtEl>
                                          <p:spTgt spid="14"/>
                                        </p:tgtEl>
                                        <p:attrNameLst>
                                          <p:attrName>ppt_x</p:attrName>
                                        </p:attrNameLst>
                                      </p:cBhvr>
                                      <p:tavLst>
                                        <p:tav tm="0">
                                          <p:val>
                                            <p:strVal val="#ppt_x"/>
                                          </p:val>
                                        </p:tav>
                                        <p:tav tm="100000">
                                          <p:val>
                                            <p:strVal val="#ppt_x"/>
                                          </p:val>
                                        </p:tav>
                                      </p:tavLst>
                                    </p:anim>
                                    <p:anim calcmode="lin" valueType="num">
                                      <p:cBhvr>
                                        <p:cTn id="46"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42" presetClass="entr" presetSubtype="0" fill="hold" grpId="0" nodeType="click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fade">
                                      <p:cBhvr>
                                        <p:cTn id="51" dur="1000"/>
                                        <p:tgtEl>
                                          <p:spTgt spid="15"/>
                                        </p:tgtEl>
                                      </p:cBhvr>
                                    </p:animEffect>
                                    <p:anim calcmode="lin" valueType="num">
                                      <p:cBhvr>
                                        <p:cTn id="52" dur="1000" fill="hold"/>
                                        <p:tgtEl>
                                          <p:spTgt spid="15"/>
                                        </p:tgtEl>
                                        <p:attrNameLst>
                                          <p:attrName>ppt_x</p:attrName>
                                        </p:attrNameLst>
                                      </p:cBhvr>
                                      <p:tavLst>
                                        <p:tav tm="0">
                                          <p:val>
                                            <p:strVal val="#ppt_x"/>
                                          </p:val>
                                        </p:tav>
                                        <p:tav tm="100000">
                                          <p:val>
                                            <p:strVal val="#ppt_x"/>
                                          </p:val>
                                        </p:tav>
                                      </p:tavLst>
                                    </p:anim>
                                    <p:anim calcmode="lin" valueType="num">
                                      <p:cBhvr>
                                        <p:cTn id="53"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21" presetClass="entr" presetSubtype="1" fill="hold" grpId="0" nodeType="clickEffect">
                                  <p:stCondLst>
                                    <p:cond delay="0"/>
                                  </p:stCondLst>
                                  <p:childTnLst>
                                    <p:set>
                                      <p:cBhvr>
                                        <p:cTn id="57" dur="1" fill="hold">
                                          <p:stCondLst>
                                            <p:cond delay="0"/>
                                          </p:stCondLst>
                                        </p:cTn>
                                        <p:tgtEl>
                                          <p:spTgt spid="17"/>
                                        </p:tgtEl>
                                        <p:attrNameLst>
                                          <p:attrName>style.visibility</p:attrName>
                                        </p:attrNameLst>
                                      </p:cBhvr>
                                      <p:to>
                                        <p:strVal val="visible"/>
                                      </p:to>
                                    </p:set>
                                    <p:animEffect transition="in" filter="wheel(1)">
                                      <p:cBhvr>
                                        <p:cTn id="58" dur="2000"/>
                                        <p:tgtEl>
                                          <p:spTgt spid="17"/>
                                        </p:tgtEl>
                                      </p:cBhvr>
                                    </p:animEffect>
                                  </p:childTnLst>
                                </p:cTn>
                              </p:par>
                              <p:par>
                                <p:cTn id="59" presetID="21" presetClass="entr" presetSubtype="1" fill="hold" grpId="0" nodeType="withEffect">
                                  <p:stCondLst>
                                    <p:cond delay="0"/>
                                  </p:stCondLst>
                                  <p:childTnLst>
                                    <p:set>
                                      <p:cBhvr>
                                        <p:cTn id="60" dur="1" fill="hold">
                                          <p:stCondLst>
                                            <p:cond delay="0"/>
                                          </p:stCondLst>
                                        </p:cTn>
                                        <p:tgtEl>
                                          <p:spTgt spid="16"/>
                                        </p:tgtEl>
                                        <p:attrNameLst>
                                          <p:attrName>style.visibility</p:attrName>
                                        </p:attrNameLst>
                                      </p:cBhvr>
                                      <p:to>
                                        <p:strVal val="visible"/>
                                      </p:to>
                                    </p:set>
                                    <p:animEffect transition="in" filter="wheel(1)">
                                      <p:cBhvr>
                                        <p:cTn id="61" dur="2000"/>
                                        <p:tgtEl>
                                          <p:spTgt spid="16"/>
                                        </p:tgtEl>
                                      </p:cBhvr>
                                    </p:animEffect>
                                  </p:childTnLst>
                                </p:cTn>
                              </p:par>
                            </p:childTnLst>
                          </p:cTn>
                        </p:par>
                      </p:childTnLst>
                    </p:cTn>
                  </p:par>
                  <p:par>
                    <p:cTn id="62" fill="hold">
                      <p:stCondLst>
                        <p:cond delay="indefinite"/>
                      </p:stCondLst>
                      <p:childTnLst>
                        <p:par>
                          <p:cTn id="63" fill="hold">
                            <p:stCondLst>
                              <p:cond delay="0"/>
                            </p:stCondLst>
                            <p:childTnLst>
                              <p:par>
                                <p:cTn id="64" presetID="42" presetClass="entr" presetSubtype="0" fill="hold" grpId="0" nodeType="clickEffect">
                                  <p:stCondLst>
                                    <p:cond delay="0"/>
                                  </p:stCondLst>
                                  <p:childTnLst>
                                    <p:set>
                                      <p:cBhvr>
                                        <p:cTn id="65" dur="1" fill="hold">
                                          <p:stCondLst>
                                            <p:cond delay="0"/>
                                          </p:stCondLst>
                                        </p:cTn>
                                        <p:tgtEl>
                                          <p:spTgt spid="20"/>
                                        </p:tgtEl>
                                        <p:attrNameLst>
                                          <p:attrName>style.visibility</p:attrName>
                                        </p:attrNameLst>
                                      </p:cBhvr>
                                      <p:to>
                                        <p:strVal val="visible"/>
                                      </p:to>
                                    </p:set>
                                    <p:animEffect transition="in" filter="fade">
                                      <p:cBhvr>
                                        <p:cTn id="66" dur="1000"/>
                                        <p:tgtEl>
                                          <p:spTgt spid="20"/>
                                        </p:tgtEl>
                                      </p:cBhvr>
                                    </p:animEffect>
                                    <p:anim calcmode="lin" valueType="num">
                                      <p:cBhvr>
                                        <p:cTn id="67" dur="1000" fill="hold"/>
                                        <p:tgtEl>
                                          <p:spTgt spid="20"/>
                                        </p:tgtEl>
                                        <p:attrNameLst>
                                          <p:attrName>ppt_x</p:attrName>
                                        </p:attrNameLst>
                                      </p:cBhvr>
                                      <p:tavLst>
                                        <p:tav tm="0">
                                          <p:val>
                                            <p:strVal val="#ppt_x"/>
                                          </p:val>
                                        </p:tav>
                                        <p:tav tm="100000">
                                          <p:val>
                                            <p:strVal val="#ppt_x"/>
                                          </p:val>
                                        </p:tav>
                                      </p:tavLst>
                                    </p:anim>
                                    <p:anim calcmode="lin" valueType="num">
                                      <p:cBhvr>
                                        <p:cTn id="68"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42" presetClass="entr" presetSubtype="0" fill="hold" grpId="0" nodeType="clickEffect">
                                  <p:stCondLst>
                                    <p:cond delay="0"/>
                                  </p:stCondLst>
                                  <p:childTnLst>
                                    <p:set>
                                      <p:cBhvr>
                                        <p:cTn id="72" dur="1" fill="hold">
                                          <p:stCondLst>
                                            <p:cond delay="0"/>
                                          </p:stCondLst>
                                        </p:cTn>
                                        <p:tgtEl>
                                          <p:spTgt spid="21"/>
                                        </p:tgtEl>
                                        <p:attrNameLst>
                                          <p:attrName>style.visibility</p:attrName>
                                        </p:attrNameLst>
                                      </p:cBhvr>
                                      <p:to>
                                        <p:strVal val="visible"/>
                                      </p:to>
                                    </p:set>
                                    <p:animEffect transition="in" filter="fade">
                                      <p:cBhvr>
                                        <p:cTn id="73" dur="1000"/>
                                        <p:tgtEl>
                                          <p:spTgt spid="21"/>
                                        </p:tgtEl>
                                      </p:cBhvr>
                                    </p:animEffect>
                                    <p:anim calcmode="lin" valueType="num">
                                      <p:cBhvr>
                                        <p:cTn id="74" dur="1000" fill="hold"/>
                                        <p:tgtEl>
                                          <p:spTgt spid="21"/>
                                        </p:tgtEl>
                                        <p:attrNameLst>
                                          <p:attrName>ppt_x</p:attrName>
                                        </p:attrNameLst>
                                      </p:cBhvr>
                                      <p:tavLst>
                                        <p:tav tm="0">
                                          <p:val>
                                            <p:strVal val="#ppt_x"/>
                                          </p:val>
                                        </p:tav>
                                        <p:tav tm="100000">
                                          <p:val>
                                            <p:strVal val="#ppt_x"/>
                                          </p:val>
                                        </p:tav>
                                      </p:tavLst>
                                    </p:anim>
                                    <p:anim calcmode="lin" valueType="num">
                                      <p:cBhvr>
                                        <p:cTn id="75" dur="1000" fill="hold"/>
                                        <p:tgtEl>
                                          <p:spTgt spid="21"/>
                                        </p:tgtEl>
                                        <p:attrNameLst>
                                          <p:attrName>ppt_y</p:attrName>
                                        </p:attrNameLst>
                                      </p:cBhvr>
                                      <p:tavLst>
                                        <p:tav tm="0">
                                          <p:val>
                                            <p:strVal val="#ppt_y+.1"/>
                                          </p:val>
                                        </p:tav>
                                        <p:tav tm="100000">
                                          <p:val>
                                            <p:strVal val="#ppt_y"/>
                                          </p:val>
                                        </p:tav>
                                      </p:tavLst>
                                    </p:anim>
                                  </p:childTnLst>
                                </p:cTn>
                              </p:par>
                              <p:par>
                                <p:cTn id="76" presetID="45" presetClass="entr" presetSubtype="0" fill="hold" nodeType="withEffect">
                                  <p:stCondLst>
                                    <p:cond delay="0"/>
                                  </p:stCondLst>
                                  <p:childTnLst>
                                    <p:set>
                                      <p:cBhvr>
                                        <p:cTn id="77" dur="1" fill="hold">
                                          <p:stCondLst>
                                            <p:cond delay="0"/>
                                          </p:stCondLst>
                                        </p:cTn>
                                        <p:tgtEl>
                                          <p:spTgt spid="22"/>
                                        </p:tgtEl>
                                        <p:attrNameLst>
                                          <p:attrName>style.visibility</p:attrName>
                                        </p:attrNameLst>
                                      </p:cBhvr>
                                      <p:to>
                                        <p:strVal val="visible"/>
                                      </p:to>
                                    </p:set>
                                    <p:animEffect transition="in" filter="fade">
                                      <p:cBhvr>
                                        <p:cTn id="78" dur="2000"/>
                                        <p:tgtEl>
                                          <p:spTgt spid="22"/>
                                        </p:tgtEl>
                                      </p:cBhvr>
                                    </p:animEffect>
                                    <p:anim calcmode="lin" valueType="num">
                                      <p:cBhvr>
                                        <p:cTn id="79" dur="2000" fill="hold"/>
                                        <p:tgtEl>
                                          <p:spTgt spid="22"/>
                                        </p:tgtEl>
                                        <p:attrNameLst>
                                          <p:attrName>ppt_w</p:attrName>
                                        </p:attrNameLst>
                                      </p:cBhvr>
                                      <p:tavLst>
                                        <p:tav tm="0" fmla="#ppt_w*sin(2.5*pi*$)">
                                          <p:val>
                                            <p:fltVal val="0"/>
                                          </p:val>
                                        </p:tav>
                                        <p:tav tm="100000">
                                          <p:val>
                                            <p:fltVal val="1"/>
                                          </p:val>
                                        </p:tav>
                                      </p:tavLst>
                                    </p:anim>
                                    <p:anim calcmode="lin" valueType="num">
                                      <p:cBhvr>
                                        <p:cTn id="80" dur="2000" fill="hold"/>
                                        <p:tgtEl>
                                          <p:spTgt spid="22"/>
                                        </p:tgtEl>
                                        <p:attrNameLst>
                                          <p:attrName>ppt_h</p:attrName>
                                        </p:attrNameLst>
                                      </p:cBhvr>
                                      <p:tavLst>
                                        <p:tav tm="0">
                                          <p:val>
                                            <p:strVal val="#ppt_h"/>
                                          </p:val>
                                        </p:tav>
                                        <p:tav tm="100000">
                                          <p:val>
                                            <p:strVal val="#ppt_h"/>
                                          </p:val>
                                        </p:tav>
                                      </p:tavLst>
                                    </p:anim>
                                  </p:childTnLst>
                                </p:cTn>
                              </p:par>
                            </p:childTnLst>
                          </p:cTn>
                        </p:par>
                      </p:childTnLst>
                    </p:cTn>
                  </p:par>
                  <p:par>
                    <p:cTn id="81" fill="hold">
                      <p:stCondLst>
                        <p:cond delay="indefinite"/>
                      </p:stCondLst>
                      <p:childTnLst>
                        <p:par>
                          <p:cTn id="82" fill="hold">
                            <p:stCondLst>
                              <p:cond delay="0"/>
                            </p:stCondLst>
                            <p:childTnLst>
                              <p:par>
                                <p:cTn id="83" presetID="26" presetClass="entr" presetSubtype="0" fill="hold" nodeType="clickEffect">
                                  <p:stCondLst>
                                    <p:cond delay="0"/>
                                  </p:stCondLst>
                                  <p:childTnLst>
                                    <p:set>
                                      <p:cBhvr>
                                        <p:cTn id="84" dur="1" fill="hold">
                                          <p:stCondLst>
                                            <p:cond delay="0"/>
                                          </p:stCondLst>
                                        </p:cTn>
                                        <p:tgtEl>
                                          <p:spTgt spid="31"/>
                                        </p:tgtEl>
                                        <p:attrNameLst>
                                          <p:attrName>style.visibility</p:attrName>
                                        </p:attrNameLst>
                                      </p:cBhvr>
                                      <p:to>
                                        <p:strVal val="visible"/>
                                      </p:to>
                                    </p:set>
                                    <p:animEffect transition="in" filter="wipe(down)">
                                      <p:cBhvr>
                                        <p:cTn id="85" dur="580">
                                          <p:stCondLst>
                                            <p:cond delay="0"/>
                                          </p:stCondLst>
                                        </p:cTn>
                                        <p:tgtEl>
                                          <p:spTgt spid="31"/>
                                        </p:tgtEl>
                                      </p:cBhvr>
                                    </p:animEffect>
                                    <p:anim calcmode="lin" valueType="num">
                                      <p:cBhvr>
                                        <p:cTn id="86" dur="1822" tmFilter="0,0; 0.14,0.36; 0.43,0.73; 0.71,0.91; 1.0,1.0">
                                          <p:stCondLst>
                                            <p:cond delay="0"/>
                                          </p:stCondLst>
                                        </p:cTn>
                                        <p:tgtEl>
                                          <p:spTgt spid="31"/>
                                        </p:tgtEl>
                                        <p:attrNameLst>
                                          <p:attrName>ppt_x</p:attrName>
                                        </p:attrNameLst>
                                      </p:cBhvr>
                                      <p:tavLst>
                                        <p:tav tm="0">
                                          <p:val>
                                            <p:strVal val="#ppt_x-0.25"/>
                                          </p:val>
                                        </p:tav>
                                        <p:tav tm="100000">
                                          <p:val>
                                            <p:strVal val="#ppt_x"/>
                                          </p:val>
                                        </p:tav>
                                      </p:tavLst>
                                    </p:anim>
                                    <p:anim calcmode="lin" valueType="num">
                                      <p:cBhvr>
                                        <p:cTn id="87" dur="664" tmFilter="0.0,0.0; 0.25,0.07; 0.50,0.2; 0.75,0.467; 1.0,1.0">
                                          <p:stCondLst>
                                            <p:cond delay="0"/>
                                          </p:stCondLst>
                                        </p:cTn>
                                        <p:tgtEl>
                                          <p:spTgt spid="31"/>
                                        </p:tgtEl>
                                        <p:attrNameLst>
                                          <p:attrName>ppt_y</p:attrName>
                                        </p:attrNameLst>
                                      </p:cBhvr>
                                      <p:tavLst>
                                        <p:tav tm="0" fmla="#ppt_y-sin(pi*$)/3">
                                          <p:val>
                                            <p:fltVal val="0.5"/>
                                          </p:val>
                                        </p:tav>
                                        <p:tav tm="100000">
                                          <p:val>
                                            <p:fltVal val="1"/>
                                          </p:val>
                                        </p:tav>
                                      </p:tavLst>
                                    </p:anim>
                                    <p:anim calcmode="lin" valueType="num">
                                      <p:cBhvr>
                                        <p:cTn id="88" dur="664" tmFilter="0, 0; 0.125,0.2665; 0.25,0.4; 0.375,0.465; 0.5,0.5;  0.625,0.535; 0.75,0.6; 0.875,0.7335; 1,1">
                                          <p:stCondLst>
                                            <p:cond delay="664"/>
                                          </p:stCondLst>
                                        </p:cTn>
                                        <p:tgtEl>
                                          <p:spTgt spid="31"/>
                                        </p:tgtEl>
                                        <p:attrNameLst>
                                          <p:attrName>ppt_y</p:attrName>
                                        </p:attrNameLst>
                                      </p:cBhvr>
                                      <p:tavLst>
                                        <p:tav tm="0" fmla="#ppt_y-sin(pi*$)/9">
                                          <p:val>
                                            <p:fltVal val="0"/>
                                          </p:val>
                                        </p:tav>
                                        <p:tav tm="100000">
                                          <p:val>
                                            <p:fltVal val="1"/>
                                          </p:val>
                                        </p:tav>
                                      </p:tavLst>
                                    </p:anim>
                                    <p:anim calcmode="lin" valueType="num">
                                      <p:cBhvr>
                                        <p:cTn id="89" dur="332" tmFilter="0, 0; 0.125,0.2665; 0.25,0.4; 0.375,0.465; 0.5,0.5;  0.625,0.535; 0.75,0.6; 0.875,0.7335; 1,1">
                                          <p:stCondLst>
                                            <p:cond delay="1324"/>
                                          </p:stCondLst>
                                        </p:cTn>
                                        <p:tgtEl>
                                          <p:spTgt spid="31"/>
                                        </p:tgtEl>
                                        <p:attrNameLst>
                                          <p:attrName>ppt_y</p:attrName>
                                        </p:attrNameLst>
                                      </p:cBhvr>
                                      <p:tavLst>
                                        <p:tav tm="0" fmla="#ppt_y-sin(pi*$)/27">
                                          <p:val>
                                            <p:fltVal val="0"/>
                                          </p:val>
                                        </p:tav>
                                        <p:tav tm="100000">
                                          <p:val>
                                            <p:fltVal val="1"/>
                                          </p:val>
                                        </p:tav>
                                      </p:tavLst>
                                    </p:anim>
                                    <p:anim calcmode="lin" valueType="num">
                                      <p:cBhvr>
                                        <p:cTn id="90" dur="164" tmFilter="0, 0; 0.125,0.2665; 0.25,0.4; 0.375,0.465; 0.5,0.5;  0.625,0.535; 0.75,0.6; 0.875,0.7335; 1,1">
                                          <p:stCondLst>
                                            <p:cond delay="1656"/>
                                          </p:stCondLst>
                                        </p:cTn>
                                        <p:tgtEl>
                                          <p:spTgt spid="31"/>
                                        </p:tgtEl>
                                        <p:attrNameLst>
                                          <p:attrName>ppt_y</p:attrName>
                                        </p:attrNameLst>
                                      </p:cBhvr>
                                      <p:tavLst>
                                        <p:tav tm="0" fmla="#ppt_y-sin(pi*$)/81">
                                          <p:val>
                                            <p:fltVal val="0"/>
                                          </p:val>
                                        </p:tav>
                                        <p:tav tm="100000">
                                          <p:val>
                                            <p:fltVal val="1"/>
                                          </p:val>
                                        </p:tav>
                                      </p:tavLst>
                                    </p:anim>
                                    <p:animScale>
                                      <p:cBhvr>
                                        <p:cTn id="91" dur="26">
                                          <p:stCondLst>
                                            <p:cond delay="650"/>
                                          </p:stCondLst>
                                        </p:cTn>
                                        <p:tgtEl>
                                          <p:spTgt spid="31"/>
                                        </p:tgtEl>
                                      </p:cBhvr>
                                      <p:to x="100000" y="60000"/>
                                    </p:animScale>
                                    <p:animScale>
                                      <p:cBhvr>
                                        <p:cTn id="92" dur="166" decel="50000">
                                          <p:stCondLst>
                                            <p:cond delay="676"/>
                                          </p:stCondLst>
                                        </p:cTn>
                                        <p:tgtEl>
                                          <p:spTgt spid="31"/>
                                        </p:tgtEl>
                                      </p:cBhvr>
                                      <p:to x="100000" y="100000"/>
                                    </p:animScale>
                                    <p:animScale>
                                      <p:cBhvr>
                                        <p:cTn id="93" dur="26">
                                          <p:stCondLst>
                                            <p:cond delay="1312"/>
                                          </p:stCondLst>
                                        </p:cTn>
                                        <p:tgtEl>
                                          <p:spTgt spid="31"/>
                                        </p:tgtEl>
                                      </p:cBhvr>
                                      <p:to x="100000" y="80000"/>
                                    </p:animScale>
                                    <p:animScale>
                                      <p:cBhvr>
                                        <p:cTn id="94" dur="166" decel="50000">
                                          <p:stCondLst>
                                            <p:cond delay="1338"/>
                                          </p:stCondLst>
                                        </p:cTn>
                                        <p:tgtEl>
                                          <p:spTgt spid="31"/>
                                        </p:tgtEl>
                                      </p:cBhvr>
                                      <p:to x="100000" y="100000"/>
                                    </p:animScale>
                                    <p:animScale>
                                      <p:cBhvr>
                                        <p:cTn id="95" dur="26">
                                          <p:stCondLst>
                                            <p:cond delay="1642"/>
                                          </p:stCondLst>
                                        </p:cTn>
                                        <p:tgtEl>
                                          <p:spTgt spid="31"/>
                                        </p:tgtEl>
                                      </p:cBhvr>
                                      <p:to x="100000" y="90000"/>
                                    </p:animScale>
                                    <p:animScale>
                                      <p:cBhvr>
                                        <p:cTn id="96" dur="166" decel="50000">
                                          <p:stCondLst>
                                            <p:cond delay="1668"/>
                                          </p:stCondLst>
                                        </p:cTn>
                                        <p:tgtEl>
                                          <p:spTgt spid="31"/>
                                        </p:tgtEl>
                                      </p:cBhvr>
                                      <p:to x="100000" y="100000"/>
                                    </p:animScale>
                                    <p:animScale>
                                      <p:cBhvr>
                                        <p:cTn id="97" dur="26">
                                          <p:stCondLst>
                                            <p:cond delay="1808"/>
                                          </p:stCondLst>
                                        </p:cTn>
                                        <p:tgtEl>
                                          <p:spTgt spid="31"/>
                                        </p:tgtEl>
                                      </p:cBhvr>
                                      <p:to x="100000" y="95000"/>
                                    </p:animScale>
                                    <p:animScale>
                                      <p:cBhvr>
                                        <p:cTn id="98" dur="166" decel="50000">
                                          <p:stCondLst>
                                            <p:cond delay="1834"/>
                                          </p:stCondLst>
                                        </p:cTn>
                                        <p:tgtEl>
                                          <p:spTgt spid="31"/>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0" grpId="0" animBg="1"/>
      <p:bldP spid="11" grpId="0" animBg="1"/>
      <p:bldP spid="12" grpId="0" animBg="1"/>
      <p:bldP spid="13" grpId="0" animBg="1"/>
      <p:bldP spid="14" grpId="0"/>
      <p:bldP spid="15" grpId="0"/>
      <p:bldP spid="16" grpId="0" animBg="1"/>
      <p:bldP spid="17" grpId="0" animBg="1"/>
      <p:bldP spid="20" grpId="0"/>
      <p:bldP spid="2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8653D1E-4CB2-6FB7-0CE8-3BF5DC40E4E4}"/>
              </a:ext>
            </a:extLst>
          </p:cNvPr>
          <p:cNvSpPr txBox="1"/>
          <p:nvPr/>
        </p:nvSpPr>
        <p:spPr>
          <a:xfrm rot="16200000">
            <a:off x="7795209" y="2491615"/>
            <a:ext cx="4958517" cy="1615827"/>
          </a:xfrm>
          <a:prstGeom prst="rect">
            <a:avLst/>
          </a:prstGeom>
          <a:noFill/>
        </p:spPr>
        <p:txBody>
          <a:bodyPr wrap="square">
            <a:spAutoFit/>
          </a:bodyPr>
          <a:lstStyle/>
          <a:p>
            <a:pPr algn="ctr" rtl="1">
              <a:lnSpc>
                <a:spcPct val="150000"/>
              </a:lnSpc>
              <a:spcBef>
                <a:spcPct val="0"/>
              </a:spcBef>
              <a:buNone/>
            </a:pPr>
            <a:r>
              <a:rPr lang="fa-IR" altLang="en-US" sz="7200" b="1" dirty="0">
                <a:solidFill>
                  <a:srgbClr val="041D67"/>
                </a:solidFill>
                <a:latin typeface="Damavand ExtraBold" panose="00000900000000000000" pitchFamily="2" charset="-78"/>
                <a:cs typeface="B Titr" panose="00000700000000000000" pitchFamily="2" charset="-78"/>
              </a:rPr>
              <a:t>بحث و نتایج</a:t>
            </a:r>
            <a:endParaRPr lang="fa-IR" altLang="en-US" sz="4800" b="1" dirty="0">
              <a:solidFill>
                <a:srgbClr val="041D67"/>
              </a:solidFill>
              <a:latin typeface="Damavand ExtraBold" panose="00000900000000000000" pitchFamily="2" charset="-78"/>
              <a:cs typeface="B Titr" panose="00000700000000000000" pitchFamily="2" charset="-78"/>
            </a:endParaRPr>
          </a:p>
        </p:txBody>
      </p:sp>
      <p:pic>
        <p:nvPicPr>
          <p:cNvPr id="3" name="Picture 2">
            <a:extLst>
              <a:ext uri="{FF2B5EF4-FFF2-40B4-BE49-F238E27FC236}">
                <a16:creationId xmlns:a16="http://schemas.microsoft.com/office/drawing/2014/main" id="{0C1F7A2D-D2DF-ADDF-E986-00DB5546EBF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7388087" y="2244739"/>
            <a:ext cx="2368521" cy="2368521"/>
          </a:xfrm>
          <a:prstGeom prst="rect">
            <a:avLst/>
          </a:prstGeom>
        </p:spPr>
      </p:pic>
      <p:sp>
        <p:nvSpPr>
          <p:cNvPr id="4" name="TextBox 3">
            <a:extLst>
              <a:ext uri="{FF2B5EF4-FFF2-40B4-BE49-F238E27FC236}">
                <a16:creationId xmlns:a16="http://schemas.microsoft.com/office/drawing/2014/main" id="{CCEE6964-F503-2B77-AC1C-66075510B528}"/>
              </a:ext>
            </a:extLst>
          </p:cNvPr>
          <p:cNvSpPr txBox="1"/>
          <p:nvPr/>
        </p:nvSpPr>
        <p:spPr>
          <a:xfrm>
            <a:off x="1092013" y="1197620"/>
            <a:ext cx="5229274" cy="4462760"/>
          </a:xfrm>
          <a:prstGeom prst="rect">
            <a:avLst/>
          </a:prstGeom>
          <a:noFill/>
        </p:spPr>
        <p:txBody>
          <a:bodyPr wrap="square">
            <a:spAutoFit/>
          </a:bodyPr>
          <a:lstStyle/>
          <a:p>
            <a:pPr algn="justLow" rtl="1">
              <a:lnSpc>
                <a:spcPct val="200000"/>
              </a:lnSpc>
            </a:pPr>
            <a:r>
              <a:rPr lang="fa-IR" sz="16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دهید. </a:t>
            </a:r>
            <a:endParaRPr lang="en-US" sz="1600" dirty="0"/>
          </a:p>
        </p:txBody>
      </p:sp>
    </p:spTree>
    <p:extLst>
      <p:ext uri="{BB962C8B-B14F-4D97-AF65-F5344CB8AC3E}">
        <p14:creationId xmlns:p14="http://schemas.microsoft.com/office/powerpoint/2010/main" val="41238276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par>
                                <p:cTn id="21" presetID="26" presetClass="entr" presetSubtype="0" fill="hold" nodeType="with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down)">
                                      <p:cBhvr>
                                        <p:cTn id="23" dur="580">
                                          <p:stCondLst>
                                            <p:cond delay="0"/>
                                          </p:stCondLst>
                                        </p:cTn>
                                        <p:tgtEl>
                                          <p:spTgt spid="3"/>
                                        </p:tgtEl>
                                      </p:cBhvr>
                                    </p:animEffect>
                                    <p:anim calcmode="lin" valueType="num">
                                      <p:cBhvr>
                                        <p:cTn id="24"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29" dur="26">
                                          <p:stCondLst>
                                            <p:cond delay="650"/>
                                          </p:stCondLst>
                                        </p:cTn>
                                        <p:tgtEl>
                                          <p:spTgt spid="3"/>
                                        </p:tgtEl>
                                      </p:cBhvr>
                                      <p:to x="100000" y="60000"/>
                                    </p:animScale>
                                    <p:animScale>
                                      <p:cBhvr>
                                        <p:cTn id="30" dur="166" decel="50000">
                                          <p:stCondLst>
                                            <p:cond delay="676"/>
                                          </p:stCondLst>
                                        </p:cTn>
                                        <p:tgtEl>
                                          <p:spTgt spid="3"/>
                                        </p:tgtEl>
                                      </p:cBhvr>
                                      <p:to x="100000" y="100000"/>
                                    </p:animScale>
                                    <p:animScale>
                                      <p:cBhvr>
                                        <p:cTn id="31" dur="26">
                                          <p:stCondLst>
                                            <p:cond delay="1312"/>
                                          </p:stCondLst>
                                        </p:cTn>
                                        <p:tgtEl>
                                          <p:spTgt spid="3"/>
                                        </p:tgtEl>
                                      </p:cBhvr>
                                      <p:to x="100000" y="80000"/>
                                    </p:animScale>
                                    <p:animScale>
                                      <p:cBhvr>
                                        <p:cTn id="32" dur="166" decel="50000">
                                          <p:stCondLst>
                                            <p:cond delay="1338"/>
                                          </p:stCondLst>
                                        </p:cTn>
                                        <p:tgtEl>
                                          <p:spTgt spid="3"/>
                                        </p:tgtEl>
                                      </p:cBhvr>
                                      <p:to x="100000" y="100000"/>
                                    </p:animScale>
                                    <p:animScale>
                                      <p:cBhvr>
                                        <p:cTn id="33" dur="26">
                                          <p:stCondLst>
                                            <p:cond delay="1642"/>
                                          </p:stCondLst>
                                        </p:cTn>
                                        <p:tgtEl>
                                          <p:spTgt spid="3"/>
                                        </p:tgtEl>
                                      </p:cBhvr>
                                      <p:to x="100000" y="90000"/>
                                    </p:animScale>
                                    <p:animScale>
                                      <p:cBhvr>
                                        <p:cTn id="34" dur="166" decel="50000">
                                          <p:stCondLst>
                                            <p:cond delay="1668"/>
                                          </p:stCondLst>
                                        </p:cTn>
                                        <p:tgtEl>
                                          <p:spTgt spid="3"/>
                                        </p:tgtEl>
                                      </p:cBhvr>
                                      <p:to x="100000" y="100000"/>
                                    </p:animScale>
                                    <p:animScale>
                                      <p:cBhvr>
                                        <p:cTn id="35" dur="26">
                                          <p:stCondLst>
                                            <p:cond delay="1808"/>
                                          </p:stCondLst>
                                        </p:cTn>
                                        <p:tgtEl>
                                          <p:spTgt spid="3"/>
                                        </p:tgtEl>
                                      </p:cBhvr>
                                      <p:to x="100000" y="95000"/>
                                    </p:animScale>
                                    <p:animScale>
                                      <p:cBhvr>
                                        <p:cTn id="36" dur="166" decel="50000">
                                          <p:stCondLst>
                                            <p:cond delay="1834"/>
                                          </p:stCondLst>
                                        </p:cTn>
                                        <p:tgtEl>
                                          <p:spTgt spid="3"/>
                                        </p:tgtEl>
                                      </p:cBhvr>
                                      <p:to x="100000" y="100000"/>
                                    </p:animScale>
                                  </p:childTnLst>
                                </p:cTn>
                              </p:par>
                            </p:childTnLst>
                          </p:cTn>
                        </p:par>
                      </p:childTnLst>
                    </p:cTn>
                  </p:par>
                  <p:par>
                    <p:cTn id="37" fill="hold">
                      <p:stCondLst>
                        <p:cond delay="indefinite"/>
                      </p:stCondLst>
                      <p:childTnLst>
                        <p:par>
                          <p:cTn id="38" fill="hold">
                            <p:stCondLst>
                              <p:cond delay="0"/>
                            </p:stCondLst>
                            <p:childTnLst>
                              <p:par>
                                <p:cTn id="39" presetID="16" presetClass="entr" presetSubtype="42" fill="hold" grpId="0" nodeType="clickEffect">
                                  <p:stCondLst>
                                    <p:cond delay="0"/>
                                  </p:stCondLst>
                                  <p:childTnLst>
                                    <p:set>
                                      <p:cBhvr>
                                        <p:cTn id="40" dur="1" fill="hold">
                                          <p:stCondLst>
                                            <p:cond delay="0"/>
                                          </p:stCondLst>
                                        </p:cTn>
                                        <p:tgtEl>
                                          <p:spTgt spid="4"/>
                                        </p:tgtEl>
                                        <p:attrNameLst>
                                          <p:attrName>style.visibility</p:attrName>
                                        </p:attrNameLst>
                                      </p:cBhvr>
                                      <p:to>
                                        <p:strVal val="visible"/>
                                      </p:to>
                                    </p:set>
                                    <p:animEffect transition="in" filter="barn(outHorizontal)">
                                      <p:cBhvr>
                                        <p:cTn id="4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97FCDAD-4D01-9160-0ECC-B11F52CD19D9}"/>
              </a:ext>
            </a:extLst>
          </p:cNvPr>
          <p:cNvSpPr txBox="1"/>
          <p:nvPr/>
        </p:nvSpPr>
        <p:spPr>
          <a:xfrm rot="18227913">
            <a:off x="10764202" y="376512"/>
            <a:ext cx="1565428"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بحث و نتایج</a:t>
            </a:r>
            <a:endParaRPr lang="fa-IR" altLang="en-US" sz="1100" b="1" dirty="0">
              <a:latin typeface="Damavand ExtraBold" panose="00000900000000000000" pitchFamily="2" charset="-78"/>
              <a:cs typeface="B Titr" panose="00000700000000000000" pitchFamily="2" charset="-78"/>
            </a:endParaRPr>
          </a:p>
        </p:txBody>
      </p:sp>
      <p:sp>
        <p:nvSpPr>
          <p:cNvPr id="5" name="TextBox 4">
            <a:extLst>
              <a:ext uri="{FF2B5EF4-FFF2-40B4-BE49-F238E27FC236}">
                <a16:creationId xmlns:a16="http://schemas.microsoft.com/office/drawing/2014/main" id="{0FF57F51-81A5-ADD7-A0AC-70B498A3643A}"/>
              </a:ext>
            </a:extLst>
          </p:cNvPr>
          <p:cNvSpPr txBox="1"/>
          <p:nvPr/>
        </p:nvSpPr>
        <p:spPr>
          <a:xfrm>
            <a:off x="10388577" y="2151598"/>
            <a:ext cx="1422265"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منابع</a:t>
            </a:r>
            <a:endParaRPr lang="fa-IR" altLang="en-US" sz="1100" b="1" dirty="0">
              <a:latin typeface="Damavand ExtraBold" panose="00000900000000000000" pitchFamily="2" charset="-78"/>
              <a:cs typeface="B Titr" panose="00000700000000000000" pitchFamily="2" charset="-78"/>
            </a:endParaRPr>
          </a:p>
        </p:txBody>
      </p:sp>
      <p:sp>
        <p:nvSpPr>
          <p:cNvPr id="6" name="TextBox 5">
            <a:extLst>
              <a:ext uri="{FF2B5EF4-FFF2-40B4-BE49-F238E27FC236}">
                <a16:creationId xmlns:a16="http://schemas.microsoft.com/office/drawing/2014/main" id="{D7FBC43F-7243-9681-C216-58DE9F065F73}"/>
              </a:ext>
            </a:extLst>
          </p:cNvPr>
          <p:cNvSpPr txBox="1"/>
          <p:nvPr/>
        </p:nvSpPr>
        <p:spPr>
          <a:xfrm>
            <a:off x="10223536" y="1382102"/>
            <a:ext cx="1422265"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نتیجه گیری</a:t>
            </a:r>
            <a:endParaRPr lang="fa-IR" altLang="en-US" sz="1100" b="1" dirty="0">
              <a:latin typeface="Damavand ExtraBold" panose="00000900000000000000" pitchFamily="2" charset="-78"/>
              <a:cs typeface="B Titr" panose="00000700000000000000" pitchFamily="2" charset="-78"/>
            </a:endParaRPr>
          </a:p>
        </p:txBody>
      </p:sp>
      <p:sp>
        <p:nvSpPr>
          <p:cNvPr id="7" name="TextBox 6">
            <a:extLst>
              <a:ext uri="{FF2B5EF4-FFF2-40B4-BE49-F238E27FC236}">
                <a16:creationId xmlns:a16="http://schemas.microsoft.com/office/drawing/2014/main" id="{26D61754-2ED5-0B74-D4DC-C5DF6E5AC405}"/>
              </a:ext>
            </a:extLst>
          </p:cNvPr>
          <p:cNvSpPr txBox="1"/>
          <p:nvPr/>
        </p:nvSpPr>
        <p:spPr>
          <a:xfrm>
            <a:off x="3601094" y="43097"/>
            <a:ext cx="2667356" cy="523220"/>
          </a:xfrm>
          <a:prstGeom prst="rect">
            <a:avLst/>
          </a:prstGeom>
          <a:noFill/>
        </p:spPr>
        <p:txBody>
          <a:bodyPr wrap="square" rtlCol="0">
            <a:spAutoFit/>
          </a:bodyPr>
          <a:lstStyle/>
          <a:p>
            <a:pPr algn="ctr" rtl="1"/>
            <a:r>
              <a:rPr lang="fa-IR" sz="2800" dirty="0">
                <a:cs typeface="B Titr" panose="00000700000000000000" pitchFamily="2" charset="-78"/>
              </a:rPr>
              <a:t>تیتر عنوان موضوع</a:t>
            </a:r>
            <a:endParaRPr lang="en-US" sz="8000" dirty="0">
              <a:cs typeface="B Titr" panose="00000700000000000000" pitchFamily="2" charset="-78"/>
            </a:endParaRPr>
          </a:p>
        </p:txBody>
      </p:sp>
      <p:sp>
        <p:nvSpPr>
          <p:cNvPr id="2" name="TextBox 1">
            <a:extLst>
              <a:ext uri="{FF2B5EF4-FFF2-40B4-BE49-F238E27FC236}">
                <a16:creationId xmlns:a16="http://schemas.microsoft.com/office/drawing/2014/main" id="{D30B86B3-2A5E-403B-B72E-18F6903F8AB1}"/>
              </a:ext>
            </a:extLst>
          </p:cNvPr>
          <p:cNvSpPr txBox="1"/>
          <p:nvPr/>
        </p:nvSpPr>
        <p:spPr>
          <a:xfrm>
            <a:off x="6815637" y="831364"/>
            <a:ext cx="3047492" cy="369332"/>
          </a:xfrm>
          <a:prstGeom prst="rect">
            <a:avLst/>
          </a:prstGeom>
          <a:noFill/>
          <a:ln>
            <a:noFill/>
          </a:ln>
        </p:spPr>
        <p:txBody>
          <a:bodyPr wrap="square" rtlCol="0">
            <a:spAutoFit/>
          </a:bodyPr>
          <a:lstStyle/>
          <a:p>
            <a:r>
              <a:rPr lang="fa-IR" dirty="0">
                <a:cs typeface="B Titr" panose="00000700000000000000" pitchFamily="2" charset="-78"/>
              </a:rPr>
              <a:t>زیر عنـوان اصلــی را وارد کـنید</a:t>
            </a:r>
            <a:endParaRPr lang="en-US" dirty="0">
              <a:cs typeface="B Titr" panose="00000700000000000000" pitchFamily="2" charset="-78"/>
            </a:endParaRPr>
          </a:p>
        </p:txBody>
      </p:sp>
      <p:sp>
        <p:nvSpPr>
          <p:cNvPr id="3" name="Oval 2">
            <a:extLst>
              <a:ext uri="{FF2B5EF4-FFF2-40B4-BE49-F238E27FC236}">
                <a16:creationId xmlns:a16="http://schemas.microsoft.com/office/drawing/2014/main" id="{2F63D0B9-36CF-A944-A976-D0BB25D51ECE}"/>
              </a:ext>
            </a:extLst>
          </p:cNvPr>
          <p:cNvSpPr/>
          <p:nvPr/>
        </p:nvSpPr>
        <p:spPr>
          <a:xfrm>
            <a:off x="9113982" y="1841359"/>
            <a:ext cx="749147" cy="749147"/>
          </a:xfrm>
          <a:prstGeom prst="ellipse">
            <a:avLst/>
          </a:prstGeom>
          <a:solidFill>
            <a:srgbClr val="041D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47FF2693-503B-8A70-C1B5-025EC97C9FEA}"/>
              </a:ext>
            </a:extLst>
          </p:cNvPr>
          <p:cNvSpPr/>
          <p:nvPr/>
        </p:nvSpPr>
        <p:spPr>
          <a:xfrm>
            <a:off x="9113982" y="3100036"/>
            <a:ext cx="749147" cy="749147"/>
          </a:xfrm>
          <a:prstGeom prst="ellipse">
            <a:avLst/>
          </a:prstGeom>
          <a:solidFill>
            <a:srgbClr val="041D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D99D54A8-A0AB-AE01-7946-0448A7ECA193}"/>
              </a:ext>
            </a:extLst>
          </p:cNvPr>
          <p:cNvSpPr/>
          <p:nvPr/>
        </p:nvSpPr>
        <p:spPr>
          <a:xfrm>
            <a:off x="9113982" y="4358713"/>
            <a:ext cx="749147" cy="749147"/>
          </a:xfrm>
          <a:prstGeom prst="ellipse">
            <a:avLst/>
          </a:prstGeom>
          <a:solidFill>
            <a:srgbClr val="041D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Shape 10">
            <a:extLst>
              <a:ext uri="{FF2B5EF4-FFF2-40B4-BE49-F238E27FC236}">
                <a16:creationId xmlns:a16="http://schemas.microsoft.com/office/drawing/2014/main" id="{24BB7688-0C57-CA32-D3FC-4DE35D588183}"/>
              </a:ext>
            </a:extLst>
          </p:cNvPr>
          <p:cNvSpPr/>
          <p:nvPr/>
        </p:nvSpPr>
        <p:spPr>
          <a:xfrm>
            <a:off x="9307096" y="2001316"/>
            <a:ext cx="347270" cy="403368"/>
          </a:xfrm>
          <a:custGeom>
            <a:avLst/>
            <a:gdLst>
              <a:gd name="connsiteX0" fmla="*/ 78286 w 253881"/>
              <a:gd name="connsiteY0" fmla="*/ 168783 h 294894"/>
              <a:gd name="connsiteX1" fmla="*/ 130864 w 253881"/>
              <a:gd name="connsiteY1" fmla="*/ 124492 h 294894"/>
              <a:gd name="connsiteX2" fmla="*/ 175156 w 253881"/>
              <a:gd name="connsiteY2" fmla="*/ 177070 h 294894"/>
              <a:gd name="connsiteX3" fmla="*/ 122578 w 253881"/>
              <a:gd name="connsiteY3" fmla="*/ 221361 h 294894"/>
              <a:gd name="connsiteX4" fmla="*/ 78286 w 253881"/>
              <a:gd name="connsiteY4" fmla="*/ 168783 h 294894"/>
              <a:gd name="connsiteX5" fmla="*/ 78286 w 253881"/>
              <a:gd name="connsiteY5" fmla="*/ 168783 h 294894"/>
              <a:gd name="connsiteX6" fmla="*/ 232020 w 253881"/>
              <a:gd name="connsiteY6" fmla="*/ 87440 h 294894"/>
              <a:gd name="connsiteX7" fmla="*/ 217637 w 253881"/>
              <a:gd name="connsiteY7" fmla="*/ 71818 h 294894"/>
              <a:gd name="connsiteX8" fmla="*/ 216780 w 253881"/>
              <a:gd name="connsiteY8" fmla="*/ 71818 h 294894"/>
              <a:gd name="connsiteX9" fmla="*/ 206017 w 253881"/>
              <a:gd name="connsiteY9" fmla="*/ 81725 h 294894"/>
              <a:gd name="connsiteX10" fmla="*/ 149438 w 253881"/>
              <a:gd name="connsiteY10" fmla="*/ 53721 h 294894"/>
              <a:gd name="connsiteX11" fmla="*/ 149438 w 253881"/>
              <a:gd name="connsiteY11" fmla="*/ 32576 h 294894"/>
              <a:gd name="connsiteX12" fmla="*/ 147914 w 253881"/>
              <a:gd name="connsiteY12" fmla="*/ 31052 h 294894"/>
              <a:gd name="connsiteX13" fmla="*/ 105718 w 253881"/>
              <a:gd name="connsiteY13" fmla="*/ 31052 h 294894"/>
              <a:gd name="connsiteX14" fmla="*/ 104194 w 253881"/>
              <a:gd name="connsiteY14" fmla="*/ 32576 h 294894"/>
              <a:gd name="connsiteX15" fmla="*/ 104194 w 253881"/>
              <a:gd name="connsiteY15" fmla="*/ 53245 h 294894"/>
              <a:gd name="connsiteX16" fmla="*/ 46092 w 253881"/>
              <a:gd name="connsiteY16" fmla="*/ 80867 h 294894"/>
              <a:gd name="connsiteX17" fmla="*/ 37138 w 253881"/>
              <a:gd name="connsiteY17" fmla="*/ 72581 h 294894"/>
              <a:gd name="connsiteX18" fmla="*/ 36281 w 253881"/>
              <a:gd name="connsiteY18" fmla="*/ 72581 h 294894"/>
              <a:gd name="connsiteX19" fmla="*/ 21898 w 253881"/>
              <a:gd name="connsiteY19" fmla="*/ 88202 h 294894"/>
              <a:gd name="connsiteX20" fmla="*/ 21898 w 253881"/>
              <a:gd name="connsiteY20" fmla="*/ 89059 h 294894"/>
              <a:gd name="connsiteX21" fmla="*/ 30566 w 253881"/>
              <a:gd name="connsiteY21" fmla="*/ 96965 h 294894"/>
              <a:gd name="connsiteX22" fmla="*/ 3801 w 253881"/>
              <a:gd name="connsiteY22" fmla="*/ 173069 h 294894"/>
              <a:gd name="connsiteX23" fmla="*/ 125626 w 253881"/>
              <a:gd name="connsiteY23" fmla="*/ 294894 h 294894"/>
              <a:gd name="connsiteX24" fmla="*/ 247450 w 253881"/>
              <a:gd name="connsiteY24" fmla="*/ 173069 h 294894"/>
              <a:gd name="connsiteX25" fmla="*/ 221542 w 253881"/>
              <a:gd name="connsiteY25" fmla="*/ 97917 h 294894"/>
              <a:gd name="connsiteX26" fmla="*/ 232115 w 253881"/>
              <a:gd name="connsiteY26" fmla="*/ 88202 h 294894"/>
              <a:gd name="connsiteX27" fmla="*/ 232020 w 253881"/>
              <a:gd name="connsiteY27" fmla="*/ 87440 h 294894"/>
              <a:gd name="connsiteX28" fmla="*/ 232020 w 253881"/>
              <a:gd name="connsiteY28" fmla="*/ 87440 h 294894"/>
              <a:gd name="connsiteX29" fmla="*/ 125530 w 253881"/>
              <a:gd name="connsiteY29" fmla="*/ 62484 h 294894"/>
              <a:gd name="connsiteX30" fmla="*/ 14755 w 253881"/>
              <a:gd name="connsiteY30" fmla="*/ 173260 h 294894"/>
              <a:gd name="connsiteX31" fmla="*/ 125530 w 253881"/>
              <a:gd name="connsiteY31" fmla="*/ 284036 h 294894"/>
              <a:gd name="connsiteX32" fmla="*/ 236306 w 253881"/>
              <a:gd name="connsiteY32" fmla="*/ 173165 h 294894"/>
              <a:gd name="connsiteX33" fmla="*/ 125530 w 253881"/>
              <a:gd name="connsiteY33" fmla="*/ 62484 h 294894"/>
              <a:gd name="connsiteX34" fmla="*/ 125530 w 253881"/>
              <a:gd name="connsiteY34" fmla="*/ 62484 h 294894"/>
              <a:gd name="connsiteX35" fmla="*/ 252975 w 253881"/>
              <a:gd name="connsiteY35" fmla="*/ 74295 h 294894"/>
              <a:gd name="connsiteX36" fmla="*/ 252784 w 253881"/>
              <a:gd name="connsiteY36" fmla="*/ 79153 h 294894"/>
              <a:gd name="connsiteX37" fmla="*/ 241926 w 253881"/>
              <a:gd name="connsiteY37" fmla="*/ 89154 h 294894"/>
              <a:gd name="connsiteX38" fmla="*/ 237068 w 253881"/>
              <a:gd name="connsiteY38" fmla="*/ 88964 h 294894"/>
              <a:gd name="connsiteX39" fmla="*/ 216685 w 253881"/>
              <a:gd name="connsiteY39" fmla="*/ 66865 h 294894"/>
              <a:gd name="connsiteX40" fmla="*/ 216875 w 253881"/>
              <a:gd name="connsiteY40" fmla="*/ 62008 h 294894"/>
              <a:gd name="connsiteX41" fmla="*/ 227734 w 253881"/>
              <a:gd name="connsiteY41" fmla="*/ 52007 h 294894"/>
              <a:gd name="connsiteX42" fmla="*/ 232591 w 253881"/>
              <a:gd name="connsiteY42" fmla="*/ 52197 h 294894"/>
              <a:gd name="connsiteX43" fmla="*/ 252975 w 253881"/>
              <a:gd name="connsiteY43" fmla="*/ 74295 h 294894"/>
              <a:gd name="connsiteX44" fmla="*/ 252975 w 253881"/>
              <a:gd name="connsiteY44" fmla="*/ 74295 h 294894"/>
              <a:gd name="connsiteX45" fmla="*/ 943 w 253881"/>
              <a:gd name="connsiteY45" fmla="*/ 75057 h 294894"/>
              <a:gd name="connsiteX46" fmla="*/ 21327 w 253881"/>
              <a:gd name="connsiteY46" fmla="*/ 52959 h 294894"/>
              <a:gd name="connsiteX47" fmla="*/ 26185 w 253881"/>
              <a:gd name="connsiteY47" fmla="*/ 52768 h 294894"/>
              <a:gd name="connsiteX48" fmla="*/ 37043 w 253881"/>
              <a:gd name="connsiteY48" fmla="*/ 62865 h 294894"/>
              <a:gd name="connsiteX49" fmla="*/ 37234 w 253881"/>
              <a:gd name="connsiteY49" fmla="*/ 67723 h 294894"/>
              <a:gd name="connsiteX50" fmla="*/ 16850 w 253881"/>
              <a:gd name="connsiteY50" fmla="*/ 89821 h 294894"/>
              <a:gd name="connsiteX51" fmla="*/ 11992 w 253881"/>
              <a:gd name="connsiteY51" fmla="*/ 90011 h 294894"/>
              <a:gd name="connsiteX52" fmla="*/ 1134 w 253881"/>
              <a:gd name="connsiteY52" fmla="*/ 80010 h 294894"/>
              <a:gd name="connsiteX53" fmla="*/ 943 w 253881"/>
              <a:gd name="connsiteY53" fmla="*/ 75057 h 294894"/>
              <a:gd name="connsiteX54" fmla="*/ 943 w 253881"/>
              <a:gd name="connsiteY54" fmla="*/ 75057 h 294894"/>
              <a:gd name="connsiteX55" fmla="*/ 88478 w 253881"/>
              <a:gd name="connsiteY55" fmla="*/ 0 h 294894"/>
              <a:gd name="connsiteX56" fmla="*/ 164964 w 253881"/>
              <a:gd name="connsiteY56" fmla="*/ 0 h 294894"/>
              <a:gd name="connsiteX57" fmla="*/ 168583 w 253881"/>
              <a:gd name="connsiteY57" fmla="*/ 3620 h 294894"/>
              <a:gd name="connsiteX58" fmla="*/ 168583 w 253881"/>
              <a:gd name="connsiteY58" fmla="*/ 24289 h 294894"/>
              <a:gd name="connsiteX59" fmla="*/ 164964 w 253881"/>
              <a:gd name="connsiteY59" fmla="*/ 27908 h 294894"/>
              <a:gd name="connsiteX60" fmla="*/ 88478 w 253881"/>
              <a:gd name="connsiteY60" fmla="*/ 27908 h 294894"/>
              <a:gd name="connsiteX61" fmla="*/ 84859 w 253881"/>
              <a:gd name="connsiteY61" fmla="*/ 24289 h 294894"/>
              <a:gd name="connsiteX62" fmla="*/ 84859 w 253881"/>
              <a:gd name="connsiteY62" fmla="*/ 3620 h 294894"/>
              <a:gd name="connsiteX63" fmla="*/ 88478 w 253881"/>
              <a:gd name="connsiteY63" fmla="*/ 0 h 294894"/>
              <a:gd name="connsiteX64" fmla="*/ 88478 w 253881"/>
              <a:gd name="connsiteY64" fmla="*/ 0 h 294894"/>
              <a:gd name="connsiteX65" fmla="*/ 110671 w 253881"/>
              <a:gd name="connsiteY65" fmla="*/ 171164 h 294894"/>
              <a:gd name="connsiteX66" fmla="*/ 124578 w 253881"/>
              <a:gd name="connsiteY66" fmla="*/ 187642 h 294894"/>
              <a:gd name="connsiteX67" fmla="*/ 141056 w 253881"/>
              <a:gd name="connsiteY67" fmla="*/ 173736 h 294894"/>
              <a:gd name="connsiteX68" fmla="*/ 127150 w 253881"/>
              <a:gd name="connsiteY68" fmla="*/ 157258 h 294894"/>
              <a:gd name="connsiteX69" fmla="*/ 110671 w 253881"/>
              <a:gd name="connsiteY69" fmla="*/ 171164 h 294894"/>
              <a:gd name="connsiteX70" fmla="*/ 110671 w 253881"/>
              <a:gd name="connsiteY70" fmla="*/ 171164 h 294894"/>
              <a:gd name="connsiteX71" fmla="*/ 49330 w 253881"/>
              <a:gd name="connsiteY71" fmla="*/ 154591 h 294894"/>
              <a:gd name="connsiteX72" fmla="*/ 36948 w 253881"/>
              <a:gd name="connsiteY72" fmla="*/ 156401 h 294894"/>
              <a:gd name="connsiteX73" fmla="*/ 35710 w 253881"/>
              <a:gd name="connsiteY73" fmla="*/ 157639 h 294894"/>
              <a:gd name="connsiteX74" fmla="*/ 34662 w 253881"/>
              <a:gd name="connsiteY74" fmla="*/ 171450 h 294894"/>
              <a:gd name="connsiteX75" fmla="*/ 35614 w 253881"/>
              <a:gd name="connsiteY75" fmla="*/ 172879 h 294894"/>
              <a:gd name="connsiteX76" fmla="*/ 47425 w 253881"/>
              <a:gd name="connsiteY76" fmla="*/ 176689 h 294894"/>
              <a:gd name="connsiteX77" fmla="*/ 50664 w 253881"/>
              <a:gd name="connsiteY77" fmla="*/ 195548 h 294894"/>
              <a:gd name="connsiteX78" fmla="*/ 41139 w 253881"/>
              <a:gd name="connsiteY78" fmla="*/ 203073 h 294894"/>
              <a:gd name="connsiteX79" fmla="*/ 40758 w 253881"/>
              <a:gd name="connsiteY79" fmla="*/ 204788 h 294894"/>
              <a:gd name="connsiteX80" fmla="*/ 46663 w 253881"/>
              <a:gd name="connsiteY80" fmla="*/ 217361 h 294894"/>
              <a:gd name="connsiteX81" fmla="*/ 48187 w 253881"/>
              <a:gd name="connsiteY81" fmla="*/ 218123 h 294894"/>
              <a:gd name="connsiteX82" fmla="*/ 59998 w 253881"/>
              <a:gd name="connsiteY82" fmla="*/ 215646 h 294894"/>
              <a:gd name="connsiteX83" fmla="*/ 72476 w 253881"/>
              <a:gd name="connsiteY83" fmla="*/ 230505 h 294894"/>
              <a:gd name="connsiteX84" fmla="*/ 68095 w 253881"/>
              <a:gd name="connsiteY84" fmla="*/ 241459 h 294894"/>
              <a:gd name="connsiteX85" fmla="*/ 68571 w 253881"/>
              <a:gd name="connsiteY85" fmla="*/ 243078 h 294894"/>
              <a:gd name="connsiteX86" fmla="*/ 80001 w 253881"/>
              <a:gd name="connsiteY86" fmla="*/ 251079 h 294894"/>
              <a:gd name="connsiteX87" fmla="*/ 81715 w 253881"/>
              <a:gd name="connsiteY87" fmla="*/ 250984 h 294894"/>
              <a:gd name="connsiteX88" fmla="*/ 90478 w 253881"/>
              <a:gd name="connsiteY88" fmla="*/ 243173 h 294894"/>
              <a:gd name="connsiteX89" fmla="*/ 108957 w 253881"/>
              <a:gd name="connsiteY89" fmla="*/ 249841 h 294894"/>
              <a:gd name="connsiteX90" fmla="*/ 110576 w 253881"/>
              <a:gd name="connsiteY90" fmla="*/ 261271 h 294894"/>
              <a:gd name="connsiteX91" fmla="*/ 111814 w 253881"/>
              <a:gd name="connsiteY91" fmla="*/ 262509 h 294894"/>
              <a:gd name="connsiteX92" fmla="*/ 125721 w 253881"/>
              <a:gd name="connsiteY92" fmla="*/ 263747 h 294894"/>
              <a:gd name="connsiteX93" fmla="*/ 127150 w 253881"/>
              <a:gd name="connsiteY93" fmla="*/ 262795 h 294894"/>
              <a:gd name="connsiteX94" fmla="*/ 130769 w 253881"/>
              <a:gd name="connsiteY94" fmla="*/ 251746 h 294894"/>
              <a:gd name="connsiteX95" fmla="*/ 150295 w 253881"/>
              <a:gd name="connsiteY95" fmla="*/ 248222 h 294894"/>
              <a:gd name="connsiteX96" fmla="*/ 157439 w 253881"/>
              <a:gd name="connsiteY96" fmla="*/ 257270 h 294894"/>
              <a:gd name="connsiteX97" fmla="*/ 159154 w 253881"/>
              <a:gd name="connsiteY97" fmla="*/ 257651 h 294894"/>
              <a:gd name="connsiteX98" fmla="*/ 171727 w 253881"/>
              <a:gd name="connsiteY98" fmla="*/ 251746 h 294894"/>
              <a:gd name="connsiteX99" fmla="*/ 172489 w 253881"/>
              <a:gd name="connsiteY99" fmla="*/ 250222 h 294894"/>
              <a:gd name="connsiteX100" fmla="*/ 170107 w 253881"/>
              <a:gd name="connsiteY100" fmla="*/ 238792 h 294894"/>
              <a:gd name="connsiteX101" fmla="*/ 185157 w 253881"/>
              <a:gd name="connsiteY101" fmla="*/ 225933 h 294894"/>
              <a:gd name="connsiteX102" fmla="*/ 195920 w 253881"/>
              <a:gd name="connsiteY102" fmla="*/ 230219 h 294894"/>
              <a:gd name="connsiteX103" fmla="*/ 197635 w 253881"/>
              <a:gd name="connsiteY103" fmla="*/ 229743 h 294894"/>
              <a:gd name="connsiteX104" fmla="*/ 205636 w 253881"/>
              <a:gd name="connsiteY104" fmla="*/ 218313 h 294894"/>
              <a:gd name="connsiteX105" fmla="*/ 205540 w 253881"/>
              <a:gd name="connsiteY105" fmla="*/ 216599 h 294894"/>
              <a:gd name="connsiteX106" fmla="*/ 197635 w 253881"/>
              <a:gd name="connsiteY106" fmla="*/ 207836 h 294894"/>
              <a:gd name="connsiteX107" fmla="*/ 204112 w 253881"/>
              <a:gd name="connsiteY107" fmla="*/ 189357 h 294894"/>
              <a:gd name="connsiteX108" fmla="*/ 215827 w 253881"/>
              <a:gd name="connsiteY108" fmla="*/ 187642 h 294894"/>
              <a:gd name="connsiteX109" fmla="*/ 217066 w 253881"/>
              <a:gd name="connsiteY109" fmla="*/ 186404 h 294894"/>
              <a:gd name="connsiteX110" fmla="*/ 218304 w 253881"/>
              <a:gd name="connsiteY110" fmla="*/ 172498 h 294894"/>
              <a:gd name="connsiteX111" fmla="*/ 217351 w 253881"/>
              <a:gd name="connsiteY111" fmla="*/ 171069 h 294894"/>
              <a:gd name="connsiteX112" fmla="*/ 205826 w 253881"/>
              <a:gd name="connsiteY112" fmla="*/ 167259 h 294894"/>
              <a:gd name="connsiteX113" fmla="*/ 202207 w 253881"/>
              <a:gd name="connsiteY113" fmla="*/ 148400 h 294894"/>
              <a:gd name="connsiteX114" fmla="*/ 211732 w 253881"/>
              <a:gd name="connsiteY114" fmla="*/ 140875 h 294894"/>
              <a:gd name="connsiteX115" fmla="*/ 212113 w 253881"/>
              <a:gd name="connsiteY115" fmla="*/ 139160 h 294894"/>
              <a:gd name="connsiteX116" fmla="*/ 206207 w 253881"/>
              <a:gd name="connsiteY116" fmla="*/ 126587 h 294894"/>
              <a:gd name="connsiteX117" fmla="*/ 204683 w 253881"/>
              <a:gd name="connsiteY117" fmla="*/ 125825 h 294894"/>
              <a:gd name="connsiteX118" fmla="*/ 192491 w 253881"/>
              <a:gd name="connsiteY118" fmla="*/ 128397 h 294894"/>
              <a:gd name="connsiteX119" fmla="*/ 180204 w 253881"/>
              <a:gd name="connsiteY119" fmla="*/ 114110 h 294894"/>
              <a:gd name="connsiteX120" fmla="*/ 184871 w 253881"/>
              <a:gd name="connsiteY120" fmla="*/ 102489 h 294894"/>
              <a:gd name="connsiteX121" fmla="*/ 184395 w 253881"/>
              <a:gd name="connsiteY121" fmla="*/ 100775 h 294894"/>
              <a:gd name="connsiteX122" fmla="*/ 172965 w 253881"/>
              <a:gd name="connsiteY122" fmla="*/ 92774 h 294894"/>
              <a:gd name="connsiteX123" fmla="*/ 171250 w 253881"/>
              <a:gd name="connsiteY123" fmla="*/ 92869 h 294894"/>
              <a:gd name="connsiteX124" fmla="*/ 161725 w 253881"/>
              <a:gd name="connsiteY124" fmla="*/ 101346 h 294894"/>
              <a:gd name="connsiteX125" fmla="*/ 144104 w 253881"/>
              <a:gd name="connsiteY125" fmla="*/ 95155 h 294894"/>
              <a:gd name="connsiteX126" fmla="*/ 142294 w 253881"/>
              <a:gd name="connsiteY126" fmla="*/ 82487 h 294894"/>
              <a:gd name="connsiteX127" fmla="*/ 141056 w 253881"/>
              <a:gd name="connsiteY127" fmla="*/ 81248 h 294894"/>
              <a:gd name="connsiteX128" fmla="*/ 127150 w 253881"/>
              <a:gd name="connsiteY128" fmla="*/ 80010 h 294894"/>
              <a:gd name="connsiteX129" fmla="*/ 125721 w 253881"/>
              <a:gd name="connsiteY129" fmla="*/ 80963 h 294894"/>
              <a:gd name="connsiteX130" fmla="*/ 121720 w 253881"/>
              <a:gd name="connsiteY130" fmla="*/ 93250 h 294894"/>
              <a:gd name="connsiteX131" fmla="*/ 103432 w 253881"/>
              <a:gd name="connsiteY131" fmla="*/ 96584 h 294894"/>
              <a:gd name="connsiteX132" fmla="*/ 95527 w 253881"/>
              <a:gd name="connsiteY132" fmla="*/ 86487 h 294894"/>
              <a:gd name="connsiteX133" fmla="*/ 93812 w 253881"/>
              <a:gd name="connsiteY133" fmla="*/ 86106 h 294894"/>
              <a:gd name="connsiteX134" fmla="*/ 81239 w 253881"/>
              <a:gd name="connsiteY134" fmla="*/ 92012 h 294894"/>
              <a:gd name="connsiteX135" fmla="*/ 80477 w 253881"/>
              <a:gd name="connsiteY135" fmla="*/ 93536 h 294894"/>
              <a:gd name="connsiteX136" fmla="*/ 83144 w 253881"/>
              <a:gd name="connsiteY136" fmla="*/ 106204 h 294894"/>
              <a:gd name="connsiteX137" fmla="*/ 68952 w 253881"/>
              <a:gd name="connsiteY137" fmla="*/ 118205 h 294894"/>
              <a:gd name="connsiteX138" fmla="*/ 57141 w 253881"/>
              <a:gd name="connsiteY138" fmla="*/ 113443 h 294894"/>
              <a:gd name="connsiteX139" fmla="*/ 55426 w 253881"/>
              <a:gd name="connsiteY139" fmla="*/ 113919 h 294894"/>
              <a:gd name="connsiteX140" fmla="*/ 47425 w 253881"/>
              <a:gd name="connsiteY140" fmla="*/ 125349 h 294894"/>
              <a:gd name="connsiteX141" fmla="*/ 47521 w 253881"/>
              <a:gd name="connsiteY141" fmla="*/ 127064 h 294894"/>
              <a:gd name="connsiteX142" fmla="*/ 55998 w 253881"/>
              <a:gd name="connsiteY142" fmla="*/ 136493 h 294894"/>
              <a:gd name="connsiteX143" fmla="*/ 49330 w 253881"/>
              <a:gd name="connsiteY143" fmla="*/ 154591 h 294894"/>
              <a:gd name="connsiteX144" fmla="*/ 49330 w 253881"/>
              <a:gd name="connsiteY144" fmla="*/ 154591 h 294894"/>
              <a:gd name="connsiteX145" fmla="*/ 69238 w 253881"/>
              <a:gd name="connsiteY145" fmla="*/ 167735 h 294894"/>
              <a:gd name="connsiteX146" fmla="*/ 121625 w 253881"/>
              <a:gd name="connsiteY146" fmla="*/ 230029 h 294894"/>
              <a:gd name="connsiteX147" fmla="*/ 183919 w 253881"/>
              <a:gd name="connsiteY147" fmla="*/ 177641 h 294894"/>
              <a:gd name="connsiteX148" fmla="*/ 131531 w 253881"/>
              <a:gd name="connsiteY148" fmla="*/ 115348 h 294894"/>
              <a:gd name="connsiteX149" fmla="*/ 69238 w 253881"/>
              <a:gd name="connsiteY149" fmla="*/ 167735 h 2948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Lst>
            <a:rect l="l" t="t" r="r" b="b"/>
            <a:pathLst>
              <a:path w="253881" h="294894">
                <a:moveTo>
                  <a:pt x="78286" y="168783"/>
                </a:moveTo>
                <a:cubicBezTo>
                  <a:pt x="80572" y="142018"/>
                  <a:pt x="104099" y="122206"/>
                  <a:pt x="130864" y="124492"/>
                </a:cubicBezTo>
                <a:cubicBezTo>
                  <a:pt x="157630" y="126778"/>
                  <a:pt x="177442" y="150305"/>
                  <a:pt x="175156" y="177070"/>
                </a:cubicBezTo>
                <a:cubicBezTo>
                  <a:pt x="172870" y="203835"/>
                  <a:pt x="149343" y="223647"/>
                  <a:pt x="122578" y="221361"/>
                </a:cubicBezTo>
                <a:cubicBezTo>
                  <a:pt x="95812" y="219075"/>
                  <a:pt x="76000" y="195453"/>
                  <a:pt x="78286" y="168783"/>
                </a:cubicBezTo>
                <a:lnTo>
                  <a:pt x="78286" y="168783"/>
                </a:lnTo>
                <a:close/>
                <a:moveTo>
                  <a:pt x="232020" y="87440"/>
                </a:moveTo>
                <a:lnTo>
                  <a:pt x="217637" y="71818"/>
                </a:lnTo>
                <a:cubicBezTo>
                  <a:pt x="217447" y="71533"/>
                  <a:pt x="216970" y="71533"/>
                  <a:pt x="216780" y="71818"/>
                </a:cubicBezTo>
                <a:lnTo>
                  <a:pt x="206017" y="81725"/>
                </a:lnTo>
                <a:cubicBezTo>
                  <a:pt x="190205" y="67818"/>
                  <a:pt x="170869" y="58007"/>
                  <a:pt x="149438" y="53721"/>
                </a:cubicBezTo>
                <a:lnTo>
                  <a:pt x="149438" y="32576"/>
                </a:lnTo>
                <a:cubicBezTo>
                  <a:pt x="149438" y="31718"/>
                  <a:pt x="148771" y="31052"/>
                  <a:pt x="147914" y="31052"/>
                </a:cubicBezTo>
                <a:lnTo>
                  <a:pt x="105718" y="31052"/>
                </a:lnTo>
                <a:cubicBezTo>
                  <a:pt x="104861" y="31052"/>
                  <a:pt x="104194" y="31718"/>
                  <a:pt x="104194" y="32576"/>
                </a:cubicBezTo>
                <a:lnTo>
                  <a:pt x="104194" y="53245"/>
                </a:lnTo>
                <a:cubicBezTo>
                  <a:pt x="82192" y="57150"/>
                  <a:pt x="62284" y="66865"/>
                  <a:pt x="46092" y="80867"/>
                </a:cubicBezTo>
                <a:lnTo>
                  <a:pt x="37138" y="72581"/>
                </a:lnTo>
                <a:cubicBezTo>
                  <a:pt x="36853" y="72390"/>
                  <a:pt x="36472" y="72390"/>
                  <a:pt x="36281" y="72581"/>
                </a:cubicBezTo>
                <a:lnTo>
                  <a:pt x="21898" y="88202"/>
                </a:lnTo>
                <a:cubicBezTo>
                  <a:pt x="21708" y="88487"/>
                  <a:pt x="21708" y="88868"/>
                  <a:pt x="21898" y="89059"/>
                </a:cubicBezTo>
                <a:lnTo>
                  <a:pt x="30566" y="96965"/>
                </a:lnTo>
                <a:cubicBezTo>
                  <a:pt x="13802" y="117824"/>
                  <a:pt x="3801" y="144304"/>
                  <a:pt x="3801" y="173069"/>
                </a:cubicBezTo>
                <a:cubicBezTo>
                  <a:pt x="3801" y="240316"/>
                  <a:pt x="58379" y="294894"/>
                  <a:pt x="125626" y="294894"/>
                </a:cubicBezTo>
                <a:cubicBezTo>
                  <a:pt x="192872" y="294894"/>
                  <a:pt x="247450" y="240316"/>
                  <a:pt x="247450" y="173069"/>
                </a:cubicBezTo>
                <a:cubicBezTo>
                  <a:pt x="247450" y="144685"/>
                  <a:pt x="237735" y="118682"/>
                  <a:pt x="221542" y="97917"/>
                </a:cubicBezTo>
                <a:lnTo>
                  <a:pt x="232115" y="88202"/>
                </a:lnTo>
                <a:cubicBezTo>
                  <a:pt x="232210" y="88106"/>
                  <a:pt x="232306" y="87725"/>
                  <a:pt x="232020" y="87440"/>
                </a:cubicBezTo>
                <a:lnTo>
                  <a:pt x="232020" y="87440"/>
                </a:lnTo>
                <a:close/>
                <a:moveTo>
                  <a:pt x="125530" y="62484"/>
                </a:moveTo>
                <a:cubicBezTo>
                  <a:pt x="64380" y="62484"/>
                  <a:pt x="14755" y="112109"/>
                  <a:pt x="14755" y="173260"/>
                </a:cubicBezTo>
                <a:cubicBezTo>
                  <a:pt x="14755" y="234410"/>
                  <a:pt x="64380" y="284036"/>
                  <a:pt x="125530" y="284036"/>
                </a:cubicBezTo>
                <a:cubicBezTo>
                  <a:pt x="186681" y="284036"/>
                  <a:pt x="236306" y="234315"/>
                  <a:pt x="236306" y="173165"/>
                </a:cubicBezTo>
                <a:cubicBezTo>
                  <a:pt x="236306" y="112014"/>
                  <a:pt x="186681" y="62484"/>
                  <a:pt x="125530" y="62484"/>
                </a:cubicBezTo>
                <a:lnTo>
                  <a:pt x="125530" y="62484"/>
                </a:lnTo>
                <a:close/>
                <a:moveTo>
                  <a:pt x="252975" y="74295"/>
                </a:moveTo>
                <a:cubicBezTo>
                  <a:pt x="254213" y="75724"/>
                  <a:pt x="254213" y="77915"/>
                  <a:pt x="252784" y="79153"/>
                </a:cubicBezTo>
                <a:lnTo>
                  <a:pt x="241926" y="89154"/>
                </a:lnTo>
                <a:cubicBezTo>
                  <a:pt x="240497" y="90392"/>
                  <a:pt x="238306" y="90392"/>
                  <a:pt x="237068" y="88964"/>
                </a:cubicBezTo>
                <a:lnTo>
                  <a:pt x="216685" y="66865"/>
                </a:lnTo>
                <a:cubicBezTo>
                  <a:pt x="215351" y="65437"/>
                  <a:pt x="215446" y="63246"/>
                  <a:pt x="216875" y="62008"/>
                </a:cubicBezTo>
                <a:lnTo>
                  <a:pt x="227734" y="52007"/>
                </a:lnTo>
                <a:cubicBezTo>
                  <a:pt x="229162" y="50768"/>
                  <a:pt x="231353" y="50768"/>
                  <a:pt x="232591" y="52197"/>
                </a:cubicBezTo>
                <a:lnTo>
                  <a:pt x="252975" y="74295"/>
                </a:lnTo>
                <a:lnTo>
                  <a:pt x="252975" y="74295"/>
                </a:lnTo>
                <a:close/>
                <a:moveTo>
                  <a:pt x="943" y="75057"/>
                </a:moveTo>
                <a:lnTo>
                  <a:pt x="21327" y="52959"/>
                </a:lnTo>
                <a:cubicBezTo>
                  <a:pt x="22660" y="51530"/>
                  <a:pt x="24851" y="51530"/>
                  <a:pt x="26185" y="52768"/>
                </a:cubicBezTo>
                <a:lnTo>
                  <a:pt x="37043" y="62865"/>
                </a:lnTo>
                <a:cubicBezTo>
                  <a:pt x="38472" y="64103"/>
                  <a:pt x="38567" y="66389"/>
                  <a:pt x="37234" y="67723"/>
                </a:cubicBezTo>
                <a:lnTo>
                  <a:pt x="16850" y="89821"/>
                </a:lnTo>
                <a:cubicBezTo>
                  <a:pt x="15517" y="91250"/>
                  <a:pt x="13326" y="91345"/>
                  <a:pt x="11992" y="90011"/>
                </a:cubicBezTo>
                <a:lnTo>
                  <a:pt x="1134" y="80010"/>
                </a:lnTo>
                <a:cubicBezTo>
                  <a:pt x="-295" y="78581"/>
                  <a:pt x="-390" y="76390"/>
                  <a:pt x="943" y="75057"/>
                </a:cubicBezTo>
                <a:lnTo>
                  <a:pt x="943" y="75057"/>
                </a:lnTo>
                <a:close/>
                <a:moveTo>
                  <a:pt x="88478" y="0"/>
                </a:moveTo>
                <a:lnTo>
                  <a:pt x="164964" y="0"/>
                </a:lnTo>
                <a:cubicBezTo>
                  <a:pt x="166964" y="0"/>
                  <a:pt x="168583" y="1619"/>
                  <a:pt x="168583" y="3620"/>
                </a:cubicBezTo>
                <a:lnTo>
                  <a:pt x="168583" y="24289"/>
                </a:lnTo>
                <a:cubicBezTo>
                  <a:pt x="168583" y="26289"/>
                  <a:pt x="166964" y="27908"/>
                  <a:pt x="164964" y="27908"/>
                </a:cubicBezTo>
                <a:lnTo>
                  <a:pt x="88478" y="27908"/>
                </a:lnTo>
                <a:cubicBezTo>
                  <a:pt x="86478" y="27908"/>
                  <a:pt x="84859" y="26289"/>
                  <a:pt x="84859" y="24289"/>
                </a:cubicBezTo>
                <a:lnTo>
                  <a:pt x="84859" y="3620"/>
                </a:lnTo>
                <a:cubicBezTo>
                  <a:pt x="84763" y="1619"/>
                  <a:pt x="86478" y="0"/>
                  <a:pt x="88478" y="0"/>
                </a:cubicBezTo>
                <a:lnTo>
                  <a:pt x="88478" y="0"/>
                </a:lnTo>
                <a:close/>
                <a:moveTo>
                  <a:pt x="110671" y="171164"/>
                </a:moveTo>
                <a:cubicBezTo>
                  <a:pt x="109909" y="179546"/>
                  <a:pt x="116196" y="186976"/>
                  <a:pt x="124578" y="187642"/>
                </a:cubicBezTo>
                <a:cubicBezTo>
                  <a:pt x="132960" y="188405"/>
                  <a:pt x="140389" y="182118"/>
                  <a:pt x="141056" y="173736"/>
                </a:cubicBezTo>
                <a:cubicBezTo>
                  <a:pt x="141818" y="165354"/>
                  <a:pt x="135532" y="157925"/>
                  <a:pt x="127150" y="157258"/>
                </a:cubicBezTo>
                <a:cubicBezTo>
                  <a:pt x="118768" y="156496"/>
                  <a:pt x="111433" y="162782"/>
                  <a:pt x="110671" y="171164"/>
                </a:cubicBezTo>
                <a:lnTo>
                  <a:pt x="110671" y="171164"/>
                </a:lnTo>
                <a:close/>
                <a:moveTo>
                  <a:pt x="49330" y="154591"/>
                </a:moveTo>
                <a:lnTo>
                  <a:pt x="36948" y="156401"/>
                </a:lnTo>
                <a:cubicBezTo>
                  <a:pt x="36281" y="156496"/>
                  <a:pt x="35805" y="156972"/>
                  <a:pt x="35710" y="157639"/>
                </a:cubicBezTo>
                <a:lnTo>
                  <a:pt x="34662" y="171450"/>
                </a:lnTo>
                <a:cubicBezTo>
                  <a:pt x="34567" y="172117"/>
                  <a:pt x="35043" y="172688"/>
                  <a:pt x="35614" y="172879"/>
                </a:cubicBezTo>
                <a:lnTo>
                  <a:pt x="47425" y="176689"/>
                </a:lnTo>
                <a:cubicBezTo>
                  <a:pt x="47711" y="183166"/>
                  <a:pt x="48854" y="189548"/>
                  <a:pt x="50664" y="195548"/>
                </a:cubicBezTo>
                <a:lnTo>
                  <a:pt x="41139" y="203073"/>
                </a:lnTo>
                <a:cubicBezTo>
                  <a:pt x="40663" y="203454"/>
                  <a:pt x="40472" y="204216"/>
                  <a:pt x="40758" y="204788"/>
                </a:cubicBezTo>
                <a:lnTo>
                  <a:pt x="46663" y="217361"/>
                </a:lnTo>
                <a:cubicBezTo>
                  <a:pt x="46949" y="217932"/>
                  <a:pt x="47616" y="218313"/>
                  <a:pt x="48187" y="218123"/>
                </a:cubicBezTo>
                <a:lnTo>
                  <a:pt x="59998" y="215646"/>
                </a:lnTo>
                <a:cubicBezTo>
                  <a:pt x="63523" y="221075"/>
                  <a:pt x="67714" y="226124"/>
                  <a:pt x="72476" y="230505"/>
                </a:cubicBezTo>
                <a:lnTo>
                  <a:pt x="68095" y="241459"/>
                </a:lnTo>
                <a:cubicBezTo>
                  <a:pt x="67809" y="242030"/>
                  <a:pt x="68095" y="242792"/>
                  <a:pt x="68571" y="243078"/>
                </a:cubicBezTo>
                <a:lnTo>
                  <a:pt x="80001" y="251079"/>
                </a:lnTo>
                <a:cubicBezTo>
                  <a:pt x="80572" y="251460"/>
                  <a:pt x="81239" y="251460"/>
                  <a:pt x="81715" y="250984"/>
                </a:cubicBezTo>
                <a:lnTo>
                  <a:pt x="90478" y="243173"/>
                </a:lnTo>
                <a:cubicBezTo>
                  <a:pt x="96289" y="246126"/>
                  <a:pt x="102480" y="248412"/>
                  <a:pt x="108957" y="249841"/>
                </a:cubicBezTo>
                <a:lnTo>
                  <a:pt x="110576" y="261271"/>
                </a:lnTo>
                <a:cubicBezTo>
                  <a:pt x="110671" y="261938"/>
                  <a:pt x="111148" y="262414"/>
                  <a:pt x="111814" y="262509"/>
                </a:cubicBezTo>
                <a:lnTo>
                  <a:pt x="125721" y="263747"/>
                </a:lnTo>
                <a:cubicBezTo>
                  <a:pt x="126388" y="263843"/>
                  <a:pt x="126959" y="263366"/>
                  <a:pt x="127150" y="262795"/>
                </a:cubicBezTo>
                <a:lnTo>
                  <a:pt x="130769" y="251746"/>
                </a:lnTo>
                <a:cubicBezTo>
                  <a:pt x="137532" y="251365"/>
                  <a:pt x="144009" y="250127"/>
                  <a:pt x="150295" y="248222"/>
                </a:cubicBezTo>
                <a:lnTo>
                  <a:pt x="157439" y="257270"/>
                </a:lnTo>
                <a:cubicBezTo>
                  <a:pt x="157820" y="257747"/>
                  <a:pt x="158582" y="257937"/>
                  <a:pt x="159154" y="257651"/>
                </a:cubicBezTo>
                <a:lnTo>
                  <a:pt x="171727" y="251746"/>
                </a:lnTo>
                <a:cubicBezTo>
                  <a:pt x="172298" y="251460"/>
                  <a:pt x="172679" y="250793"/>
                  <a:pt x="172489" y="250222"/>
                </a:cubicBezTo>
                <a:lnTo>
                  <a:pt x="170107" y="238792"/>
                </a:lnTo>
                <a:cubicBezTo>
                  <a:pt x="175632" y="235172"/>
                  <a:pt x="180680" y="230886"/>
                  <a:pt x="185157" y="225933"/>
                </a:cubicBezTo>
                <a:lnTo>
                  <a:pt x="195920" y="230219"/>
                </a:lnTo>
                <a:cubicBezTo>
                  <a:pt x="196492" y="230505"/>
                  <a:pt x="197254" y="230219"/>
                  <a:pt x="197635" y="229743"/>
                </a:cubicBezTo>
                <a:lnTo>
                  <a:pt x="205636" y="218313"/>
                </a:lnTo>
                <a:cubicBezTo>
                  <a:pt x="206017" y="217741"/>
                  <a:pt x="206017" y="217075"/>
                  <a:pt x="205540" y="216599"/>
                </a:cubicBezTo>
                <a:lnTo>
                  <a:pt x="197635" y="207836"/>
                </a:lnTo>
                <a:cubicBezTo>
                  <a:pt x="200492" y="202121"/>
                  <a:pt x="202683" y="195929"/>
                  <a:pt x="204112" y="189357"/>
                </a:cubicBezTo>
                <a:lnTo>
                  <a:pt x="215827" y="187642"/>
                </a:lnTo>
                <a:cubicBezTo>
                  <a:pt x="216494" y="187547"/>
                  <a:pt x="216970" y="187071"/>
                  <a:pt x="217066" y="186404"/>
                </a:cubicBezTo>
                <a:lnTo>
                  <a:pt x="218304" y="172498"/>
                </a:lnTo>
                <a:cubicBezTo>
                  <a:pt x="218399" y="171831"/>
                  <a:pt x="217923" y="171260"/>
                  <a:pt x="217351" y="171069"/>
                </a:cubicBezTo>
                <a:lnTo>
                  <a:pt x="205826" y="167259"/>
                </a:lnTo>
                <a:cubicBezTo>
                  <a:pt x="205445" y="160782"/>
                  <a:pt x="204207" y="154400"/>
                  <a:pt x="202207" y="148400"/>
                </a:cubicBezTo>
                <a:lnTo>
                  <a:pt x="211732" y="140875"/>
                </a:lnTo>
                <a:cubicBezTo>
                  <a:pt x="212208" y="140494"/>
                  <a:pt x="212398" y="139732"/>
                  <a:pt x="212113" y="139160"/>
                </a:cubicBezTo>
                <a:lnTo>
                  <a:pt x="206207" y="126587"/>
                </a:lnTo>
                <a:cubicBezTo>
                  <a:pt x="205921" y="126016"/>
                  <a:pt x="205255" y="125635"/>
                  <a:pt x="204683" y="125825"/>
                </a:cubicBezTo>
                <a:lnTo>
                  <a:pt x="192491" y="128397"/>
                </a:lnTo>
                <a:cubicBezTo>
                  <a:pt x="188967" y="123158"/>
                  <a:pt x="184871" y="118301"/>
                  <a:pt x="180204" y="114110"/>
                </a:cubicBezTo>
                <a:lnTo>
                  <a:pt x="184871" y="102489"/>
                </a:lnTo>
                <a:cubicBezTo>
                  <a:pt x="185157" y="101917"/>
                  <a:pt x="184871" y="101156"/>
                  <a:pt x="184395" y="100775"/>
                </a:cubicBezTo>
                <a:lnTo>
                  <a:pt x="172965" y="92774"/>
                </a:lnTo>
                <a:cubicBezTo>
                  <a:pt x="172393" y="92392"/>
                  <a:pt x="171727" y="92392"/>
                  <a:pt x="171250" y="92869"/>
                </a:cubicBezTo>
                <a:lnTo>
                  <a:pt x="161725" y="101346"/>
                </a:lnTo>
                <a:cubicBezTo>
                  <a:pt x="156201" y="98584"/>
                  <a:pt x="150295" y="96488"/>
                  <a:pt x="144104" y="95155"/>
                </a:cubicBezTo>
                <a:lnTo>
                  <a:pt x="142294" y="82487"/>
                </a:lnTo>
                <a:cubicBezTo>
                  <a:pt x="142199" y="81820"/>
                  <a:pt x="141723" y="81343"/>
                  <a:pt x="141056" y="81248"/>
                </a:cubicBezTo>
                <a:lnTo>
                  <a:pt x="127150" y="80010"/>
                </a:lnTo>
                <a:cubicBezTo>
                  <a:pt x="126483" y="79915"/>
                  <a:pt x="125911" y="80391"/>
                  <a:pt x="125721" y="80963"/>
                </a:cubicBezTo>
                <a:lnTo>
                  <a:pt x="121720" y="93250"/>
                </a:lnTo>
                <a:cubicBezTo>
                  <a:pt x="115434" y="93631"/>
                  <a:pt x="109338" y="94774"/>
                  <a:pt x="103432" y="96584"/>
                </a:cubicBezTo>
                <a:lnTo>
                  <a:pt x="95527" y="86487"/>
                </a:lnTo>
                <a:cubicBezTo>
                  <a:pt x="95146" y="86011"/>
                  <a:pt x="94384" y="85820"/>
                  <a:pt x="93812" y="86106"/>
                </a:cubicBezTo>
                <a:lnTo>
                  <a:pt x="81239" y="92012"/>
                </a:lnTo>
                <a:cubicBezTo>
                  <a:pt x="80668" y="92297"/>
                  <a:pt x="80287" y="92964"/>
                  <a:pt x="80477" y="93536"/>
                </a:cubicBezTo>
                <a:lnTo>
                  <a:pt x="83144" y="106204"/>
                </a:lnTo>
                <a:cubicBezTo>
                  <a:pt x="77905" y="109633"/>
                  <a:pt x="73143" y="113633"/>
                  <a:pt x="68952" y="118205"/>
                </a:cubicBezTo>
                <a:lnTo>
                  <a:pt x="57141" y="113443"/>
                </a:lnTo>
                <a:cubicBezTo>
                  <a:pt x="56569" y="113157"/>
                  <a:pt x="55807" y="113443"/>
                  <a:pt x="55426" y="113919"/>
                </a:cubicBezTo>
                <a:lnTo>
                  <a:pt x="47425" y="125349"/>
                </a:lnTo>
                <a:cubicBezTo>
                  <a:pt x="47044" y="125920"/>
                  <a:pt x="47044" y="126587"/>
                  <a:pt x="47521" y="127064"/>
                </a:cubicBezTo>
                <a:lnTo>
                  <a:pt x="55998" y="136493"/>
                </a:lnTo>
                <a:cubicBezTo>
                  <a:pt x="52950" y="142399"/>
                  <a:pt x="50854" y="148304"/>
                  <a:pt x="49330" y="154591"/>
                </a:cubicBezTo>
                <a:lnTo>
                  <a:pt x="49330" y="154591"/>
                </a:lnTo>
                <a:close/>
                <a:moveTo>
                  <a:pt x="69238" y="167735"/>
                </a:moveTo>
                <a:cubicBezTo>
                  <a:pt x="66475" y="199358"/>
                  <a:pt x="90002" y="227266"/>
                  <a:pt x="121625" y="230029"/>
                </a:cubicBezTo>
                <a:cubicBezTo>
                  <a:pt x="153248" y="232791"/>
                  <a:pt x="181156" y="209264"/>
                  <a:pt x="183919" y="177641"/>
                </a:cubicBezTo>
                <a:cubicBezTo>
                  <a:pt x="186681" y="146018"/>
                  <a:pt x="163154" y="118110"/>
                  <a:pt x="131531" y="115348"/>
                </a:cubicBezTo>
                <a:cubicBezTo>
                  <a:pt x="99813" y="112586"/>
                  <a:pt x="71905" y="136112"/>
                  <a:pt x="69238" y="167735"/>
                </a:cubicBezTo>
                <a:close/>
              </a:path>
            </a:pathLst>
          </a:custGeom>
          <a:solidFill>
            <a:schemeClr val="bg1"/>
          </a:solidFill>
          <a:ln w="9525"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B67238AA-1073-4B4A-AAB0-FF7D0A5942E8}"/>
              </a:ext>
            </a:extLst>
          </p:cNvPr>
          <p:cNvSpPr/>
          <p:nvPr/>
        </p:nvSpPr>
        <p:spPr>
          <a:xfrm>
            <a:off x="9224918" y="3227176"/>
            <a:ext cx="424228" cy="455129"/>
          </a:xfrm>
          <a:custGeom>
            <a:avLst/>
            <a:gdLst>
              <a:gd name="connsiteX0" fmla="*/ 239864 w 310144"/>
              <a:gd name="connsiteY0" fmla="*/ 34122 h 332735"/>
              <a:gd name="connsiteX1" fmla="*/ 241484 w 310144"/>
              <a:gd name="connsiteY1" fmla="*/ 33836 h 332735"/>
              <a:gd name="connsiteX2" fmla="*/ 281393 w 310144"/>
              <a:gd name="connsiteY2" fmla="*/ 403 h 332735"/>
              <a:gd name="connsiteX3" fmla="*/ 284156 w 310144"/>
              <a:gd name="connsiteY3" fmla="*/ 2118 h 332735"/>
              <a:gd name="connsiteX4" fmla="*/ 271202 w 310144"/>
              <a:gd name="connsiteY4" fmla="*/ 51648 h 332735"/>
              <a:gd name="connsiteX5" fmla="*/ 271678 w 310144"/>
              <a:gd name="connsiteY5" fmla="*/ 53267 h 332735"/>
              <a:gd name="connsiteX6" fmla="*/ 280536 w 310144"/>
              <a:gd name="connsiteY6" fmla="*/ 156518 h 332735"/>
              <a:gd name="connsiteX7" fmla="*/ 201669 w 310144"/>
              <a:gd name="connsiteY7" fmla="*/ 144612 h 332735"/>
              <a:gd name="connsiteX8" fmla="*/ 137185 w 310144"/>
              <a:gd name="connsiteY8" fmla="*/ 97749 h 332735"/>
              <a:gd name="connsiteX9" fmla="*/ 239864 w 310144"/>
              <a:gd name="connsiteY9" fmla="*/ 34122 h 332735"/>
              <a:gd name="connsiteX10" fmla="*/ 239864 w 310144"/>
              <a:gd name="connsiteY10" fmla="*/ 34122 h 332735"/>
              <a:gd name="connsiteX11" fmla="*/ 201574 w 310144"/>
              <a:gd name="connsiteY11" fmla="*/ 144993 h 332735"/>
              <a:gd name="connsiteX12" fmla="*/ 166141 w 310144"/>
              <a:gd name="connsiteY12" fmla="*/ 172330 h 332735"/>
              <a:gd name="connsiteX13" fmla="*/ 207574 w 310144"/>
              <a:gd name="connsiteY13" fmla="*/ 189379 h 332735"/>
              <a:gd name="connsiteX14" fmla="*/ 201574 w 310144"/>
              <a:gd name="connsiteY14" fmla="*/ 144993 h 332735"/>
              <a:gd name="connsiteX15" fmla="*/ 201574 w 310144"/>
              <a:gd name="connsiteY15" fmla="*/ 144993 h 332735"/>
              <a:gd name="connsiteX16" fmla="*/ 284346 w 310144"/>
              <a:gd name="connsiteY16" fmla="*/ 277867 h 332735"/>
              <a:gd name="connsiteX17" fmla="*/ 283774 w 310144"/>
              <a:gd name="connsiteY17" fmla="*/ 279486 h 332735"/>
              <a:gd name="connsiteX18" fmla="*/ 292823 w 310144"/>
              <a:gd name="connsiteY18" fmla="*/ 330730 h 332735"/>
              <a:gd name="connsiteX19" fmla="*/ 289870 w 310144"/>
              <a:gd name="connsiteY19" fmla="*/ 332254 h 332735"/>
              <a:gd name="connsiteX20" fmla="*/ 253485 w 310144"/>
              <a:gd name="connsiteY20" fmla="*/ 296250 h 332735"/>
              <a:gd name="connsiteX21" fmla="*/ 251770 w 310144"/>
              <a:gd name="connsiteY21" fmla="*/ 295774 h 332735"/>
              <a:gd name="connsiteX22" fmla="*/ 157854 w 310144"/>
              <a:gd name="connsiteY22" fmla="*/ 251863 h 332735"/>
              <a:gd name="connsiteX23" fmla="*/ 207574 w 310144"/>
              <a:gd name="connsiteY23" fmla="*/ 189570 h 332735"/>
              <a:gd name="connsiteX24" fmla="*/ 280441 w 310144"/>
              <a:gd name="connsiteY24" fmla="*/ 157090 h 332735"/>
              <a:gd name="connsiteX25" fmla="*/ 284346 w 310144"/>
              <a:gd name="connsiteY25" fmla="*/ 277867 h 332735"/>
              <a:gd name="connsiteX26" fmla="*/ 284346 w 310144"/>
              <a:gd name="connsiteY26" fmla="*/ 277867 h 332735"/>
              <a:gd name="connsiteX27" fmla="*/ 268249 w 310144"/>
              <a:gd name="connsiteY27" fmla="*/ 253768 h 332735"/>
              <a:gd name="connsiteX28" fmla="*/ 276631 w 310144"/>
              <a:gd name="connsiteY28" fmla="*/ 245101 h 332735"/>
              <a:gd name="connsiteX29" fmla="*/ 268249 w 310144"/>
              <a:gd name="connsiteY29" fmla="*/ 236338 h 332735"/>
              <a:gd name="connsiteX30" fmla="*/ 259867 w 310144"/>
              <a:gd name="connsiteY30" fmla="*/ 245101 h 332735"/>
              <a:gd name="connsiteX31" fmla="*/ 268249 w 310144"/>
              <a:gd name="connsiteY31" fmla="*/ 253768 h 332735"/>
              <a:gd name="connsiteX32" fmla="*/ 268249 w 310144"/>
              <a:gd name="connsiteY32" fmla="*/ 253768 h 332735"/>
              <a:gd name="connsiteX33" fmla="*/ 244531 w 310144"/>
              <a:gd name="connsiteY33" fmla="*/ 254149 h 332735"/>
              <a:gd name="connsiteX34" fmla="*/ 252818 w 310144"/>
              <a:gd name="connsiteY34" fmla="*/ 245577 h 332735"/>
              <a:gd name="connsiteX35" fmla="*/ 244531 w 310144"/>
              <a:gd name="connsiteY35" fmla="*/ 236814 h 332735"/>
              <a:gd name="connsiteX36" fmla="*/ 236149 w 310144"/>
              <a:gd name="connsiteY36" fmla="*/ 245577 h 332735"/>
              <a:gd name="connsiteX37" fmla="*/ 244531 w 310144"/>
              <a:gd name="connsiteY37" fmla="*/ 254149 h 332735"/>
              <a:gd name="connsiteX38" fmla="*/ 244531 w 310144"/>
              <a:gd name="connsiteY38" fmla="*/ 254149 h 332735"/>
              <a:gd name="connsiteX39" fmla="*/ 220719 w 310144"/>
              <a:gd name="connsiteY39" fmla="*/ 254435 h 332735"/>
              <a:gd name="connsiteX40" fmla="*/ 229101 w 310144"/>
              <a:gd name="connsiteY40" fmla="*/ 245863 h 332735"/>
              <a:gd name="connsiteX41" fmla="*/ 220719 w 310144"/>
              <a:gd name="connsiteY41" fmla="*/ 237100 h 332735"/>
              <a:gd name="connsiteX42" fmla="*/ 212337 w 310144"/>
              <a:gd name="connsiteY42" fmla="*/ 245863 h 332735"/>
              <a:gd name="connsiteX43" fmla="*/ 220719 w 310144"/>
              <a:gd name="connsiteY43" fmla="*/ 254435 h 332735"/>
              <a:gd name="connsiteX44" fmla="*/ 220719 w 310144"/>
              <a:gd name="connsiteY44" fmla="*/ 254435 h 332735"/>
              <a:gd name="connsiteX45" fmla="*/ 51079 w 310144"/>
              <a:gd name="connsiteY45" fmla="*/ 194523 h 332735"/>
              <a:gd name="connsiteX46" fmla="*/ 157473 w 310144"/>
              <a:gd name="connsiteY46" fmla="*/ 251673 h 332735"/>
              <a:gd name="connsiteX47" fmla="*/ 165855 w 310144"/>
              <a:gd name="connsiteY47" fmla="*/ 172330 h 332735"/>
              <a:gd name="connsiteX48" fmla="*/ 136804 w 310144"/>
              <a:gd name="connsiteY48" fmla="*/ 98035 h 332735"/>
              <a:gd name="connsiteX49" fmla="*/ 51841 w 310144"/>
              <a:gd name="connsiteY49" fmla="*/ 157375 h 332735"/>
              <a:gd name="connsiteX50" fmla="*/ 50602 w 310144"/>
              <a:gd name="connsiteY50" fmla="*/ 158614 h 332735"/>
              <a:gd name="connsiteX51" fmla="*/ 1263 w 310144"/>
              <a:gd name="connsiteY51" fmla="*/ 172139 h 332735"/>
              <a:gd name="connsiteX52" fmla="*/ 1168 w 310144"/>
              <a:gd name="connsiteY52" fmla="*/ 175378 h 332735"/>
              <a:gd name="connsiteX53" fmla="*/ 50126 w 310144"/>
              <a:gd name="connsiteY53" fmla="*/ 193189 h 332735"/>
              <a:gd name="connsiteX54" fmla="*/ 51079 w 310144"/>
              <a:gd name="connsiteY54" fmla="*/ 194523 h 332735"/>
              <a:gd name="connsiteX55" fmla="*/ 51079 w 310144"/>
              <a:gd name="connsiteY55" fmla="*/ 194523 h 332735"/>
              <a:gd name="connsiteX56" fmla="*/ 112801 w 310144"/>
              <a:gd name="connsiteY56" fmla="*/ 190808 h 332735"/>
              <a:gd name="connsiteX57" fmla="*/ 100704 w 310144"/>
              <a:gd name="connsiteY57" fmla="*/ 190808 h 332735"/>
              <a:gd name="connsiteX58" fmla="*/ 112706 w 310144"/>
              <a:gd name="connsiteY58" fmla="*/ 157947 h 332735"/>
              <a:gd name="connsiteX59" fmla="*/ 94989 w 310144"/>
              <a:gd name="connsiteY59" fmla="*/ 153470 h 332735"/>
              <a:gd name="connsiteX60" fmla="*/ 92037 w 310144"/>
              <a:gd name="connsiteY60" fmla="*/ 143278 h 332735"/>
              <a:gd name="connsiteX61" fmla="*/ 126898 w 310144"/>
              <a:gd name="connsiteY61" fmla="*/ 155756 h 332735"/>
              <a:gd name="connsiteX62" fmla="*/ 112801 w 310144"/>
              <a:gd name="connsiteY62" fmla="*/ 190808 h 332735"/>
              <a:gd name="connsiteX63" fmla="*/ 112801 w 310144"/>
              <a:gd name="connsiteY63" fmla="*/ 190808 h 332735"/>
              <a:gd name="connsiteX64" fmla="*/ 106514 w 310144"/>
              <a:gd name="connsiteY64" fmla="*/ 214430 h 332735"/>
              <a:gd name="connsiteX65" fmla="*/ 98132 w 310144"/>
              <a:gd name="connsiteY65" fmla="*/ 205858 h 332735"/>
              <a:gd name="connsiteX66" fmla="*/ 106514 w 310144"/>
              <a:gd name="connsiteY66" fmla="*/ 197095 h 332735"/>
              <a:gd name="connsiteX67" fmla="*/ 114896 w 310144"/>
              <a:gd name="connsiteY67" fmla="*/ 205858 h 332735"/>
              <a:gd name="connsiteX68" fmla="*/ 106514 w 310144"/>
              <a:gd name="connsiteY68" fmla="*/ 214430 h 332735"/>
              <a:gd name="connsiteX69" fmla="*/ 106514 w 310144"/>
              <a:gd name="connsiteY69" fmla="*/ 214430 h 332735"/>
              <a:gd name="connsiteX70" fmla="*/ 210337 w 310144"/>
              <a:gd name="connsiteY70" fmla="*/ 49362 h 332735"/>
              <a:gd name="connsiteX71" fmla="*/ 212242 w 310144"/>
              <a:gd name="connsiteY71" fmla="*/ 99749 h 332735"/>
              <a:gd name="connsiteX72" fmla="*/ 223386 w 310144"/>
              <a:gd name="connsiteY72" fmla="*/ 99749 h 332735"/>
              <a:gd name="connsiteX73" fmla="*/ 225291 w 310144"/>
              <a:gd name="connsiteY73" fmla="*/ 49362 h 332735"/>
              <a:gd name="connsiteX74" fmla="*/ 210337 w 310144"/>
              <a:gd name="connsiteY74" fmla="*/ 49362 h 332735"/>
              <a:gd name="connsiteX75" fmla="*/ 210337 w 310144"/>
              <a:gd name="connsiteY75" fmla="*/ 49362 h 332735"/>
              <a:gd name="connsiteX76" fmla="*/ 217861 w 310144"/>
              <a:gd name="connsiteY76" fmla="*/ 124038 h 332735"/>
              <a:gd name="connsiteX77" fmla="*/ 226244 w 310144"/>
              <a:gd name="connsiteY77" fmla="*/ 115370 h 332735"/>
              <a:gd name="connsiteX78" fmla="*/ 217861 w 310144"/>
              <a:gd name="connsiteY78" fmla="*/ 106607 h 332735"/>
              <a:gd name="connsiteX79" fmla="*/ 209479 w 310144"/>
              <a:gd name="connsiteY79" fmla="*/ 115370 h 332735"/>
              <a:gd name="connsiteX80" fmla="*/ 217861 w 310144"/>
              <a:gd name="connsiteY80" fmla="*/ 124038 h 332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310144" h="332735">
                <a:moveTo>
                  <a:pt x="239864" y="34122"/>
                </a:moveTo>
                <a:cubicBezTo>
                  <a:pt x="240436" y="34312"/>
                  <a:pt x="241007" y="34217"/>
                  <a:pt x="241484" y="33836"/>
                </a:cubicBezTo>
                <a:lnTo>
                  <a:pt x="281393" y="403"/>
                </a:lnTo>
                <a:cubicBezTo>
                  <a:pt x="282631" y="-644"/>
                  <a:pt x="284632" y="499"/>
                  <a:pt x="284156" y="2118"/>
                </a:cubicBezTo>
                <a:lnTo>
                  <a:pt x="271202" y="51648"/>
                </a:lnTo>
                <a:cubicBezTo>
                  <a:pt x="271011" y="52219"/>
                  <a:pt x="271202" y="52886"/>
                  <a:pt x="271678" y="53267"/>
                </a:cubicBezTo>
                <a:cubicBezTo>
                  <a:pt x="299586" y="80699"/>
                  <a:pt x="303301" y="124895"/>
                  <a:pt x="280536" y="156518"/>
                </a:cubicBezTo>
                <a:cubicBezTo>
                  <a:pt x="258153" y="138897"/>
                  <a:pt x="228339" y="134325"/>
                  <a:pt x="201669" y="144612"/>
                </a:cubicBezTo>
                <a:cubicBezTo>
                  <a:pt x="189953" y="118609"/>
                  <a:pt x="165569" y="100892"/>
                  <a:pt x="137185" y="97749"/>
                </a:cubicBezTo>
                <a:cubicBezTo>
                  <a:pt x="144710" y="49362"/>
                  <a:pt x="193859" y="19549"/>
                  <a:pt x="239864" y="34122"/>
                </a:cubicBezTo>
                <a:lnTo>
                  <a:pt x="239864" y="34122"/>
                </a:lnTo>
                <a:close/>
                <a:moveTo>
                  <a:pt x="201574" y="144993"/>
                </a:moveTo>
                <a:cubicBezTo>
                  <a:pt x="187381" y="150517"/>
                  <a:pt x="175094" y="159947"/>
                  <a:pt x="166141" y="172330"/>
                </a:cubicBezTo>
                <a:cubicBezTo>
                  <a:pt x="178047" y="181855"/>
                  <a:pt x="192335" y="187760"/>
                  <a:pt x="207574" y="189379"/>
                </a:cubicBezTo>
                <a:cubicBezTo>
                  <a:pt x="209861" y="174235"/>
                  <a:pt x="207765" y="158899"/>
                  <a:pt x="201574" y="144993"/>
                </a:cubicBezTo>
                <a:lnTo>
                  <a:pt x="201574" y="144993"/>
                </a:lnTo>
                <a:close/>
                <a:moveTo>
                  <a:pt x="284346" y="277867"/>
                </a:moveTo>
                <a:cubicBezTo>
                  <a:pt x="283870" y="278248"/>
                  <a:pt x="283680" y="278819"/>
                  <a:pt x="283774" y="279486"/>
                </a:cubicBezTo>
                <a:lnTo>
                  <a:pt x="292823" y="330730"/>
                </a:lnTo>
                <a:cubicBezTo>
                  <a:pt x="293109" y="332350"/>
                  <a:pt x="291109" y="333397"/>
                  <a:pt x="289870" y="332254"/>
                </a:cubicBezTo>
                <a:lnTo>
                  <a:pt x="253485" y="296250"/>
                </a:lnTo>
                <a:cubicBezTo>
                  <a:pt x="253009" y="295774"/>
                  <a:pt x="252437" y="295678"/>
                  <a:pt x="251770" y="295774"/>
                </a:cubicBezTo>
                <a:cubicBezTo>
                  <a:pt x="213956" y="306251"/>
                  <a:pt x="174047" y="287582"/>
                  <a:pt x="157854" y="251863"/>
                </a:cubicBezTo>
                <a:cubicBezTo>
                  <a:pt x="184334" y="241291"/>
                  <a:pt x="203193" y="217764"/>
                  <a:pt x="207574" y="189570"/>
                </a:cubicBezTo>
                <a:cubicBezTo>
                  <a:pt x="235959" y="192332"/>
                  <a:pt x="263487" y="180140"/>
                  <a:pt x="280441" y="157090"/>
                </a:cubicBezTo>
                <a:cubicBezTo>
                  <a:pt x="318731" y="187855"/>
                  <a:pt x="319970" y="245291"/>
                  <a:pt x="284346" y="277867"/>
                </a:cubicBezTo>
                <a:lnTo>
                  <a:pt x="284346" y="277867"/>
                </a:lnTo>
                <a:close/>
                <a:moveTo>
                  <a:pt x="268249" y="253768"/>
                </a:moveTo>
                <a:cubicBezTo>
                  <a:pt x="273392" y="253768"/>
                  <a:pt x="276631" y="250054"/>
                  <a:pt x="276631" y="245101"/>
                </a:cubicBezTo>
                <a:cubicBezTo>
                  <a:pt x="276631" y="239862"/>
                  <a:pt x="273202" y="236338"/>
                  <a:pt x="268249" y="236338"/>
                </a:cubicBezTo>
                <a:cubicBezTo>
                  <a:pt x="263487" y="236338"/>
                  <a:pt x="259867" y="239957"/>
                  <a:pt x="259867" y="245101"/>
                </a:cubicBezTo>
                <a:cubicBezTo>
                  <a:pt x="259962" y="249958"/>
                  <a:pt x="263105" y="253768"/>
                  <a:pt x="268249" y="253768"/>
                </a:cubicBezTo>
                <a:lnTo>
                  <a:pt x="268249" y="253768"/>
                </a:lnTo>
                <a:close/>
                <a:moveTo>
                  <a:pt x="244531" y="254149"/>
                </a:moveTo>
                <a:cubicBezTo>
                  <a:pt x="249675" y="254149"/>
                  <a:pt x="252818" y="250435"/>
                  <a:pt x="252818" y="245577"/>
                </a:cubicBezTo>
                <a:cubicBezTo>
                  <a:pt x="252818" y="240338"/>
                  <a:pt x="249389" y="236814"/>
                  <a:pt x="244531" y="236814"/>
                </a:cubicBezTo>
                <a:cubicBezTo>
                  <a:pt x="239769" y="236814"/>
                  <a:pt x="236149" y="240433"/>
                  <a:pt x="236149" y="245577"/>
                </a:cubicBezTo>
                <a:cubicBezTo>
                  <a:pt x="236149" y="250244"/>
                  <a:pt x="239293" y="254149"/>
                  <a:pt x="244531" y="254149"/>
                </a:cubicBezTo>
                <a:lnTo>
                  <a:pt x="244531" y="254149"/>
                </a:lnTo>
                <a:close/>
                <a:moveTo>
                  <a:pt x="220719" y="254435"/>
                </a:moveTo>
                <a:cubicBezTo>
                  <a:pt x="225863" y="254435"/>
                  <a:pt x="229101" y="250720"/>
                  <a:pt x="229101" y="245863"/>
                </a:cubicBezTo>
                <a:cubicBezTo>
                  <a:pt x="229101" y="240624"/>
                  <a:pt x="225672" y="237100"/>
                  <a:pt x="220719" y="237100"/>
                </a:cubicBezTo>
                <a:cubicBezTo>
                  <a:pt x="215956" y="237100"/>
                  <a:pt x="212337" y="240719"/>
                  <a:pt x="212337" y="245863"/>
                </a:cubicBezTo>
                <a:cubicBezTo>
                  <a:pt x="212337" y="250530"/>
                  <a:pt x="215480" y="254435"/>
                  <a:pt x="220719" y="254435"/>
                </a:cubicBezTo>
                <a:lnTo>
                  <a:pt x="220719" y="254435"/>
                </a:lnTo>
                <a:close/>
                <a:moveTo>
                  <a:pt x="51079" y="194523"/>
                </a:moveTo>
                <a:cubicBezTo>
                  <a:pt x="61461" y="241576"/>
                  <a:pt x="111943" y="269294"/>
                  <a:pt x="157473" y="251673"/>
                </a:cubicBezTo>
                <a:cubicBezTo>
                  <a:pt x="146043" y="225574"/>
                  <a:pt x="149281" y="195475"/>
                  <a:pt x="165855" y="172330"/>
                </a:cubicBezTo>
                <a:cubicBezTo>
                  <a:pt x="143662" y="154423"/>
                  <a:pt x="132708" y="126229"/>
                  <a:pt x="136804" y="98035"/>
                </a:cubicBezTo>
                <a:cubicBezTo>
                  <a:pt x="97751" y="94129"/>
                  <a:pt x="61652" y="119275"/>
                  <a:pt x="51841" y="157375"/>
                </a:cubicBezTo>
                <a:cubicBezTo>
                  <a:pt x="51650" y="157947"/>
                  <a:pt x="51269" y="158423"/>
                  <a:pt x="50602" y="158614"/>
                </a:cubicBezTo>
                <a:lnTo>
                  <a:pt x="1263" y="172139"/>
                </a:lnTo>
                <a:cubicBezTo>
                  <a:pt x="-356" y="172615"/>
                  <a:pt x="-451" y="174806"/>
                  <a:pt x="1168" y="175378"/>
                </a:cubicBezTo>
                <a:lnTo>
                  <a:pt x="50126" y="193189"/>
                </a:lnTo>
                <a:cubicBezTo>
                  <a:pt x="50507" y="193475"/>
                  <a:pt x="50889" y="193951"/>
                  <a:pt x="51079" y="194523"/>
                </a:cubicBezTo>
                <a:lnTo>
                  <a:pt x="51079" y="194523"/>
                </a:lnTo>
                <a:close/>
                <a:moveTo>
                  <a:pt x="112801" y="190808"/>
                </a:moveTo>
                <a:lnTo>
                  <a:pt x="100704" y="190808"/>
                </a:lnTo>
                <a:cubicBezTo>
                  <a:pt x="99561" y="172330"/>
                  <a:pt x="112706" y="168043"/>
                  <a:pt x="112706" y="157947"/>
                </a:cubicBezTo>
                <a:cubicBezTo>
                  <a:pt x="112706" y="148517"/>
                  <a:pt x="100513" y="149565"/>
                  <a:pt x="94989" y="153470"/>
                </a:cubicBezTo>
                <a:lnTo>
                  <a:pt x="92037" y="143278"/>
                </a:lnTo>
                <a:cubicBezTo>
                  <a:pt x="104228" y="135944"/>
                  <a:pt x="126898" y="137754"/>
                  <a:pt x="126898" y="155756"/>
                </a:cubicBezTo>
                <a:cubicBezTo>
                  <a:pt x="126898" y="170901"/>
                  <a:pt x="112801" y="171853"/>
                  <a:pt x="112801" y="190808"/>
                </a:cubicBezTo>
                <a:lnTo>
                  <a:pt x="112801" y="190808"/>
                </a:lnTo>
                <a:close/>
                <a:moveTo>
                  <a:pt x="106514" y="214430"/>
                </a:moveTo>
                <a:cubicBezTo>
                  <a:pt x="101276" y="214430"/>
                  <a:pt x="98132" y="210525"/>
                  <a:pt x="98132" y="205858"/>
                </a:cubicBezTo>
                <a:cubicBezTo>
                  <a:pt x="98132" y="200619"/>
                  <a:pt x="101752" y="197095"/>
                  <a:pt x="106514" y="197095"/>
                </a:cubicBezTo>
                <a:cubicBezTo>
                  <a:pt x="111467" y="197095"/>
                  <a:pt x="114896" y="200714"/>
                  <a:pt x="114896" y="205858"/>
                </a:cubicBezTo>
                <a:cubicBezTo>
                  <a:pt x="114896" y="210715"/>
                  <a:pt x="111658" y="214430"/>
                  <a:pt x="106514" y="214430"/>
                </a:cubicBezTo>
                <a:lnTo>
                  <a:pt x="106514" y="214430"/>
                </a:lnTo>
                <a:close/>
                <a:moveTo>
                  <a:pt x="210337" y="49362"/>
                </a:moveTo>
                <a:lnTo>
                  <a:pt x="212242" y="99749"/>
                </a:lnTo>
                <a:lnTo>
                  <a:pt x="223386" y="99749"/>
                </a:lnTo>
                <a:lnTo>
                  <a:pt x="225291" y="49362"/>
                </a:lnTo>
                <a:lnTo>
                  <a:pt x="210337" y="49362"/>
                </a:lnTo>
                <a:lnTo>
                  <a:pt x="210337" y="49362"/>
                </a:lnTo>
                <a:close/>
                <a:moveTo>
                  <a:pt x="217861" y="124038"/>
                </a:moveTo>
                <a:cubicBezTo>
                  <a:pt x="223005" y="124038"/>
                  <a:pt x="226244" y="120323"/>
                  <a:pt x="226244" y="115370"/>
                </a:cubicBezTo>
                <a:cubicBezTo>
                  <a:pt x="226244" y="110227"/>
                  <a:pt x="222815" y="106607"/>
                  <a:pt x="217861" y="106607"/>
                </a:cubicBezTo>
                <a:cubicBezTo>
                  <a:pt x="213004" y="106607"/>
                  <a:pt x="209479" y="110227"/>
                  <a:pt x="209479" y="115370"/>
                </a:cubicBezTo>
                <a:cubicBezTo>
                  <a:pt x="209384" y="120228"/>
                  <a:pt x="212623" y="124038"/>
                  <a:pt x="217861" y="124038"/>
                </a:cubicBezTo>
                <a:close/>
              </a:path>
            </a:pathLst>
          </a:custGeom>
          <a:solidFill>
            <a:schemeClr val="bg1"/>
          </a:solidFill>
          <a:ln w="9525" cap="flat">
            <a:noFill/>
            <a:prstDash val="solid"/>
            <a:miter/>
          </a:ln>
        </p:spPr>
        <p:txBody>
          <a:bodyPr rtlCol="0" anchor="ctr"/>
          <a:lstStyle/>
          <a:p>
            <a:endParaRPr lang="en-US"/>
          </a:p>
        </p:txBody>
      </p:sp>
      <p:grpSp>
        <p:nvGrpSpPr>
          <p:cNvPr id="13" name="Graphic 2">
            <a:extLst>
              <a:ext uri="{FF2B5EF4-FFF2-40B4-BE49-F238E27FC236}">
                <a16:creationId xmlns:a16="http://schemas.microsoft.com/office/drawing/2014/main" id="{E418A5CC-443C-ADD5-B933-24DBCA569BC9}"/>
              </a:ext>
            </a:extLst>
          </p:cNvPr>
          <p:cNvGrpSpPr/>
          <p:nvPr/>
        </p:nvGrpSpPr>
        <p:grpSpPr>
          <a:xfrm>
            <a:off x="9259091" y="4575175"/>
            <a:ext cx="444018" cy="294188"/>
            <a:chOff x="2787871" y="3993736"/>
            <a:chExt cx="324612" cy="215074"/>
          </a:xfrm>
          <a:solidFill>
            <a:schemeClr val="bg1"/>
          </a:solidFill>
        </p:grpSpPr>
        <p:sp>
          <p:nvSpPr>
            <p:cNvPr id="14" name="Freeform: Shape 13">
              <a:extLst>
                <a:ext uri="{FF2B5EF4-FFF2-40B4-BE49-F238E27FC236}">
                  <a16:creationId xmlns:a16="http://schemas.microsoft.com/office/drawing/2014/main" id="{E4122D7C-56CF-EDA1-BEDE-139CF1EE2F71}"/>
                </a:ext>
              </a:extLst>
            </p:cNvPr>
            <p:cNvSpPr/>
            <p:nvPr/>
          </p:nvSpPr>
          <p:spPr>
            <a:xfrm>
              <a:off x="2803397" y="4194523"/>
              <a:ext cx="297275" cy="14287"/>
            </a:xfrm>
            <a:custGeom>
              <a:avLst/>
              <a:gdLst>
                <a:gd name="connsiteX0" fmla="*/ 0 w 297275"/>
                <a:gd name="connsiteY0" fmla="*/ 0 h 14287"/>
                <a:gd name="connsiteX1" fmla="*/ 297275 w 297275"/>
                <a:gd name="connsiteY1" fmla="*/ 0 h 14287"/>
                <a:gd name="connsiteX2" fmla="*/ 297275 w 297275"/>
                <a:gd name="connsiteY2" fmla="*/ 14287 h 14287"/>
                <a:gd name="connsiteX3" fmla="*/ 0 w 297275"/>
                <a:gd name="connsiteY3" fmla="*/ 14287 h 14287"/>
              </a:gdLst>
              <a:ahLst/>
              <a:cxnLst>
                <a:cxn ang="0">
                  <a:pos x="connsiteX0" y="connsiteY0"/>
                </a:cxn>
                <a:cxn ang="0">
                  <a:pos x="connsiteX1" y="connsiteY1"/>
                </a:cxn>
                <a:cxn ang="0">
                  <a:pos x="connsiteX2" y="connsiteY2"/>
                </a:cxn>
                <a:cxn ang="0">
                  <a:pos x="connsiteX3" y="connsiteY3"/>
                </a:cxn>
              </a:cxnLst>
              <a:rect l="l" t="t" r="r" b="b"/>
              <a:pathLst>
                <a:path w="297275" h="14287">
                  <a:moveTo>
                    <a:pt x="0" y="0"/>
                  </a:moveTo>
                  <a:lnTo>
                    <a:pt x="297275" y="0"/>
                  </a:lnTo>
                  <a:lnTo>
                    <a:pt x="297275" y="14287"/>
                  </a:lnTo>
                  <a:lnTo>
                    <a:pt x="0" y="14287"/>
                  </a:lnTo>
                  <a:close/>
                </a:path>
              </a:pathLst>
            </a:custGeom>
            <a:grpFill/>
            <a:ln w="9525"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CC74FC79-039B-684E-4648-3614FA174C88}"/>
                </a:ext>
              </a:extLst>
            </p:cNvPr>
            <p:cNvSpPr/>
            <p:nvPr/>
          </p:nvSpPr>
          <p:spPr>
            <a:xfrm>
              <a:off x="2787871" y="3993736"/>
              <a:ext cx="324612" cy="109632"/>
            </a:xfrm>
            <a:custGeom>
              <a:avLst/>
              <a:gdLst>
                <a:gd name="connsiteX0" fmla="*/ 290227 w 324612"/>
                <a:gd name="connsiteY0" fmla="*/ 8573 h 109632"/>
                <a:gd name="connsiteX1" fmla="*/ 295275 w 324612"/>
                <a:gd name="connsiteY1" fmla="*/ 15621 h 109632"/>
                <a:gd name="connsiteX2" fmla="*/ 195167 w 324612"/>
                <a:gd name="connsiteY2" fmla="*/ 84487 h 109632"/>
                <a:gd name="connsiteX3" fmla="*/ 135350 w 324612"/>
                <a:gd name="connsiteY3" fmla="*/ 0 h 109632"/>
                <a:gd name="connsiteX4" fmla="*/ 0 w 324612"/>
                <a:gd name="connsiteY4" fmla="*/ 94393 h 109632"/>
                <a:gd name="connsiteX5" fmla="*/ 0 w 324612"/>
                <a:gd name="connsiteY5" fmla="*/ 109633 h 109632"/>
                <a:gd name="connsiteX6" fmla="*/ 132493 w 324612"/>
                <a:gd name="connsiteY6" fmla="*/ 17336 h 109632"/>
                <a:gd name="connsiteX7" fmla="*/ 192310 w 324612"/>
                <a:gd name="connsiteY7" fmla="*/ 101251 h 109632"/>
                <a:gd name="connsiteX8" fmla="*/ 302419 w 324612"/>
                <a:gd name="connsiteY8" fmla="*/ 25813 h 109632"/>
                <a:gd name="connsiteX9" fmla="*/ 307467 w 324612"/>
                <a:gd name="connsiteY9" fmla="*/ 32957 h 109632"/>
                <a:gd name="connsiteX10" fmla="*/ 324612 w 324612"/>
                <a:gd name="connsiteY10" fmla="*/ 2477 h 1096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4612" h="109632">
                  <a:moveTo>
                    <a:pt x="290227" y="8573"/>
                  </a:moveTo>
                  <a:lnTo>
                    <a:pt x="295275" y="15621"/>
                  </a:lnTo>
                  <a:lnTo>
                    <a:pt x="195167" y="84487"/>
                  </a:lnTo>
                  <a:lnTo>
                    <a:pt x="135350" y="0"/>
                  </a:lnTo>
                  <a:lnTo>
                    <a:pt x="0" y="94393"/>
                  </a:lnTo>
                  <a:lnTo>
                    <a:pt x="0" y="109633"/>
                  </a:lnTo>
                  <a:lnTo>
                    <a:pt x="132493" y="17336"/>
                  </a:lnTo>
                  <a:lnTo>
                    <a:pt x="192310" y="101251"/>
                  </a:lnTo>
                  <a:lnTo>
                    <a:pt x="302419" y="25813"/>
                  </a:lnTo>
                  <a:lnTo>
                    <a:pt x="307467" y="32957"/>
                  </a:lnTo>
                  <a:lnTo>
                    <a:pt x="324612" y="2477"/>
                  </a:lnTo>
                  <a:close/>
                </a:path>
              </a:pathLst>
            </a:custGeom>
            <a:grpFill/>
            <a:ln w="952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FEC26AB7-4FD7-FCF4-33A8-8192B4B347A9}"/>
                </a:ext>
              </a:extLst>
            </p:cNvPr>
            <p:cNvSpPr/>
            <p:nvPr/>
          </p:nvSpPr>
          <p:spPr>
            <a:xfrm>
              <a:off x="2805588" y="4066888"/>
              <a:ext cx="49530" cy="115919"/>
            </a:xfrm>
            <a:custGeom>
              <a:avLst/>
              <a:gdLst>
                <a:gd name="connsiteX0" fmla="*/ 0 w 49530"/>
                <a:gd name="connsiteY0" fmla="*/ 115919 h 115919"/>
                <a:gd name="connsiteX1" fmla="*/ 49530 w 49530"/>
                <a:gd name="connsiteY1" fmla="*/ 115919 h 115919"/>
                <a:gd name="connsiteX2" fmla="*/ 49530 w 49530"/>
                <a:gd name="connsiteY2" fmla="*/ 0 h 115919"/>
                <a:gd name="connsiteX3" fmla="*/ 0 w 49530"/>
                <a:gd name="connsiteY3" fmla="*/ 35433 h 115919"/>
              </a:gdLst>
              <a:ahLst/>
              <a:cxnLst>
                <a:cxn ang="0">
                  <a:pos x="connsiteX0" y="connsiteY0"/>
                </a:cxn>
                <a:cxn ang="0">
                  <a:pos x="connsiteX1" y="connsiteY1"/>
                </a:cxn>
                <a:cxn ang="0">
                  <a:pos x="connsiteX2" y="connsiteY2"/>
                </a:cxn>
                <a:cxn ang="0">
                  <a:pos x="connsiteX3" y="connsiteY3"/>
                </a:cxn>
              </a:cxnLst>
              <a:rect l="l" t="t" r="r" b="b"/>
              <a:pathLst>
                <a:path w="49530" h="115919">
                  <a:moveTo>
                    <a:pt x="0" y="115919"/>
                  </a:moveTo>
                  <a:lnTo>
                    <a:pt x="49530" y="115919"/>
                  </a:lnTo>
                  <a:lnTo>
                    <a:pt x="49530" y="0"/>
                  </a:lnTo>
                  <a:lnTo>
                    <a:pt x="0" y="35433"/>
                  </a:lnTo>
                  <a:close/>
                </a:path>
              </a:pathLst>
            </a:custGeom>
            <a:grpFill/>
            <a:ln w="9525"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C96CF1D7-65DA-6594-7997-8E1CB41A0FB2}"/>
                </a:ext>
              </a:extLst>
            </p:cNvPr>
            <p:cNvSpPr/>
            <p:nvPr/>
          </p:nvSpPr>
          <p:spPr>
            <a:xfrm>
              <a:off x="3043427" y="4035932"/>
              <a:ext cx="49530" cy="146875"/>
            </a:xfrm>
            <a:custGeom>
              <a:avLst/>
              <a:gdLst>
                <a:gd name="connsiteX0" fmla="*/ 44291 w 49530"/>
                <a:gd name="connsiteY0" fmla="*/ 0 h 146875"/>
                <a:gd name="connsiteX1" fmla="*/ 0 w 49530"/>
                <a:gd name="connsiteY1" fmla="*/ 31337 h 146875"/>
                <a:gd name="connsiteX2" fmla="*/ 0 w 49530"/>
                <a:gd name="connsiteY2" fmla="*/ 146875 h 146875"/>
                <a:gd name="connsiteX3" fmla="*/ 49530 w 49530"/>
                <a:gd name="connsiteY3" fmla="*/ 146875 h 146875"/>
                <a:gd name="connsiteX4" fmla="*/ 49530 w 49530"/>
                <a:gd name="connsiteY4" fmla="*/ 7429 h 1468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530" h="146875">
                  <a:moveTo>
                    <a:pt x="44291" y="0"/>
                  </a:moveTo>
                  <a:lnTo>
                    <a:pt x="0" y="31337"/>
                  </a:lnTo>
                  <a:lnTo>
                    <a:pt x="0" y="146875"/>
                  </a:lnTo>
                  <a:lnTo>
                    <a:pt x="49530" y="146875"/>
                  </a:lnTo>
                  <a:lnTo>
                    <a:pt x="49530" y="7429"/>
                  </a:lnTo>
                  <a:close/>
                </a:path>
              </a:pathLst>
            </a:custGeom>
            <a:grpFill/>
            <a:ln w="9525"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89B9B386-9AFE-5804-DAC6-1B8F1B7B3FAB}"/>
                </a:ext>
              </a:extLst>
            </p:cNvPr>
            <p:cNvSpPr/>
            <p:nvPr/>
          </p:nvSpPr>
          <p:spPr>
            <a:xfrm>
              <a:off x="2983991" y="4070794"/>
              <a:ext cx="49529" cy="112013"/>
            </a:xfrm>
            <a:custGeom>
              <a:avLst/>
              <a:gdLst>
                <a:gd name="connsiteX0" fmla="*/ 0 w 49529"/>
                <a:gd name="connsiteY0" fmla="*/ 34957 h 112013"/>
                <a:gd name="connsiteX1" fmla="*/ 0 w 49529"/>
                <a:gd name="connsiteY1" fmla="*/ 112014 h 112013"/>
                <a:gd name="connsiteX2" fmla="*/ 49530 w 49529"/>
                <a:gd name="connsiteY2" fmla="*/ 112014 h 112013"/>
                <a:gd name="connsiteX3" fmla="*/ 49530 w 49529"/>
                <a:gd name="connsiteY3" fmla="*/ 0 h 112013"/>
                <a:gd name="connsiteX4" fmla="*/ 95 w 49529"/>
                <a:gd name="connsiteY4" fmla="*/ 34861 h 1120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529" h="112013">
                  <a:moveTo>
                    <a:pt x="0" y="34957"/>
                  </a:moveTo>
                  <a:lnTo>
                    <a:pt x="0" y="112014"/>
                  </a:lnTo>
                  <a:lnTo>
                    <a:pt x="49530" y="112014"/>
                  </a:lnTo>
                  <a:lnTo>
                    <a:pt x="49530" y="0"/>
                  </a:lnTo>
                  <a:lnTo>
                    <a:pt x="95" y="34861"/>
                  </a:lnTo>
                  <a:close/>
                </a:path>
              </a:pathLst>
            </a:custGeom>
            <a:grpFill/>
            <a:ln w="9525"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23F6E93A-1444-FA9A-6E9A-5B40C21866FA}"/>
                </a:ext>
              </a:extLst>
            </p:cNvPr>
            <p:cNvSpPr/>
            <p:nvPr/>
          </p:nvSpPr>
          <p:spPr>
            <a:xfrm>
              <a:off x="2865024" y="4027836"/>
              <a:ext cx="49625" cy="154971"/>
            </a:xfrm>
            <a:custGeom>
              <a:avLst/>
              <a:gdLst>
                <a:gd name="connsiteX0" fmla="*/ 0 w 49625"/>
                <a:gd name="connsiteY0" fmla="*/ 35528 h 154971"/>
                <a:gd name="connsiteX1" fmla="*/ 0 w 49625"/>
                <a:gd name="connsiteY1" fmla="*/ 154972 h 154971"/>
                <a:gd name="connsiteX2" fmla="*/ 49625 w 49625"/>
                <a:gd name="connsiteY2" fmla="*/ 154972 h 154971"/>
                <a:gd name="connsiteX3" fmla="*/ 49625 w 49625"/>
                <a:gd name="connsiteY3" fmla="*/ 0 h 154971"/>
              </a:gdLst>
              <a:ahLst/>
              <a:cxnLst>
                <a:cxn ang="0">
                  <a:pos x="connsiteX0" y="connsiteY0"/>
                </a:cxn>
                <a:cxn ang="0">
                  <a:pos x="connsiteX1" y="connsiteY1"/>
                </a:cxn>
                <a:cxn ang="0">
                  <a:pos x="connsiteX2" y="connsiteY2"/>
                </a:cxn>
                <a:cxn ang="0">
                  <a:pos x="connsiteX3" y="connsiteY3"/>
                </a:cxn>
              </a:cxnLst>
              <a:rect l="l" t="t" r="r" b="b"/>
              <a:pathLst>
                <a:path w="49625" h="154971">
                  <a:moveTo>
                    <a:pt x="0" y="35528"/>
                  </a:moveTo>
                  <a:lnTo>
                    <a:pt x="0" y="154972"/>
                  </a:lnTo>
                  <a:lnTo>
                    <a:pt x="49625" y="154972"/>
                  </a:lnTo>
                  <a:lnTo>
                    <a:pt x="49625" y="0"/>
                  </a:lnTo>
                  <a:close/>
                </a:path>
              </a:pathLst>
            </a:custGeom>
            <a:grp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6F90A3DE-BBB8-1472-0BB6-F24D6B172FF9}"/>
                </a:ext>
              </a:extLst>
            </p:cNvPr>
            <p:cNvSpPr/>
            <p:nvPr/>
          </p:nvSpPr>
          <p:spPr>
            <a:xfrm>
              <a:off x="2924555" y="4034979"/>
              <a:ext cx="49529" cy="147828"/>
            </a:xfrm>
            <a:custGeom>
              <a:avLst/>
              <a:gdLst>
                <a:gd name="connsiteX0" fmla="*/ 0 w 49529"/>
                <a:gd name="connsiteY0" fmla="*/ 0 h 147828"/>
                <a:gd name="connsiteX1" fmla="*/ 0 w 49529"/>
                <a:gd name="connsiteY1" fmla="*/ 147828 h 147828"/>
                <a:gd name="connsiteX2" fmla="*/ 49530 w 49529"/>
                <a:gd name="connsiteY2" fmla="*/ 147828 h 147828"/>
                <a:gd name="connsiteX3" fmla="*/ 49530 w 49529"/>
                <a:gd name="connsiteY3" fmla="*/ 72009 h 147828"/>
              </a:gdLst>
              <a:ahLst/>
              <a:cxnLst>
                <a:cxn ang="0">
                  <a:pos x="connsiteX0" y="connsiteY0"/>
                </a:cxn>
                <a:cxn ang="0">
                  <a:pos x="connsiteX1" y="connsiteY1"/>
                </a:cxn>
                <a:cxn ang="0">
                  <a:pos x="connsiteX2" y="connsiteY2"/>
                </a:cxn>
                <a:cxn ang="0">
                  <a:pos x="connsiteX3" y="connsiteY3"/>
                </a:cxn>
              </a:cxnLst>
              <a:rect l="l" t="t" r="r" b="b"/>
              <a:pathLst>
                <a:path w="49529" h="147828">
                  <a:moveTo>
                    <a:pt x="0" y="0"/>
                  </a:moveTo>
                  <a:lnTo>
                    <a:pt x="0" y="147828"/>
                  </a:lnTo>
                  <a:lnTo>
                    <a:pt x="49530" y="147828"/>
                  </a:lnTo>
                  <a:lnTo>
                    <a:pt x="49530" y="72009"/>
                  </a:lnTo>
                  <a:close/>
                </a:path>
              </a:pathLst>
            </a:custGeom>
            <a:grpFill/>
            <a:ln w="9525" cap="flat">
              <a:noFill/>
              <a:prstDash val="solid"/>
              <a:miter/>
            </a:ln>
          </p:spPr>
          <p:txBody>
            <a:bodyPr rtlCol="0" anchor="ctr"/>
            <a:lstStyle/>
            <a:p>
              <a:endParaRPr lang="en-US"/>
            </a:p>
          </p:txBody>
        </p:sp>
      </p:grpSp>
      <p:sp>
        <p:nvSpPr>
          <p:cNvPr id="21" name="TextBox 20">
            <a:extLst>
              <a:ext uri="{FF2B5EF4-FFF2-40B4-BE49-F238E27FC236}">
                <a16:creationId xmlns:a16="http://schemas.microsoft.com/office/drawing/2014/main" id="{203B3B9D-0B2F-C72F-1B8C-506500F892CB}"/>
              </a:ext>
            </a:extLst>
          </p:cNvPr>
          <p:cNvSpPr txBox="1"/>
          <p:nvPr/>
        </p:nvSpPr>
        <p:spPr>
          <a:xfrm>
            <a:off x="603983" y="1692307"/>
            <a:ext cx="8474066" cy="1077218"/>
          </a:xfrm>
          <a:prstGeom prst="rect">
            <a:avLst/>
          </a:prstGeom>
          <a:noFill/>
        </p:spPr>
        <p:txBody>
          <a:bodyPr wrap="square">
            <a:spAutoFit/>
          </a:bodyPr>
          <a:lstStyle/>
          <a:p>
            <a:pPr algn="justLow" rtl="1"/>
            <a:r>
              <a:rPr lang="fa-IR" sz="16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600" dirty="0"/>
          </a:p>
        </p:txBody>
      </p:sp>
      <p:sp>
        <p:nvSpPr>
          <p:cNvPr id="22" name="TextBox 21">
            <a:extLst>
              <a:ext uri="{FF2B5EF4-FFF2-40B4-BE49-F238E27FC236}">
                <a16:creationId xmlns:a16="http://schemas.microsoft.com/office/drawing/2014/main" id="{69E0948E-45A7-523A-2BA0-D344B67F60BA}"/>
              </a:ext>
            </a:extLst>
          </p:cNvPr>
          <p:cNvSpPr txBox="1"/>
          <p:nvPr/>
        </p:nvSpPr>
        <p:spPr>
          <a:xfrm>
            <a:off x="537880" y="2951101"/>
            <a:ext cx="8474066" cy="1077218"/>
          </a:xfrm>
          <a:prstGeom prst="rect">
            <a:avLst/>
          </a:prstGeom>
          <a:noFill/>
        </p:spPr>
        <p:txBody>
          <a:bodyPr wrap="square">
            <a:spAutoFit/>
          </a:bodyPr>
          <a:lstStyle/>
          <a:p>
            <a:pPr algn="justLow" rtl="1"/>
            <a:r>
              <a:rPr lang="fa-IR" sz="16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600" dirty="0"/>
          </a:p>
        </p:txBody>
      </p:sp>
      <p:sp>
        <p:nvSpPr>
          <p:cNvPr id="23" name="TextBox 22">
            <a:extLst>
              <a:ext uri="{FF2B5EF4-FFF2-40B4-BE49-F238E27FC236}">
                <a16:creationId xmlns:a16="http://schemas.microsoft.com/office/drawing/2014/main" id="{6C5EA537-C237-C037-0247-17FAFF85F460}"/>
              </a:ext>
            </a:extLst>
          </p:cNvPr>
          <p:cNvSpPr txBox="1"/>
          <p:nvPr/>
        </p:nvSpPr>
        <p:spPr>
          <a:xfrm>
            <a:off x="551216" y="4188723"/>
            <a:ext cx="8474066" cy="1077218"/>
          </a:xfrm>
          <a:prstGeom prst="rect">
            <a:avLst/>
          </a:prstGeom>
          <a:noFill/>
        </p:spPr>
        <p:txBody>
          <a:bodyPr wrap="square">
            <a:spAutoFit/>
          </a:bodyPr>
          <a:lstStyle/>
          <a:p>
            <a:pPr algn="justLow" rtl="1"/>
            <a:r>
              <a:rPr lang="fa-IR" sz="16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600" dirty="0"/>
          </a:p>
        </p:txBody>
      </p:sp>
      <p:sp>
        <p:nvSpPr>
          <p:cNvPr id="24" name="TextBox 23">
            <a:extLst>
              <a:ext uri="{FF2B5EF4-FFF2-40B4-BE49-F238E27FC236}">
                <a16:creationId xmlns:a16="http://schemas.microsoft.com/office/drawing/2014/main" id="{67F8E00A-8C38-0F90-14F7-F90D2E43DA67}"/>
              </a:ext>
            </a:extLst>
          </p:cNvPr>
          <p:cNvSpPr txBox="1"/>
          <p:nvPr/>
        </p:nvSpPr>
        <p:spPr>
          <a:xfrm>
            <a:off x="72966" y="6246862"/>
            <a:ext cx="3732415" cy="430887"/>
          </a:xfrm>
          <a:prstGeom prst="rect">
            <a:avLst/>
          </a:prstGeom>
          <a:noFill/>
        </p:spPr>
        <p:txBody>
          <a:bodyPr wrap="square">
            <a:spAutoFit/>
          </a:bodyPr>
          <a:lstStyle/>
          <a:p>
            <a:pPr algn="ctr" rtl="1">
              <a:lnSpc>
                <a:spcPct val="150000"/>
              </a:lnSpc>
              <a:spcBef>
                <a:spcPct val="0"/>
              </a:spcBef>
              <a:buNone/>
            </a:pPr>
            <a:r>
              <a:rPr lang="fa-IR" altLang="en-US" sz="1600" b="1" dirty="0">
                <a:latin typeface="Damavand ExtraBold" panose="00000900000000000000" pitchFamily="2" charset="-78"/>
                <a:cs typeface="B Titr" panose="00000700000000000000" pitchFamily="2" charset="-78"/>
              </a:rPr>
              <a:t>قالب پاورپوینت جلسه دفاع کارشناسی ارشد</a:t>
            </a:r>
          </a:p>
        </p:txBody>
      </p:sp>
    </p:spTree>
    <p:extLst>
      <p:ext uri="{BB962C8B-B14F-4D97-AF65-F5344CB8AC3E}">
        <p14:creationId xmlns:p14="http://schemas.microsoft.com/office/powerpoint/2010/main" val="23106966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80">
                                          <p:stCondLst>
                                            <p:cond delay="0"/>
                                          </p:stCondLst>
                                        </p:cTn>
                                        <p:tgtEl>
                                          <p:spTgt spid="7"/>
                                        </p:tgtEl>
                                      </p:cBhvr>
                                    </p:animEffect>
                                    <p:anim calcmode="lin" valueType="num">
                                      <p:cBhvr>
                                        <p:cTn id="8"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13" dur="26">
                                          <p:stCondLst>
                                            <p:cond delay="650"/>
                                          </p:stCondLst>
                                        </p:cTn>
                                        <p:tgtEl>
                                          <p:spTgt spid="7"/>
                                        </p:tgtEl>
                                      </p:cBhvr>
                                      <p:to x="100000" y="60000"/>
                                    </p:animScale>
                                    <p:animScale>
                                      <p:cBhvr>
                                        <p:cTn id="14" dur="166" decel="50000">
                                          <p:stCondLst>
                                            <p:cond delay="676"/>
                                          </p:stCondLst>
                                        </p:cTn>
                                        <p:tgtEl>
                                          <p:spTgt spid="7"/>
                                        </p:tgtEl>
                                      </p:cBhvr>
                                      <p:to x="100000" y="100000"/>
                                    </p:animScale>
                                    <p:animScale>
                                      <p:cBhvr>
                                        <p:cTn id="15" dur="26">
                                          <p:stCondLst>
                                            <p:cond delay="1312"/>
                                          </p:stCondLst>
                                        </p:cTn>
                                        <p:tgtEl>
                                          <p:spTgt spid="7"/>
                                        </p:tgtEl>
                                      </p:cBhvr>
                                      <p:to x="100000" y="80000"/>
                                    </p:animScale>
                                    <p:animScale>
                                      <p:cBhvr>
                                        <p:cTn id="16" dur="166" decel="50000">
                                          <p:stCondLst>
                                            <p:cond delay="1338"/>
                                          </p:stCondLst>
                                        </p:cTn>
                                        <p:tgtEl>
                                          <p:spTgt spid="7"/>
                                        </p:tgtEl>
                                      </p:cBhvr>
                                      <p:to x="100000" y="100000"/>
                                    </p:animScale>
                                    <p:animScale>
                                      <p:cBhvr>
                                        <p:cTn id="17" dur="26">
                                          <p:stCondLst>
                                            <p:cond delay="1642"/>
                                          </p:stCondLst>
                                        </p:cTn>
                                        <p:tgtEl>
                                          <p:spTgt spid="7"/>
                                        </p:tgtEl>
                                      </p:cBhvr>
                                      <p:to x="100000" y="90000"/>
                                    </p:animScale>
                                    <p:animScale>
                                      <p:cBhvr>
                                        <p:cTn id="18" dur="166" decel="50000">
                                          <p:stCondLst>
                                            <p:cond delay="1668"/>
                                          </p:stCondLst>
                                        </p:cTn>
                                        <p:tgtEl>
                                          <p:spTgt spid="7"/>
                                        </p:tgtEl>
                                      </p:cBhvr>
                                      <p:to x="100000" y="100000"/>
                                    </p:animScale>
                                    <p:animScale>
                                      <p:cBhvr>
                                        <p:cTn id="19" dur="26">
                                          <p:stCondLst>
                                            <p:cond delay="1808"/>
                                          </p:stCondLst>
                                        </p:cTn>
                                        <p:tgtEl>
                                          <p:spTgt spid="7"/>
                                        </p:tgtEl>
                                      </p:cBhvr>
                                      <p:to x="100000" y="95000"/>
                                    </p:animScale>
                                    <p:animScale>
                                      <p:cBhvr>
                                        <p:cTn id="20" dur="166" decel="50000">
                                          <p:stCondLst>
                                            <p:cond delay="1834"/>
                                          </p:stCondLst>
                                        </p:cTn>
                                        <p:tgtEl>
                                          <p:spTgt spid="7"/>
                                        </p:tgtEl>
                                      </p:cBhvr>
                                      <p:to x="100000" y="100000"/>
                                    </p:animScale>
                                  </p:childTnLst>
                                </p:cTn>
                              </p:par>
                              <p:par>
                                <p:cTn id="21" presetID="26" presetClass="entr" presetSubtype="0"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wipe(down)">
                                      <p:cBhvr>
                                        <p:cTn id="23" dur="580">
                                          <p:stCondLst>
                                            <p:cond delay="0"/>
                                          </p:stCondLst>
                                        </p:cTn>
                                        <p:tgtEl>
                                          <p:spTgt spid="2"/>
                                        </p:tgtEl>
                                      </p:cBhvr>
                                    </p:animEffect>
                                    <p:anim calcmode="lin" valueType="num">
                                      <p:cBhvr>
                                        <p:cTn id="24"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29" dur="26">
                                          <p:stCondLst>
                                            <p:cond delay="650"/>
                                          </p:stCondLst>
                                        </p:cTn>
                                        <p:tgtEl>
                                          <p:spTgt spid="2"/>
                                        </p:tgtEl>
                                      </p:cBhvr>
                                      <p:to x="100000" y="60000"/>
                                    </p:animScale>
                                    <p:animScale>
                                      <p:cBhvr>
                                        <p:cTn id="30" dur="166" decel="50000">
                                          <p:stCondLst>
                                            <p:cond delay="676"/>
                                          </p:stCondLst>
                                        </p:cTn>
                                        <p:tgtEl>
                                          <p:spTgt spid="2"/>
                                        </p:tgtEl>
                                      </p:cBhvr>
                                      <p:to x="100000" y="100000"/>
                                    </p:animScale>
                                    <p:animScale>
                                      <p:cBhvr>
                                        <p:cTn id="31" dur="26">
                                          <p:stCondLst>
                                            <p:cond delay="1312"/>
                                          </p:stCondLst>
                                        </p:cTn>
                                        <p:tgtEl>
                                          <p:spTgt spid="2"/>
                                        </p:tgtEl>
                                      </p:cBhvr>
                                      <p:to x="100000" y="80000"/>
                                    </p:animScale>
                                    <p:animScale>
                                      <p:cBhvr>
                                        <p:cTn id="32" dur="166" decel="50000">
                                          <p:stCondLst>
                                            <p:cond delay="1338"/>
                                          </p:stCondLst>
                                        </p:cTn>
                                        <p:tgtEl>
                                          <p:spTgt spid="2"/>
                                        </p:tgtEl>
                                      </p:cBhvr>
                                      <p:to x="100000" y="100000"/>
                                    </p:animScale>
                                    <p:animScale>
                                      <p:cBhvr>
                                        <p:cTn id="33" dur="26">
                                          <p:stCondLst>
                                            <p:cond delay="1642"/>
                                          </p:stCondLst>
                                        </p:cTn>
                                        <p:tgtEl>
                                          <p:spTgt spid="2"/>
                                        </p:tgtEl>
                                      </p:cBhvr>
                                      <p:to x="100000" y="90000"/>
                                    </p:animScale>
                                    <p:animScale>
                                      <p:cBhvr>
                                        <p:cTn id="34" dur="166" decel="50000">
                                          <p:stCondLst>
                                            <p:cond delay="1668"/>
                                          </p:stCondLst>
                                        </p:cTn>
                                        <p:tgtEl>
                                          <p:spTgt spid="2"/>
                                        </p:tgtEl>
                                      </p:cBhvr>
                                      <p:to x="100000" y="100000"/>
                                    </p:animScale>
                                    <p:animScale>
                                      <p:cBhvr>
                                        <p:cTn id="35" dur="26">
                                          <p:stCondLst>
                                            <p:cond delay="1808"/>
                                          </p:stCondLst>
                                        </p:cTn>
                                        <p:tgtEl>
                                          <p:spTgt spid="2"/>
                                        </p:tgtEl>
                                      </p:cBhvr>
                                      <p:to x="100000" y="95000"/>
                                    </p:animScale>
                                    <p:animScale>
                                      <p:cBhvr>
                                        <p:cTn id="36" dur="166" decel="50000">
                                          <p:stCondLst>
                                            <p:cond delay="1834"/>
                                          </p:stCondLst>
                                        </p:cTn>
                                        <p:tgtEl>
                                          <p:spTgt spid="2"/>
                                        </p:tgtEl>
                                      </p:cBhvr>
                                      <p:to x="100000" y="100000"/>
                                    </p:animScale>
                                  </p:childTnLst>
                                </p:cTn>
                              </p:par>
                            </p:childTnLst>
                          </p:cTn>
                        </p:par>
                      </p:childTnLst>
                    </p:cTn>
                  </p:par>
                  <p:par>
                    <p:cTn id="37" fill="hold">
                      <p:stCondLst>
                        <p:cond delay="indefinite"/>
                      </p:stCondLst>
                      <p:childTnLst>
                        <p:par>
                          <p:cTn id="38" fill="hold">
                            <p:stCondLst>
                              <p:cond delay="0"/>
                            </p:stCondLst>
                            <p:childTnLst>
                              <p:par>
                                <p:cTn id="39" presetID="31" presetClass="entr" presetSubtype="0" fill="hold" grpId="0" nodeType="clickEffect">
                                  <p:stCondLst>
                                    <p:cond delay="0"/>
                                  </p:stCondLst>
                                  <p:childTnLst>
                                    <p:set>
                                      <p:cBhvr>
                                        <p:cTn id="40" dur="1" fill="hold">
                                          <p:stCondLst>
                                            <p:cond delay="0"/>
                                          </p:stCondLst>
                                        </p:cTn>
                                        <p:tgtEl>
                                          <p:spTgt spid="3"/>
                                        </p:tgtEl>
                                        <p:attrNameLst>
                                          <p:attrName>style.visibility</p:attrName>
                                        </p:attrNameLst>
                                      </p:cBhvr>
                                      <p:to>
                                        <p:strVal val="visible"/>
                                      </p:to>
                                    </p:set>
                                    <p:anim calcmode="lin" valueType="num">
                                      <p:cBhvr>
                                        <p:cTn id="41" dur="1000" fill="hold"/>
                                        <p:tgtEl>
                                          <p:spTgt spid="3"/>
                                        </p:tgtEl>
                                        <p:attrNameLst>
                                          <p:attrName>ppt_w</p:attrName>
                                        </p:attrNameLst>
                                      </p:cBhvr>
                                      <p:tavLst>
                                        <p:tav tm="0">
                                          <p:val>
                                            <p:fltVal val="0"/>
                                          </p:val>
                                        </p:tav>
                                        <p:tav tm="100000">
                                          <p:val>
                                            <p:strVal val="#ppt_w"/>
                                          </p:val>
                                        </p:tav>
                                      </p:tavLst>
                                    </p:anim>
                                    <p:anim calcmode="lin" valueType="num">
                                      <p:cBhvr>
                                        <p:cTn id="42" dur="1000" fill="hold"/>
                                        <p:tgtEl>
                                          <p:spTgt spid="3"/>
                                        </p:tgtEl>
                                        <p:attrNameLst>
                                          <p:attrName>ppt_h</p:attrName>
                                        </p:attrNameLst>
                                      </p:cBhvr>
                                      <p:tavLst>
                                        <p:tav tm="0">
                                          <p:val>
                                            <p:fltVal val="0"/>
                                          </p:val>
                                        </p:tav>
                                        <p:tav tm="100000">
                                          <p:val>
                                            <p:strVal val="#ppt_h"/>
                                          </p:val>
                                        </p:tav>
                                      </p:tavLst>
                                    </p:anim>
                                    <p:anim calcmode="lin" valueType="num">
                                      <p:cBhvr>
                                        <p:cTn id="43" dur="1000" fill="hold"/>
                                        <p:tgtEl>
                                          <p:spTgt spid="3"/>
                                        </p:tgtEl>
                                        <p:attrNameLst>
                                          <p:attrName>style.rotation</p:attrName>
                                        </p:attrNameLst>
                                      </p:cBhvr>
                                      <p:tavLst>
                                        <p:tav tm="0">
                                          <p:val>
                                            <p:fltVal val="90"/>
                                          </p:val>
                                        </p:tav>
                                        <p:tav tm="100000">
                                          <p:val>
                                            <p:fltVal val="0"/>
                                          </p:val>
                                        </p:tav>
                                      </p:tavLst>
                                    </p:anim>
                                    <p:animEffect transition="in" filter="fade">
                                      <p:cBhvr>
                                        <p:cTn id="44" dur="1000"/>
                                        <p:tgtEl>
                                          <p:spTgt spid="3"/>
                                        </p:tgtEl>
                                      </p:cBhvr>
                                    </p:animEffect>
                                  </p:childTnLst>
                                </p:cTn>
                              </p:par>
                              <p:par>
                                <p:cTn id="45" presetID="31" presetClass="entr" presetSubtype="0" fill="hold" grpId="0" nodeType="withEffect">
                                  <p:stCondLst>
                                    <p:cond delay="0"/>
                                  </p:stCondLst>
                                  <p:childTnLst>
                                    <p:set>
                                      <p:cBhvr>
                                        <p:cTn id="46" dur="1" fill="hold">
                                          <p:stCondLst>
                                            <p:cond delay="0"/>
                                          </p:stCondLst>
                                        </p:cTn>
                                        <p:tgtEl>
                                          <p:spTgt spid="9"/>
                                        </p:tgtEl>
                                        <p:attrNameLst>
                                          <p:attrName>style.visibility</p:attrName>
                                        </p:attrNameLst>
                                      </p:cBhvr>
                                      <p:to>
                                        <p:strVal val="visible"/>
                                      </p:to>
                                    </p:set>
                                    <p:anim calcmode="lin" valueType="num">
                                      <p:cBhvr>
                                        <p:cTn id="47" dur="1000" fill="hold"/>
                                        <p:tgtEl>
                                          <p:spTgt spid="9"/>
                                        </p:tgtEl>
                                        <p:attrNameLst>
                                          <p:attrName>ppt_w</p:attrName>
                                        </p:attrNameLst>
                                      </p:cBhvr>
                                      <p:tavLst>
                                        <p:tav tm="0">
                                          <p:val>
                                            <p:fltVal val="0"/>
                                          </p:val>
                                        </p:tav>
                                        <p:tav tm="100000">
                                          <p:val>
                                            <p:strVal val="#ppt_w"/>
                                          </p:val>
                                        </p:tav>
                                      </p:tavLst>
                                    </p:anim>
                                    <p:anim calcmode="lin" valueType="num">
                                      <p:cBhvr>
                                        <p:cTn id="48" dur="1000" fill="hold"/>
                                        <p:tgtEl>
                                          <p:spTgt spid="9"/>
                                        </p:tgtEl>
                                        <p:attrNameLst>
                                          <p:attrName>ppt_h</p:attrName>
                                        </p:attrNameLst>
                                      </p:cBhvr>
                                      <p:tavLst>
                                        <p:tav tm="0">
                                          <p:val>
                                            <p:fltVal val="0"/>
                                          </p:val>
                                        </p:tav>
                                        <p:tav tm="100000">
                                          <p:val>
                                            <p:strVal val="#ppt_h"/>
                                          </p:val>
                                        </p:tav>
                                      </p:tavLst>
                                    </p:anim>
                                    <p:anim calcmode="lin" valueType="num">
                                      <p:cBhvr>
                                        <p:cTn id="49" dur="1000" fill="hold"/>
                                        <p:tgtEl>
                                          <p:spTgt spid="9"/>
                                        </p:tgtEl>
                                        <p:attrNameLst>
                                          <p:attrName>style.rotation</p:attrName>
                                        </p:attrNameLst>
                                      </p:cBhvr>
                                      <p:tavLst>
                                        <p:tav tm="0">
                                          <p:val>
                                            <p:fltVal val="90"/>
                                          </p:val>
                                        </p:tav>
                                        <p:tav tm="100000">
                                          <p:val>
                                            <p:fltVal val="0"/>
                                          </p:val>
                                        </p:tav>
                                      </p:tavLst>
                                    </p:anim>
                                    <p:animEffect transition="in" filter="fade">
                                      <p:cBhvr>
                                        <p:cTn id="50" dur="1000"/>
                                        <p:tgtEl>
                                          <p:spTgt spid="9"/>
                                        </p:tgtEl>
                                      </p:cBhvr>
                                    </p:animEffect>
                                  </p:childTnLst>
                                </p:cTn>
                              </p:par>
                              <p:par>
                                <p:cTn id="51" presetID="31" presetClass="entr" presetSubtype="0" fill="hold" grpId="0" nodeType="withEffect">
                                  <p:stCondLst>
                                    <p:cond delay="0"/>
                                  </p:stCondLst>
                                  <p:childTnLst>
                                    <p:set>
                                      <p:cBhvr>
                                        <p:cTn id="52" dur="1" fill="hold">
                                          <p:stCondLst>
                                            <p:cond delay="0"/>
                                          </p:stCondLst>
                                        </p:cTn>
                                        <p:tgtEl>
                                          <p:spTgt spid="10"/>
                                        </p:tgtEl>
                                        <p:attrNameLst>
                                          <p:attrName>style.visibility</p:attrName>
                                        </p:attrNameLst>
                                      </p:cBhvr>
                                      <p:to>
                                        <p:strVal val="visible"/>
                                      </p:to>
                                    </p:set>
                                    <p:anim calcmode="lin" valueType="num">
                                      <p:cBhvr>
                                        <p:cTn id="53" dur="1000" fill="hold"/>
                                        <p:tgtEl>
                                          <p:spTgt spid="10"/>
                                        </p:tgtEl>
                                        <p:attrNameLst>
                                          <p:attrName>ppt_w</p:attrName>
                                        </p:attrNameLst>
                                      </p:cBhvr>
                                      <p:tavLst>
                                        <p:tav tm="0">
                                          <p:val>
                                            <p:fltVal val="0"/>
                                          </p:val>
                                        </p:tav>
                                        <p:tav tm="100000">
                                          <p:val>
                                            <p:strVal val="#ppt_w"/>
                                          </p:val>
                                        </p:tav>
                                      </p:tavLst>
                                    </p:anim>
                                    <p:anim calcmode="lin" valueType="num">
                                      <p:cBhvr>
                                        <p:cTn id="54" dur="1000" fill="hold"/>
                                        <p:tgtEl>
                                          <p:spTgt spid="10"/>
                                        </p:tgtEl>
                                        <p:attrNameLst>
                                          <p:attrName>ppt_h</p:attrName>
                                        </p:attrNameLst>
                                      </p:cBhvr>
                                      <p:tavLst>
                                        <p:tav tm="0">
                                          <p:val>
                                            <p:fltVal val="0"/>
                                          </p:val>
                                        </p:tav>
                                        <p:tav tm="100000">
                                          <p:val>
                                            <p:strVal val="#ppt_h"/>
                                          </p:val>
                                        </p:tav>
                                      </p:tavLst>
                                    </p:anim>
                                    <p:anim calcmode="lin" valueType="num">
                                      <p:cBhvr>
                                        <p:cTn id="55" dur="1000" fill="hold"/>
                                        <p:tgtEl>
                                          <p:spTgt spid="10"/>
                                        </p:tgtEl>
                                        <p:attrNameLst>
                                          <p:attrName>style.rotation</p:attrName>
                                        </p:attrNameLst>
                                      </p:cBhvr>
                                      <p:tavLst>
                                        <p:tav tm="0">
                                          <p:val>
                                            <p:fltVal val="90"/>
                                          </p:val>
                                        </p:tav>
                                        <p:tav tm="100000">
                                          <p:val>
                                            <p:fltVal val="0"/>
                                          </p:val>
                                        </p:tav>
                                      </p:tavLst>
                                    </p:anim>
                                    <p:animEffect transition="in" filter="fade">
                                      <p:cBhvr>
                                        <p:cTn id="56" dur="1000"/>
                                        <p:tgtEl>
                                          <p:spTgt spid="10"/>
                                        </p:tgtEl>
                                      </p:cBhvr>
                                    </p:animEffect>
                                  </p:childTnLst>
                                </p:cTn>
                              </p:par>
                            </p:childTnLst>
                          </p:cTn>
                        </p:par>
                      </p:childTnLst>
                    </p:cTn>
                  </p:par>
                  <p:par>
                    <p:cTn id="57" fill="hold">
                      <p:stCondLst>
                        <p:cond delay="indefinite"/>
                      </p:stCondLst>
                      <p:childTnLst>
                        <p:par>
                          <p:cTn id="58" fill="hold">
                            <p:stCondLst>
                              <p:cond delay="0"/>
                            </p:stCondLst>
                            <p:childTnLst>
                              <p:par>
                                <p:cTn id="59" presetID="6" presetClass="entr" presetSubtype="32" fill="hold" grpId="0" nodeType="clickEffect">
                                  <p:stCondLst>
                                    <p:cond delay="0"/>
                                  </p:stCondLst>
                                  <p:childTnLst>
                                    <p:set>
                                      <p:cBhvr>
                                        <p:cTn id="60" dur="1" fill="hold">
                                          <p:stCondLst>
                                            <p:cond delay="0"/>
                                          </p:stCondLst>
                                        </p:cTn>
                                        <p:tgtEl>
                                          <p:spTgt spid="11"/>
                                        </p:tgtEl>
                                        <p:attrNameLst>
                                          <p:attrName>style.visibility</p:attrName>
                                        </p:attrNameLst>
                                      </p:cBhvr>
                                      <p:to>
                                        <p:strVal val="visible"/>
                                      </p:to>
                                    </p:set>
                                    <p:animEffect transition="in" filter="circle(out)">
                                      <p:cBhvr>
                                        <p:cTn id="61" dur="2000"/>
                                        <p:tgtEl>
                                          <p:spTgt spid="11"/>
                                        </p:tgtEl>
                                      </p:cBhvr>
                                    </p:animEffect>
                                  </p:childTnLst>
                                </p:cTn>
                              </p:par>
                              <p:par>
                                <p:cTn id="62" presetID="6" presetClass="entr" presetSubtype="32" fill="hold" grpId="0" nodeType="withEffect">
                                  <p:stCondLst>
                                    <p:cond delay="0"/>
                                  </p:stCondLst>
                                  <p:childTnLst>
                                    <p:set>
                                      <p:cBhvr>
                                        <p:cTn id="63" dur="1" fill="hold">
                                          <p:stCondLst>
                                            <p:cond delay="0"/>
                                          </p:stCondLst>
                                        </p:cTn>
                                        <p:tgtEl>
                                          <p:spTgt spid="12"/>
                                        </p:tgtEl>
                                        <p:attrNameLst>
                                          <p:attrName>style.visibility</p:attrName>
                                        </p:attrNameLst>
                                      </p:cBhvr>
                                      <p:to>
                                        <p:strVal val="visible"/>
                                      </p:to>
                                    </p:set>
                                    <p:animEffect transition="in" filter="circle(out)">
                                      <p:cBhvr>
                                        <p:cTn id="64" dur="2000"/>
                                        <p:tgtEl>
                                          <p:spTgt spid="12"/>
                                        </p:tgtEl>
                                      </p:cBhvr>
                                    </p:animEffect>
                                  </p:childTnLst>
                                </p:cTn>
                              </p:par>
                              <p:par>
                                <p:cTn id="65" presetID="6" presetClass="entr" presetSubtype="32" fill="hold" nodeType="withEffect">
                                  <p:stCondLst>
                                    <p:cond delay="0"/>
                                  </p:stCondLst>
                                  <p:childTnLst>
                                    <p:set>
                                      <p:cBhvr>
                                        <p:cTn id="66" dur="1" fill="hold">
                                          <p:stCondLst>
                                            <p:cond delay="0"/>
                                          </p:stCondLst>
                                        </p:cTn>
                                        <p:tgtEl>
                                          <p:spTgt spid="13"/>
                                        </p:tgtEl>
                                        <p:attrNameLst>
                                          <p:attrName>style.visibility</p:attrName>
                                        </p:attrNameLst>
                                      </p:cBhvr>
                                      <p:to>
                                        <p:strVal val="visible"/>
                                      </p:to>
                                    </p:set>
                                    <p:animEffect transition="in" filter="circle(out)">
                                      <p:cBhvr>
                                        <p:cTn id="67"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2" grpId="0"/>
      <p:bldP spid="3" grpId="0" animBg="1"/>
      <p:bldP spid="9" grpId="0" animBg="1"/>
      <p:bldP spid="10" grpId="0" animBg="1"/>
      <p:bldP spid="11" grpId="0" animBg="1"/>
      <p:bldP spid="1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97FCDAD-4D01-9160-0ECC-B11F52CD19D9}"/>
              </a:ext>
            </a:extLst>
          </p:cNvPr>
          <p:cNvSpPr txBox="1"/>
          <p:nvPr/>
        </p:nvSpPr>
        <p:spPr>
          <a:xfrm rot="18227913">
            <a:off x="10764202" y="376512"/>
            <a:ext cx="1565428"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بحث و نتایج</a:t>
            </a:r>
            <a:endParaRPr lang="fa-IR" altLang="en-US" sz="1100" b="1" dirty="0">
              <a:latin typeface="Damavand ExtraBold" panose="00000900000000000000" pitchFamily="2" charset="-78"/>
              <a:cs typeface="B Titr" panose="00000700000000000000" pitchFamily="2" charset="-78"/>
            </a:endParaRPr>
          </a:p>
        </p:txBody>
      </p:sp>
      <p:sp>
        <p:nvSpPr>
          <p:cNvPr id="5" name="TextBox 4">
            <a:extLst>
              <a:ext uri="{FF2B5EF4-FFF2-40B4-BE49-F238E27FC236}">
                <a16:creationId xmlns:a16="http://schemas.microsoft.com/office/drawing/2014/main" id="{0FF57F51-81A5-ADD7-A0AC-70B498A3643A}"/>
              </a:ext>
            </a:extLst>
          </p:cNvPr>
          <p:cNvSpPr txBox="1"/>
          <p:nvPr/>
        </p:nvSpPr>
        <p:spPr>
          <a:xfrm>
            <a:off x="10388577" y="2151598"/>
            <a:ext cx="1422265"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منابع</a:t>
            </a:r>
            <a:endParaRPr lang="fa-IR" altLang="en-US" sz="1100" b="1" dirty="0">
              <a:latin typeface="Damavand ExtraBold" panose="00000900000000000000" pitchFamily="2" charset="-78"/>
              <a:cs typeface="B Titr" panose="00000700000000000000" pitchFamily="2" charset="-78"/>
            </a:endParaRPr>
          </a:p>
        </p:txBody>
      </p:sp>
      <p:sp>
        <p:nvSpPr>
          <p:cNvPr id="6" name="TextBox 5">
            <a:extLst>
              <a:ext uri="{FF2B5EF4-FFF2-40B4-BE49-F238E27FC236}">
                <a16:creationId xmlns:a16="http://schemas.microsoft.com/office/drawing/2014/main" id="{D7FBC43F-7243-9681-C216-58DE9F065F73}"/>
              </a:ext>
            </a:extLst>
          </p:cNvPr>
          <p:cNvSpPr txBox="1"/>
          <p:nvPr/>
        </p:nvSpPr>
        <p:spPr>
          <a:xfrm>
            <a:off x="10223536" y="1382102"/>
            <a:ext cx="1422265"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نتیجه گیری</a:t>
            </a:r>
            <a:endParaRPr lang="fa-IR" altLang="en-US" sz="1100" b="1" dirty="0">
              <a:latin typeface="Damavand ExtraBold" panose="00000900000000000000" pitchFamily="2" charset="-78"/>
              <a:cs typeface="B Titr" panose="00000700000000000000" pitchFamily="2" charset="-78"/>
            </a:endParaRPr>
          </a:p>
        </p:txBody>
      </p:sp>
      <p:sp>
        <p:nvSpPr>
          <p:cNvPr id="7" name="TextBox 6">
            <a:extLst>
              <a:ext uri="{FF2B5EF4-FFF2-40B4-BE49-F238E27FC236}">
                <a16:creationId xmlns:a16="http://schemas.microsoft.com/office/drawing/2014/main" id="{26D61754-2ED5-0B74-D4DC-C5DF6E5AC405}"/>
              </a:ext>
            </a:extLst>
          </p:cNvPr>
          <p:cNvSpPr txBox="1"/>
          <p:nvPr/>
        </p:nvSpPr>
        <p:spPr>
          <a:xfrm>
            <a:off x="3601094" y="43097"/>
            <a:ext cx="2667356" cy="523220"/>
          </a:xfrm>
          <a:prstGeom prst="rect">
            <a:avLst/>
          </a:prstGeom>
          <a:noFill/>
        </p:spPr>
        <p:txBody>
          <a:bodyPr wrap="square" rtlCol="0">
            <a:spAutoFit/>
          </a:bodyPr>
          <a:lstStyle/>
          <a:p>
            <a:pPr algn="ctr" rtl="1"/>
            <a:r>
              <a:rPr lang="fa-IR" sz="2800" dirty="0">
                <a:cs typeface="B Titr" panose="00000700000000000000" pitchFamily="2" charset="-78"/>
              </a:rPr>
              <a:t>تیتر عنوان موضوع</a:t>
            </a:r>
            <a:endParaRPr lang="en-US" sz="8000" dirty="0">
              <a:cs typeface="B Titr" panose="00000700000000000000" pitchFamily="2" charset="-78"/>
            </a:endParaRPr>
          </a:p>
        </p:txBody>
      </p:sp>
      <p:sp>
        <p:nvSpPr>
          <p:cNvPr id="24" name="TextBox 23">
            <a:extLst>
              <a:ext uri="{FF2B5EF4-FFF2-40B4-BE49-F238E27FC236}">
                <a16:creationId xmlns:a16="http://schemas.microsoft.com/office/drawing/2014/main" id="{880FF7EA-B109-A73D-757F-D74CC0924620}"/>
              </a:ext>
            </a:extLst>
          </p:cNvPr>
          <p:cNvSpPr txBox="1"/>
          <p:nvPr/>
        </p:nvSpPr>
        <p:spPr>
          <a:xfrm>
            <a:off x="6982267" y="790986"/>
            <a:ext cx="3047492" cy="369332"/>
          </a:xfrm>
          <a:prstGeom prst="rect">
            <a:avLst/>
          </a:prstGeom>
          <a:noFill/>
          <a:ln>
            <a:noFill/>
          </a:ln>
        </p:spPr>
        <p:txBody>
          <a:bodyPr wrap="square" rtlCol="0">
            <a:spAutoFit/>
          </a:bodyPr>
          <a:lstStyle/>
          <a:p>
            <a:r>
              <a:rPr lang="fa-IR" dirty="0">
                <a:cs typeface="B Titr" panose="00000700000000000000" pitchFamily="2" charset="-78"/>
              </a:rPr>
              <a:t>زیر عنـوان اصلــی را وارد کـنید</a:t>
            </a:r>
            <a:endParaRPr lang="en-US" dirty="0">
              <a:cs typeface="B Titr" panose="00000700000000000000" pitchFamily="2" charset="-78"/>
            </a:endParaRPr>
          </a:p>
        </p:txBody>
      </p:sp>
      <p:sp>
        <p:nvSpPr>
          <p:cNvPr id="25" name="TextBox 24">
            <a:extLst>
              <a:ext uri="{FF2B5EF4-FFF2-40B4-BE49-F238E27FC236}">
                <a16:creationId xmlns:a16="http://schemas.microsoft.com/office/drawing/2014/main" id="{3FF1B32E-A0F3-2A19-34D6-748C20903CB7}"/>
              </a:ext>
            </a:extLst>
          </p:cNvPr>
          <p:cNvSpPr txBox="1"/>
          <p:nvPr/>
        </p:nvSpPr>
        <p:spPr>
          <a:xfrm>
            <a:off x="282750" y="1312898"/>
            <a:ext cx="9748919" cy="4493538"/>
          </a:xfrm>
          <a:prstGeom prst="rect">
            <a:avLst/>
          </a:prstGeom>
          <a:noFill/>
        </p:spPr>
        <p:txBody>
          <a:bodyPr wrap="square">
            <a:spAutoFit/>
          </a:bodyPr>
          <a:lstStyle/>
          <a:p>
            <a:pPr algn="justLow" rtl="1">
              <a:lnSpc>
                <a:spcPct val="150000"/>
              </a:lnSpc>
            </a:pPr>
            <a:r>
              <a:rPr lang="fa-IR" sz="16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endParaRPr lang="en-US" sz="1600" dirty="0"/>
          </a:p>
        </p:txBody>
      </p:sp>
      <p:sp>
        <p:nvSpPr>
          <p:cNvPr id="2" name="TextBox 1">
            <a:extLst>
              <a:ext uri="{FF2B5EF4-FFF2-40B4-BE49-F238E27FC236}">
                <a16:creationId xmlns:a16="http://schemas.microsoft.com/office/drawing/2014/main" id="{20EEAF07-F7A6-9C76-D542-A043DB899778}"/>
              </a:ext>
            </a:extLst>
          </p:cNvPr>
          <p:cNvSpPr txBox="1"/>
          <p:nvPr/>
        </p:nvSpPr>
        <p:spPr>
          <a:xfrm>
            <a:off x="72966" y="6237626"/>
            <a:ext cx="3732415" cy="430887"/>
          </a:xfrm>
          <a:prstGeom prst="rect">
            <a:avLst/>
          </a:prstGeom>
          <a:noFill/>
        </p:spPr>
        <p:txBody>
          <a:bodyPr wrap="square">
            <a:spAutoFit/>
          </a:bodyPr>
          <a:lstStyle/>
          <a:p>
            <a:pPr algn="ctr" rtl="1">
              <a:lnSpc>
                <a:spcPct val="150000"/>
              </a:lnSpc>
              <a:spcBef>
                <a:spcPct val="0"/>
              </a:spcBef>
              <a:buNone/>
            </a:pPr>
            <a:r>
              <a:rPr lang="fa-IR" altLang="en-US" sz="1600" b="1" dirty="0">
                <a:latin typeface="Damavand ExtraBold" panose="00000900000000000000" pitchFamily="2" charset="-78"/>
                <a:cs typeface="B Titr" panose="00000700000000000000" pitchFamily="2" charset="-78"/>
              </a:rPr>
              <a:t>قالب پاورپوینت جلسه دفاع کارشناسی ارشد</a:t>
            </a:r>
          </a:p>
        </p:txBody>
      </p:sp>
    </p:spTree>
    <p:extLst>
      <p:ext uri="{BB962C8B-B14F-4D97-AF65-F5344CB8AC3E}">
        <p14:creationId xmlns:p14="http://schemas.microsoft.com/office/powerpoint/2010/main" val="28625299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grpId="0"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wipe(down)">
                                      <p:cBhvr>
                                        <p:cTn id="12" dur="580">
                                          <p:stCondLst>
                                            <p:cond delay="0"/>
                                          </p:stCondLst>
                                        </p:cTn>
                                        <p:tgtEl>
                                          <p:spTgt spid="24"/>
                                        </p:tgtEl>
                                      </p:cBhvr>
                                    </p:animEffect>
                                    <p:anim calcmode="lin" valueType="num">
                                      <p:cBhvr>
                                        <p:cTn id="13" dur="1822" tmFilter="0,0; 0.14,0.36; 0.43,0.73; 0.71,0.91; 1.0,1.0">
                                          <p:stCondLst>
                                            <p:cond delay="0"/>
                                          </p:stCondLst>
                                        </p:cTn>
                                        <p:tgtEl>
                                          <p:spTgt spid="24"/>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24"/>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24"/>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24"/>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24"/>
                                        </p:tgtEl>
                                        <p:attrNameLst>
                                          <p:attrName>ppt_y</p:attrName>
                                        </p:attrNameLst>
                                      </p:cBhvr>
                                      <p:tavLst>
                                        <p:tav tm="0" fmla="#ppt_y-sin(pi*$)/81">
                                          <p:val>
                                            <p:fltVal val="0"/>
                                          </p:val>
                                        </p:tav>
                                        <p:tav tm="100000">
                                          <p:val>
                                            <p:fltVal val="1"/>
                                          </p:val>
                                        </p:tav>
                                      </p:tavLst>
                                    </p:anim>
                                    <p:animScale>
                                      <p:cBhvr>
                                        <p:cTn id="18" dur="26">
                                          <p:stCondLst>
                                            <p:cond delay="650"/>
                                          </p:stCondLst>
                                        </p:cTn>
                                        <p:tgtEl>
                                          <p:spTgt spid="24"/>
                                        </p:tgtEl>
                                      </p:cBhvr>
                                      <p:to x="100000" y="60000"/>
                                    </p:animScale>
                                    <p:animScale>
                                      <p:cBhvr>
                                        <p:cTn id="19" dur="166" decel="50000">
                                          <p:stCondLst>
                                            <p:cond delay="676"/>
                                          </p:stCondLst>
                                        </p:cTn>
                                        <p:tgtEl>
                                          <p:spTgt spid="24"/>
                                        </p:tgtEl>
                                      </p:cBhvr>
                                      <p:to x="100000" y="100000"/>
                                    </p:animScale>
                                    <p:animScale>
                                      <p:cBhvr>
                                        <p:cTn id="20" dur="26">
                                          <p:stCondLst>
                                            <p:cond delay="1312"/>
                                          </p:stCondLst>
                                        </p:cTn>
                                        <p:tgtEl>
                                          <p:spTgt spid="24"/>
                                        </p:tgtEl>
                                      </p:cBhvr>
                                      <p:to x="100000" y="80000"/>
                                    </p:animScale>
                                    <p:animScale>
                                      <p:cBhvr>
                                        <p:cTn id="21" dur="166" decel="50000">
                                          <p:stCondLst>
                                            <p:cond delay="1338"/>
                                          </p:stCondLst>
                                        </p:cTn>
                                        <p:tgtEl>
                                          <p:spTgt spid="24"/>
                                        </p:tgtEl>
                                      </p:cBhvr>
                                      <p:to x="100000" y="100000"/>
                                    </p:animScale>
                                    <p:animScale>
                                      <p:cBhvr>
                                        <p:cTn id="22" dur="26">
                                          <p:stCondLst>
                                            <p:cond delay="1642"/>
                                          </p:stCondLst>
                                        </p:cTn>
                                        <p:tgtEl>
                                          <p:spTgt spid="24"/>
                                        </p:tgtEl>
                                      </p:cBhvr>
                                      <p:to x="100000" y="90000"/>
                                    </p:animScale>
                                    <p:animScale>
                                      <p:cBhvr>
                                        <p:cTn id="23" dur="166" decel="50000">
                                          <p:stCondLst>
                                            <p:cond delay="1668"/>
                                          </p:stCondLst>
                                        </p:cTn>
                                        <p:tgtEl>
                                          <p:spTgt spid="24"/>
                                        </p:tgtEl>
                                      </p:cBhvr>
                                      <p:to x="100000" y="100000"/>
                                    </p:animScale>
                                    <p:animScale>
                                      <p:cBhvr>
                                        <p:cTn id="24" dur="26">
                                          <p:stCondLst>
                                            <p:cond delay="1808"/>
                                          </p:stCondLst>
                                        </p:cTn>
                                        <p:tgtEl>
                                          <p:spTgt spid="24"/>
                                        </p:tgtEl>
                                      </p:cBhvr>
                                      <p:to x="100000" y="95000"/>
                                    </p:animScale>
                                    <p:animScale>
                                      <p:cBhvr>
                                        <p:cTn id="25" dur="166" decel="50000">
                                          <p:stCondLst>
                                            <p:cond delay="1834"/>
                                          </p:stCondLst>
                                        </p:cTn>
                                        <p:tgtEl>
                                          <p:spTgt spid="24"/>
                                        </p:tgtEl>
                                      </p:cBhvr>
                                      <p:to x="100000" y="100000"/>
                                    </p:animScale>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grpId="0" nodeType="clickEffect">
                                  <p:stCondLst>
                                    <p:cond delay="0"/>
                                  </p:stCondLst>
                                  <p:childTnLst>
                                    <p:set>
                                      <p:cBhvr>
                                        <p:cTn id="29" dur="1" fill="hold">
                                          <p:stCondLst>
                                            <p:cond delay="0"/>
                                          </p:stCondLst>
                                        </p:cTn>
                                        <p:tgtEl>
                                          <p:spTgt spid="25"/>
                                        </p:tgtEl>
                                        <p:attrNameLst>
                                          <p:attrName>style.visibility</p:attrName>
                                        </p:attrNameLst>
                                      </p:cBhvr>
                                      <p:to>
                                        <p:strVal val="visible"/>
                                      </p:to>
                                    </p:set>
                                    <p:animEffect transition="in" filter="randombar(horizontal)">
                                      <p:cBhvr>
                                        <p:cTn id="30"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24" grpId="0"/>
      <p:bldP spid="2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8653D1E-4CB2-6FB7-0CE8-3BF5DC40E4E4}"/>
              </a:ext>
            </a:extLst>
          </p:cNvPr>
          <p:cNvSpPr txBox="1"/>
          <p:nvPr/>
        </p:nvSpPr>
        <p:spPr>
          <a:xfrm rot="16200000">
            <a:off x="7886649" y="2504678"/>
            <a:ext cx="4958517" cy="1615827"/>
          </a:xfrm>
          <a:prstGeom prst="rect">
            <a:avLst/>
          </a:prstGeom>
          <a:noFill/>
        </p:spPr>
        <p:txBody>
          <a:bodyPr wrap="square">
            <a:spAutoFit/>
          </a:bodyPr>
          <a:lstStyle/>
          <a:p>
            <a:pPr algn="ctr" rtl="1">
              <a:lnSpc>
                <a:spcPct val="150000"/>
              </a:lnSpc>
              <a:spcBef>
                <a:spcPct val="0"/>
              </a:spcBef>
              <a:buNone/>
            </a:pPr>
            <a:r>
              <a:rPr lang="fa-IR" altLang="en-US" sz="7200" b="1" dirty="0">
                <a:solidFill>
                  <a:srgbClr val="041D67"/>
                </a:solidFill>
                <a:latin typeface="Damavand ExtraBold" panose="00000900000000000000" pitchFamily="2" charset="-78"/>
                <a:cs typeface="B Titr" panose="00000700000000000000" pitchFamily="2" charset="-78"/>
              </a:rPr>
              <a:t>نتیجه گیری</a:t>
            </a:r>
            <a:endParaRPr lang="fa-IR" altLang="en-US" sz="4800" b="1" dirty="0">
              <a:solidFill>
                <a:srgbClr val="041D67"/>
              </a:solidFill>
              <a:latin typeface="Damavand ExtraBold" panose="00000900000000000000" pitchFamily="2" charset="-78"/>
              <a:cs typeface="B Titr" panose="00000700000000000000" pitchFamily="2" charset="-78"/>
            </a:endParaRPr>
          </a:p>
        </p:txBody>
      </p:sp>
      <p:pic>
        <p:nvPicPr>
          <p:cNvPr id="6" name="Picture 5">
            <a:extLst>
              <a:ext uri="{FF2B5EF4-FFF2-40B4-BE49-F238E27FC236}">
                <a16:creationId xmlns:a16="http://schemas.microsoft.com/office/drawing/2014/main" id="{FF1E1B73-8B70-8B86-F9FA-061FBCCA17D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7467608" y="2383807"/>
            <a:ext cx="2090386" cy="2090386"/>
          </a:xfrm>
          <a:prstGeom prst="rect">
            <a:avLst/>
          </a:prstGeom>
        </p:spPr>
      </p:pic>
      <p:sp>
        <p:nvSpPr>
          <p:cNvPr id="7" name="TextBox 6">
            <a:extLst>
              <a:ext uri="{FF2B5EF4-FFF2-40B4-BE49-F238E27FC236}">
                <a16:creationId xmlns:a16="http://schemas.microsoft.com/office/drawing/2014/main" id="{05B5AA9C-2141-0670-3212-DF641A119409}"/>
              </a:ext>
            </a:extLst>
          </p:cNvPr>
          <p:cNvSpPr txBox="1"/>
          <p:nvPr/>
        </p:nvSpPr>
        <p:spPr>
          <a:xfrm>
            <a:off x="1092013" y="1197620"/>
            <a:ext cx="5229274" cy="4462760"/>
          </a:xfrm>
          <a:prstGeom prst="rect">
            <a:avLst/>
          </a:prstGeom>
          <a:noFill/>
        </p:spPr>
        <p:txBody>
          <a:bodyPr wrap="square">
            <a:spAutoFit/>
          </a:bodyPr>
          <a:lstStyle/>
          <a:p>
            <a:pPr algn="justLow" rtl="1">
              <a:lnSpc>
                <a:spcPct val="200000"/>
              </a:lnSpc>
            </a:pPr>
            <a:r>
              <a:rPr lang="fa-IR" sz="16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دهید. </a:t>
            </a:r>
            <a:endParaRPr lang="en-US" sz="1600" dirty="0"/>
          </a:p>
        </p:txBody>
      </p:sp>
    </p:spTree>
    <p:extLst>
      <p:ext uri="{BB962C8B-B14F-4D97-AF65-F5344CB8AC3E}">
        <p14:creationId xmlns:p14="http://schemas.microsoft.com/office/powerpoint/2010/main" val="7130879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par>
                                <p:cTn id="21" presetID="26" presetClass="entr" presetSubtype="0" fill="hold" nodeType="with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down)">
                                      <p:cBhvr>
                                        <p:cTn id="23" dur="580">
                                          <p:stCondLst>
                                            <p:cond delay="0"/>
                                          </p:stCondLst>
                                        </p:cTn>
                                        <p:tgtEl>
                                          <p:spTgt spid="6"/>
                                        </p:tgtEl>
                                      </p:cBhvr>
                                    </p:animEffect>
                                    <p:anim calcmode="lin" valueType="num">
                                      <p:cBhvr>
                                        <p:cTn id="24"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29" dur="26">
                                          <p:stCondLst>
                                            <p:cond delay="650"/>
                                          </p:stCondLst>
                                        </p:cTn>
                                        <p:tgtEl>
                                          <p:spTgt spid="6"/>
                                        </p:tgtEl>
                                      </p:cBhvr>
                                      <p:to x="100000" y="60000"/>
                                    </p:animScale>
                                    <p:animScale>
                                      <p:cBhvr>
                                        <p:cTn id="30" dur="166" decel="50000">
                                          <p:stCondLst>
                                            <p:cond delay="676"/>
                                          </p:stCondLst>
                                        </p:cTn>
                                        <p:tgtEl>
                                          <p:spTgt spid="6"/>
                                        </p:tgtEl>
                                      </p:cBhvr>
                                      <p:to x="100000" y="100000"/>
                                    </p:animScale>
                                    <p:animScale>
                                      <p:cBhvr>
                                        <p:cTn id="31" dur="26">
                                          <p:stCondLst>
                                            <p:cond delay="1312"/>
                                          </p:stCondLst>
                                        </p:cTn>
                                        <p:tgtEl>
                                          <p:spTgt spid="6"/>
                                        </p:tgtEl>
                                      </p:cBhvr>
                                      <p:to x="100000" y="80000"/>
                                    </p:animScale>
                                    <p:animScale>
                                      <p:cBhvr>
                                        <p:cTn id="32" dur="166" decel="50000">
                                          <p:stCondLst>
                                            <p:cond delay="1338"/>
                                          </p:stCondLst>
                                        </p:cTn>
                                        <p:tgtEl>
                                          <p:spTgt spid="6"/>
                                        </p:tgtEl>
                                      </p:cBhvr>
                                      <p:to x="100000" y="100000"/>
                                    </p:animScale>
                                    <p:animScale>
                                      <p:cBhvr>
                                        <p:cTn id="33" dur="26">
                                          <p:stCondLst>
                                            <p:cond delay="1642"/>
                                          </p:stCondLst>
                                        </p:cTn>
                                        <p:tgtEl>
                                          <p:spTgt spid="6"/>
                                        </p:tgtEl>
                                      </p:cBhvr>
                                      <p:to x="100000" y="90000"/>
                                    </p:animScale>
                                    <p:animScale>
                                      <p:cBhvr>
                                        <p:cTn id="34" dur="166" decel="50000">
                                          <p:stCondLst>
                                            <p:cond delay="1668"/>
                                          </p:stCondLst>
                                        </p:cTn>
                                        <p:tgtEl>
                                          <p:spTgt spid="6"/>
                                        </p:tgtEl>
                                      </p:cBhvr>
                                      <p:to x="100000" y="100000"/>
                                    </p:animScale>
                                    <p:animScale>
                                      <p:cBhvr>
                                        <p:cTn id="35" dur="26">
                                          <p:stCondLst>
                                            <p:cond delay="1808"/>
                                          </p:stCondLst>
                                        </p:cTn>
                                        <p:tgtEl>
                                          <p:spTgt spid="6"/>
                                        </p:tgtEl>
                                      </p:cBhvr>
                                      <p:to x="100000" y="95000"/>
                                    </p:animScale>
                                    <p:animScale>
                                      <p:cBhvr>
                                        <p:cTn id="36" dur="166" decel="50000">
                                          <p:stCondLst>
                                            <p:cond delay="1834"/>
                                          </p:stCondLst>
                                        </p:cTn>
                                        <p:tgtEl>
                                          <p:spTgt spid="6"/>
                                        </p:tgtEl>
                                      </p:cBhvr>
                                      <p:to x="100000" y="100000"/>
                                    </p:animScale>
                                  </p:childTnLst>
                                </p:cTn>
                              </p:par>
                            </p:childTnLst>
                          </p:cTn>
                        </p:par>
                      </p:childTnLst>
                    </p:cTn>
                  </p:par>
                  <p:par>
                    <p:cTn id="37" fill="hold">
                      <p:stCondLst>
                        <p:cond delay="indefinite"/>
                      </p:stCondLst>
                      <p:childTnLst>
                        <p:par>
                          <p:cTn id="38" fill="hold">
                            <p:stCondLst>
                              <p:cond delay="0"/>
                            </p:stCondLst>
                            <p:childTnLst>
                              <p:par>
                                <p:cTn id="39" presetID="16" presetClass="entr" presetSubtype="42" fill="hold" grpId="0" nodeType="clickEffect">
                                  <p:stCondLst>
                                    <p:cond delay="0"/>
                                  </p:stCondLst>
                                  <p:childTnLst>
                                    <p:set>
                                      <p:cBhvr>
                                        <p:cTn id="40" dur="1" fill="hold">
                                          <p:stCondLst>
                                            <p:cond delay="0"/>
                                          </p:stCondLst>
                                        </p:cTn>
                                        <p:tgtEl>
                                          <p:spTgt spid="7"/>
                                        </p:tgtEl>
                                        <p:attrNameLst>
                                          <p:attrName>style.visibility</p:attrName>
                                        </p:attrNameLst>
                                      </p:cBhvr>
                                      <p:to>
                                        <p:strVal val="visible"/>
                                      </p:to>
                                    </p:set>
                                    <p:animEffect transition="in" filter="barn(outHorizontal)">
                                      <p:cBhvr>
                                        <p:cTn id="4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DAE67C1E-C901-F2A0-3F06-00CD9F03BA59}"/>
              </a:ext>
            </a:extLst>
          </p:cNvPr>
          <p:cNvSpPr txBox="1"/>
          <p:nvPr/>
        </p:nvSpPr>
        <p:spPr>
          <a:xfrm>
            <a:off x="10388577" y="1407013"/>
            <a:ext cx="1422265"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منابع</a:t>
            </a:r>
            <a:endParaRPr lang="fa-IR" altLang="en-US" sz="1100" b="1" dirty="0">
              <a:latin typeface="Damavand ExtraBold" panose="00000900000000000000" pitchFamily="2" charset="-78"/>
              <a:cs typeface="B Titr" panose="00000700000000000000" pitchFamily="2" charset="-78"/>
            </a:endParaRPr>
          </a:p>
        </p:txBody>
      </p:sp>
      <p:sp>
        <p:nvSpPr>
          <p:cNvPr id="6" name="TextBox 5">
            <a:extLst>
              <a:ext uri="{FF2B5EF4-FFF2-40B4-BE49-F238E27FC236}">
                <a16:creationId xmlns:a16="http://schemas.microsoft.com/office/drawing/2014/main" id="{E15463D0-B207-415D-683B-7FAC59E14905}"/>
              </a:ext>
            </a:extLst>
          </p:cNvPr>
          <p:cNvSpPr txBox="1"/>
          <p:nvPr/>
        </p:nvSpPr>
        <p:spPr>
          <a:xfrm rot="18365941">
            <a:off x="10798303" y="364971"/>
            <a:ext cx="1422265"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نتیجه گیری</a:t>
            </a:r>
            <a:endParaRPr lang="fa-IR" altLang="en-US" sz="1100" b="1" dirty="0">
              <a:latin typeface="Damavand ExtraBold" panose="00000900000000000000" pitchFamily="2" charset="-78"/>
              <a:cs typeface="B Titr" panose="00000700000000000000" pitchFamily="2" charset="-78"/>
            </a:endParaRPr>
          </a:p>
        </p:txBody>
      </p:sp>
      <p:sp>
        <p:nvSpPr>
          <p:cNvPr id="7" name="TextBox 6">
            <a:extLst>
              <a:ext uri="{FF2B5EF4-FFF2-40B4-BE49-F238E27FC236}">
                <a16:creationId xmlns:a16="http://schemas.microsoft.com/office/drawing/2014/main" id="{31F50FE7-0CC6-F446-CC3C-6D8D64423E66}"/>
              </a:ext>
            </a:extLst>
          </p:cNvPr>
          <p:cNvSpPr txBox="1"/>
          <p:nvPr/>
        </p:nvSpPr>
        <p:spPr>
          <a:xfrm>
            <a:off x="3601094" y="43097"/>
            <a:ext cx="2667356" cy="523220"/>
          </a:xfrm>
          <a:prstGeom prst="rect">
            <a:avLst/>
          </a:prstGeom>
          <a:noFill/>
        </p:spPr>
        <p:txBody>
          <a:bodyPr wrap="square" rtlCol="0">
            <a:spAutoFit/>
          </a:bodyPr>
          <a:lstStyle/>
          <a:p>
            <a:pPr algn="ctr" rtl="1"/>
            <a:r>
              <a:rPr lang="fa-IR" sz="2800" dirty="0">
                <a:cs typeface="B Titr" panose="00000700000000000000" pitchFamily="2" charset="-78"/>
              </a:rPr>
              <a:t>تیتر عنوان موضوع</a:t>
            </a:r>
            <a:endParaRPr lang="en-US" sz="8000" dirty="0">
              <a:cs typeface="B Titr" panose="00000700000000000000" pitchFamily="2" charset="-78"/>
            </a:endParaRPr>
          </a:p>
        </p:txBody>
      </p:sp>
      <p:sp>
        <p:nvSpPr>
          <p:cNvPr id="2" name="TextBox 1">
            <a:extLst>
              <a:ext uri="{FF2B5EF4-FFF2-40B4-BE49-F238E27FC236}">
                <a16:creationId xmlns:a16="http://schemas.microsoft.com/office/drawing/2014/main" id="{8820E84E-2C50-C836-001C-F2EFC6D3E518}"/>
              </a:ext>
            </a:extLst>
          </p:cNvPr>
          <p:cNvSpPr txBox="1"/>
          <p:nvPr/>
        </p:nvSpPr>
        <p:spPr>
          <a:xfrm>
            <a:off x="6982267" y="790986"/>
            <a:ext cx="3047492" cy="369332"/>
          </a:xfrm>
          <a:prstGeom prst="rect">
            <a:avLst/>
          </a:prstGeom>
          <a:noFill/>
          <a:ln>
            <a:noFill/>
          </a:ln>
        </p:spPr>
        <p:txBody>
          <a:bodyPr wrap="square" rtlCol="0">
            <a:spAutoFit/>
          </a:bodyPr>
          <a:lstStyle/>
          <a:p>
            <a:r>
              <a:rPr lang="fa-IR" dirty="0">
                <a:cs typeface="B Titr" panose="00000700000000000000" pitchFamily="2" charset="-78"/>
              </a:rPr>
              <a:t>زیر عنـوان اصلــی را وارد کـنید</a:t>
            </a:r>
            <a:endParaRPr lang="en-US" dirty="0">
              <a:cs typeface="B Titr" panose="00000700000000000000" pitchFamily="2" charset="-78"/>
            </a:endParaRPr>
          </a:p>
        </p:txBody>
      </p:sp>
      <p:sp>
        <p:nvSpPr>
          <p:cNvPr id="3" name="TextBox 2">
            <a:extLst>
              <a:ext uri="{FF2B5EF4-FFF2-40B4-BE49-F238E27FC236}">
                <a16:creationId xmlns:a16="http://schemas.microsoft.com/office/drawing/2014/main" id="{8C82FE96-721A-70E2-9012-6F9E5AE9D517}"/>
              </a:ext>
            </a:extLst>
          </p:cNvPr>
          <p:cNvSpPr txBox="1"/>
          <p:nvPr/>
        </p:nvSpPr>
        <p:spPr>
          <a:xfrm>
            <a:off x="282750" y="1312898"/>
            <a:ext cx="9748919" cy="4493538"/>
          </a:xfrm>
          <a:prstGeom prst="rect">
            <a:avLst/>
          </a:prstGeom>
          <a:noFill/>
        </p:spPr>
        <p:txBody>
          <a:bodyPr wrap="square">
            <a:spAutoFit/>
          </a:bodyPr>
          <a:lstStyle/>
          <a:p>
            <a:pPr algn="justLow" rtl="1">
              <a:lnSpc>
                <a:spcPct val="150000"/>
              </a:lnSpc>
            </a:pPr>
            <a:r>
              <a:rPr lang="fa-IR" sz="16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endParaRPr lang="en-US" sz="1600" dirty="0"/>
          </a:p>
        </p:txBody>
      </p:sp>
      <p:sp>
        <p:nvSpPr>
          <p:cNvPr id="4" name="TextBox 3">
            <a:extLst>
              <a:ext uri="{FF2B5EF4-FFF2-40B4-BE49-F238E27FC236}">
                <a16:creationId xmlns:a16="http://schemas.microsoft.com/office/drawing/2014/main" id="{5ED4127C-5DA5-06F8-A28F-12DE54E4EB97}"/>
              </a:ext>
            </a:extLst>
          </p:cNvPr>
          <p:cNvSpPr txBox="1"/>
          <p:nvPr/>
        </p:nvSpPr>
        <p:spPr>
          <a:xfrm>
            <a:off x="72966" y="6246862"/>
            <a:ext cx="3732415" cy="430887"/>
          </a:xfrm>
          <a:prstGeom prst="rect">
            <a:avLst/>
          </a:prstGeom>
          <a:noFill/>
        </p:spPr>
        <p:txBody>
          <a:bodyPr wrap="square">
            <a:spAutoFit/>
          </a:bodyPr>
          <a:lstStyle/>
          <a:p>
            <a:pPr algn="ctr" rtl="1">
              <a:lnSpc>
                <a:spcPct val="150000"/>
              </a:lnSpc>
              <a:spcBef>
                <a:spcPct val="0"/>
              </a:spcBef>
              <a:buNone/>
            </a:pPr>
            <a:r>
              <a:rPr lang="fa-IR" altLang="en-US" sz="1600" b="1" dirty="0">
                <a:latin typeface="Damavand ExtraBold" panose="00000900000000000000" pitchFamily="2" charset="-78"/>
                <a:cs typeface="B Titr" panose="00000700000000000000" pitchFamily="2" charset="-78"/>
              </a:rPr>
              <a:t>قالب پاورپوینت جلسه دفاع کارشناسی ارشد</a:t>
            </a:r>
          </a:p>
        </p:txBody>
      </p:sp>
    </p:spTree>
    <p:extLst>
      <p:ext uri="{BB962C8B-B14F-4D97-AF65-F5344CB8AC3E}">
        <p14:creationId xmlns:p14="http://schemas.microsoft.com/office/powerpoint/2010/main" val="8516288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style.rotation</p:attrName>
                                        </p:attrNameLst>
                                      </p:cBhvr>
                                      <p:tavLst>
                                        <p:tav tm="0">
                                          <p:val>
                                            <p:fltVal val="90"/>
                                          </p:val>
                                        </p:tav>
                                        <p:tav tm="100000">
                                          <p:val>
                                            <p:fltVal val="0"/>
                                          </p:val>
                                        </p:tav>
                                      </p:tavLst>
                                    </p:anim>
                                    <p:animEffect transition="in" filter="fade">
                                      <p:cBhvr>
                                        <p:cTn id="10" dur="1000"/>
                                        <p:tgtEl>
                                          <p:spTgt spid="7"/>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1000" fill="hold"/>
                                        <p:tgtEl>
                                          <p:spTgt spid="2"/>
                                        </p:tgtEl>
                                        <p:attrNameLst>
                                          <p:attrName>ppt_w</p:attrName>
                                        </p:attrNameLst>
                                      </p:cBhvr>
                                      <p:tavLst>
                                        <p:tav tm="0">
                                          <p:val>
                                            <p:fltVal val="0"/>
                                          </p:val>
                                        </p:tav>
                                        <p:tav tm="100000">
                                          <p:val>
                                            <p:strVal val="#ppt_w"/>
                                          </p:val>
                                        </p:tav>
                                      </p:tavLst>
                                    </p:anim>
                                    <p:anim calcmode="lin" valueType="num">
                                      <p:cBhvr>
                                        <p:cTn id="14" dur="1000" fill="hold"/>
                                        <p:tgtEl>
                                          <p:spTgt spid="2"/>
                                        </p:tgtEl>
                                        <p:attrNameLst>
                                          <p:attrName>ppt_h</p:attrName>
                                        </p:attrNameLst>
                                      </p:cBhvr>
                                      <p:tavLst>
                                        <p:tav tm="0">
                                          <p:val>
                                            <p:fltVal val="0"/>
                                          </p:val>
                                        </p:tav>
                                        <p:tav tm="100000">
                                          <p:val>
                                            <p:strVal val="#ppt_h"/>
                                          </p:val>
                                        </p:tav>
                                      </p:tavLst>
                                    </p:anim>
                                    <p:anim calcmode="lin" valueType="num">
                                      <p:cBhvr>
                                        <p:cTn id="15" dur="1000" fill="hold"/>
                                        <p:tgtEl>
                                          <p:spTgt spid="2"/>
                                        </p:tgtEl>
                                        <p:attrNameLst>
                                          <p:attrName>style.rotation</p:attrName>
                                        </p:attrNameLst>
                                      </p:cBhvr>
                                      <p:tavLst>
                                        <p:tav tm="0">
                                          <p:val>
                                            <p:fltVal val="90"/>
                                          </p:val>
                                        </p:tav>
                                        <p:tav tm="100000">
                                          <p:val>
                                            <p:fltVal val="0"/>
                                          </p:val>
                                        </p:tav>
                                      </p:tavLst>
                                    </p:anim>
                                    <p:animEffect transition="in" filter="fade">
                                      <p:cBhvr>
                                        <p:cTn id="16" dur="1000"/>
                                        <p:tgtEl>
                                          <p:spTgt spid="2"/>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2" fill="hold" grpId="0" nodeType="click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wipe(right)">
                                      <p:cBhvr>
                                        <p:cTn id="2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2" grpId="0"/>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DAE67C1E-C901-F2A0-3F06-00CD9F03BA59}"/>
              </a:ext>
            </a:extLst>
          </p:cNvPr>
          <p:cNvSpPr txBox="1"/>
          <p:nvPr/>
        </p:nvSpPr>
        <p:spPr>
          <a:xfrm>
            <a:off x="10388577" y="1407013"/>
            <a:ext cx="1422265"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منابع</a:t>
            </a:r>
            <a:endParaRPr lang="fa-IR" altLang="en-US" sz="1100" b="1" dirty="0">
              <a:latin typeface="Damavand ExtraBold" panose="00000900000000000000" pitchFamily="2" charset="-78"/>
              <a:cs typeface="B Titr" panose="00000700000000000000" pitchFamily="2" charset="-78"/>
            </a:endParaRPr>
          </a:p>
        </p:txBody>
      </p:sp>
      <p:sp>
        <p:nvSpPr>
          <p:cNvPr id="6" name="TextBox 5">
            <a:extLst>
              <a:ext uri="{FF2B5EF4-FFF2-40B4-BE49-F238E27FC236}">
                <a16:creationId xmlns:a16="http://schemas.microsoft.com/office/drawing/2014/main" id="{E15463D0-B207-415D-683B-7FAC59E14905}"/>
              </a:ext>
            </a:extLst>
          </p:cNvPr>
          <p:cNvSpPr txBox="1"/>
          <p:nvPr/>
        </p:nvSpPr>
        <p:spPr>
          <a:xfrm rot="18365941">
            <a:off x="10798303" y="364971"/>
            <a:ext cx="1422265"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نتیجه گیری</a:t>
            </a:r>
            <a:endParaRPr lang="fa-IR" altLang="en-US" sz="1100" b="1" dirty="0">
              <a:latin typeface="Damavand ExtraBold" panose="00000900000000000000" pitchFamily="2" charset="-78"/>
              <a:cs typeface="B Titr" panose="00000700000000000000" pitchFamily="2" charset="-78"/>
            </a:endParaRPr>
          </a:p>
        </p:txBody>
      </p:sp>
      <p:sp>
        <p:nvSpPr>
          <p:cNvPr id="7" name="TextBox 6">
            <a:extLst>
              <a:ext uri="{FF2B5EF4-FFF2-40B4-BE49-F238E27FC236}">
                <a16:creationId xmlns:a16="http://schemas.microsoft.com/office/drawing/2014/main" id="{31F50FE7-0CC6-F446-CC3C-6D8D64423E66}"/>
              </a:ext>
            </a:extLst>
          </p:cNvPr>
          <p:cNvSpPr txBox="1"/>
          <p:nvPr/>
        </p:nvSpPr>
        <p:spPr>
          <a:xfrm>
            <a:off x="3601094" y="43097"/>
            <a:ext cx="2667356" cy="523220"/>
          </a:xfrm>
          <a:prstGeom prst="rect">
            <a:avLst/>
          </a:prstGeom>
          <a:noFill/>
        </p:spPr>
        <p:txBody>
          <a:bodyPr wrap="square" rtlCol="0">
            <a:spAutoFit/>
          </a:bodyPr>
          <a:lstStyle/>
          <a:p>
            <a:pPr algn="ctr" rtl="1"/>
            <a:r>
              <a:rPr lang="fa-IR" sz="2800" dirty="0">
                <a:cs typeface="B Titr" panose="00000700000000000000" pitchFamily="2" charset="-78"/>
              </a:rPr>
              <a:t>تیتر عنوان موضوع</a:t>
            </a:r>
            <a:endParaRPr lang="en-US" sz="8000" dirty="0">
              <a:cs typeface="B Titr" panose="00000700000000000000" pitchFamily="2" charset="-78"/>
            </a:endParaRPr>
          </a:p>
        </p:txBody>
      </p:sp>
      <p:sp>
        <p:nvSpPr>
          <p:cNvPr id="2" name="TextBox 1">
            <a:extLst>
              <a:ext uri="{FF2B5EF4-FFF2-40B4-BE49-F238E27FC236}">
                <a16:creationId xmlns:a16="http://schemas.microsoft.com/office/drawing/2014/main" id="{8820E84E-2C50-C836-001C-F2EFC6D3E518}"/>
              </a:ext>
            </a:extLst>
          </p:cNvPr>
          <p:cNvSpPr txBox="1"/>
          <p:nvPr/>
        </p:nvSpPr>
        <p:spPr>
          <a:xfrm>
            <a:off x="6982267" y="790986"/>
            <a:ext cx="3047492" cy="369332"/>
          </a:xfrm>
          <a:prstGeom prst="rect">
            <a:avLst/>
          </a:prstGeom>
          <a:noFill/>
          <a:ln>
            <a:noFill/>
          </a:ln>
        </p:spPr>
        <p:txBody>
          <a:bodyPr wrap="square" rtlCol="0">
            <a:spAutoFit/>
          </a:bodyPr>
          <a:lstStyle/>
          <a:p>
            <a:r>
              <a:rPr lang="fa-IR" dirty="0">
                <a:cs typeface="B Titr" panose="00000700000000000000" pitchFamily="2" charset="-78"/>
              </a:rPr>
              <a:t>زیر عنـوان اصلــی را وارد کـنید</a:t>
            </a:r>
            <a:endParaRPr lang="en-US" dirty="0">
              <a:cs typeface="B Titr" panose="00000700000000000000" pitchFamily="2" charset="-78"/>
            </a:endParaRPr>
          </a:p>
        </p:txBody>
      </p:sp>
      <p:sp>
        <p:nvSpPr>
          <p:cNvPr id="3" name="TextBox 2">
            <a:extLst>
              <a:ext uri="{FF2B5EF4-FFF2-40B4-BE49-F238E27FC236}">
                <a16:creationId xmlns:a16="http://schemas.microsoft.com/office/drawing/2014/main" id="{8C82FE96-721A-70E2-9012-6F9E5AE9D517}"/>
              </a:ext>
            </a:extLst>
          </p:cNvPr>
          <p:cNvSpPr txBox="1"/>
          <p:nvPr/>
        </p:nvSpPr>
        <p:spPr>
          <a:xfrm>
            <a:off x="4802909" y="1312898"/>
            <a:ext cx="5228760" cy="4493538"/>
          </a:xfrm>
          <a:prstGeom prst="rect">
            <a:avLst/>
          </a:prstGeom>
          <a:noFill/>
        </p:spPr>
        <p:txBody>
          <a:bodyPr wrap="square">
            <a:spAutoFit/>
          </a:bodyPr>
          <a:lstStyle/>
          <a:p>
            <a:pPr algn="justLow" rtl="1">
              <a:lnSpc>
                <a:spcPct val="150000"/>
              </a:lnSpc>
            </a:pPr>
            <a:r>
              <a:rPr lang="fa-IR" sz="16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باشدکه شما به راحتی میتوانید بعد از خرید فایل آن را به راحتی تغییر داده و متن دلخواه خود را در این قسمت جایگزین کنید. </a:t>
            </a:r>
            <a:endParaRPr lang="en-US" sz="1600" dirty="0"/>
          </a:p>
        </p:txBody>
      </p:sp>
      <p:graphicFrame>
        <p:nvGraphicFramePr>
          <p:cNvPr id="11" name="Chart 10">
            <a:extLst>
              <a:ext uri="{FF2B5EF4-FFF2-40B4-BE49-F238E27FC236}">
                <a16:creationId xmlns:a16="http://schemas.microsoft.com/office/drawing/2014/main" id="{CF105E34-7009-9183-A48E-A97B554C06A4}"/>
              </a:ext>
            </a:extLst>
          </p:cNvPr>
          <p:cNvGraphicFramePr/>
          <p:nvPr>
            <p:extLst>
              <p:ext uri="{D42A27DB-BD31-4B8C-83A1-F6EECF244321}">
                <p14:modId xmlns:p14="http://schemas.microsoft.com/office/powerpoint/2010/main" val="614401591"/>
              </p:ext>
            </p:extLst>
          </p:nvPr>
        </p:nvGraphicFramePr>
        <p:xfrm>
          <a:off x="345056" y="2192685"/>
          <a:ext cx="4100945" cy="2733963"/>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Box 3">
            <a:extLst>
              <a:ext uri="{FF2B5EF4-FFF2-40B4-BE49-F238E27FC236}">
                <a16:creationId xmlns:a16="http://schemas.microsoft.com/office/drawing/2014/main" id="{603C64ED-5D23-9538-1D8F-FBBF69F093DD}"/>
              </a:ext>
            </a:extLst>
          </p:cNvPr>
          <p:cNvSpPr txBox="1"/>
          <p:nvPr/>
        </p:nvSpPr>
        <p:spPr>
          <a:xfrm>
            <a:off x="72966" y="6246862"/>
            <a:ext cx="3732415" cy="430887"/>
          </a:xfrm>
          <a:prstGeom prst="rect">
            <a:avLst/>
          </a:prstGeom>
          <a:noFill/>
        </p:spPr>
        <p:txBody>
          <a:bodyPr wrap="square">
            <a:spAutoFit/>
          </a:bodyPr>
          <a:lstStyle/>
          <a:p>
            <a:pPr algn="ctr" rtl="1">
              <a:lnSpc>
                <a:spcPct val="150000"/>
              </a:lnSpc>
              <a:spcBef>
                <a:spcPct val="0"/>
              </a:spcBef>
              <a:buNone/>
            </a:pPr>
            <a:r>
              <a:rPr lang="fa-IR" altLang="en-US" sz="1600" b="1" dirty="0">
                <a:latin typeface="Damavand ExtraBold" panose="00000900000000000000" pitchFamily="2" charset="-78"/>
                <a:cs typeface="B Titr" panose="00000700000000000000" pitchFamily="2" charset="-78"/>
              </a:rPr>
              <a:t>قالب پاورپوینت جلسه دفاع کارشناسی ارشد</a:t>
            </a:r>
          </a:p>
        </p:txBody>
      </p:sp>
    </p:spTree>
    <p:extLst>
      <p:ext uri="{BB962C8B-B14F-4D97-AF65-F5344CB8AC3E}">
        <p14:creationId xmlns:p14="http://schemas.microsoft.com/office/powerpoint/2010/main" val="35502059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11">
                                            <p:graphicEl>
                                              <a:chart seriesIdx="-3" categoryIdx="-3" bldStep="gridLegend"/>
                                            </p:graphicEl>
                                          </p:spTgt>
                                        </p:tgtEl>
                                        <p:attrNameLst>
                                          <p:attrName>style.visibility</p:attrName>
                                        </p:attrNameLst>
                                      </p:cBhvr>
                                      <p:to>
                                        <p:strVal val="visible"/>
                                      </p:to>
                                    </p:set>
                                    <p:anim calcmode="lin" valueType="num">
                                      <p:cBhvr>
                                        <p:cTn id="7" dur="1000" fill="hold"/>
                                        <p:tgtEl>
                                          <p:spTgt spid="11">
                                            <p:graphicEl>
                                              <a:chart seriesIdx="-3" categoryIdx="-3" bldStep="gridLegend"/>
                                            </p:graphicEl>
                                          </p:spTgt>
                                        </p:tgtEl>
                                        <p:attrNameLst>
                                          <p:attrName>ppt_w</p:attrName>
                                        </p:attrNameLst>
                                      </p:cBhvr>
                                      <p:tavLst>
                                        <p:tav tm="0">
                                          <p:val>
                                            <p:fltVal val="0"/>
                                          </p:val>
                                        </p:tav>
                                        <p:tav tm="100000">
                                          <p:val>
                                            <p:strVal val="#ppt_w"/>
                                          </p:val>
                                        </p:tav>
                                      </p:tavLst>
                                    </p:anim>
                                    <p:anim calcmode="lin" valueType="num">
                                      <p:cBhvr>
                                        <p:cTn id="8" dur="1000" fill="hold"/>
                                        <p:tgtEl>
                                          <p:spTgt spid="11">
                                            <p:graphicEl>
                                              <a:chart seriesIdx="-3" categoryIdx="-3" bldStep="gridLegend"/>
                                            </p:graphicEl>
                                          </p:spTgt>
                                        </p:tgtEl>
                                        <p:attrNameLst>
                                          <p:attrName>ppt_h</p:attrName>
                                        </p:attrNameLst>
                                      </p:cBhvr>
                                      <p:tavLst>
                                        <p:tav tm="0">
                                          <p:val>
                                            <p:fltVal val="0"/>
                                          </p:val>
                                        </p:tav>
                                        <p:tav tm="100000">
                                          <p:val>
                                            <p:strVal val="#ppt_h"/>
                                          </p:val>
                                        </p:tav>
                                      </p:tavLst>
                                    </p:anim>
                                    <p:anim calcmode="lin" valueType="num">
                                      <p:cBhvr>
                                        <p:cTn id="9" dur="1000" fill="hold"/>
                                        <p:tgtEl>
                                          <p:spTgt spid="11">
                                            <p:graphicEl>
                                              <a:chart seriesIdx="-3" categoryIdx="-3" bldStep="gridLegend"/>
                                            </p:graphicEl>
                                          </p:spTgt>
                                        </p:tgtEl>
                                        <p:attrNameLst>
                                          <p:attrName>style.rotation</p:attrName>
                                        </p:attrNameLst>
                                      </p:cBhvr>
                                      <p:tavLst>
                                        <p:tav tm="0">
                                          <p:val>
                                            <p:fltVal val="90"/>
                                          </p:val>
                                        </p:tav>
                                        <p:tav tm="100000">
                                          <p:val>
                                            <p:fltVal val="0"/>
                                          </p:val>
                                        </p:tav>
                                      </p:tavLst>
                                    </p:anim>
                                    <p:animEffect transition="in" filter="fade">
                                      <p:cBhvr>
                                        <p:cTn id="10" dur="1000"/>
                                        <p:tgtEl>
                                          <p:spTgt spid="11">
                                            <p:graphicEl>
                                              <a:chart seriesIdx="-3" categoryIdx="-3" bldStep="gridLegend"/>
                                            </p:graphic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11">
                                            <p:graphicEl>
                                              <a:chart seriesIdx="-4" categoryIdx="0" bldStep="category"/>
                                            </p:graphicEl>
                                          </p:spTgt>
                                        </p:tgtEl>
                                        <p:attrNameLst>
                                          <p:attrName>style.visibility</p:attrName>
                                        </p:attrNameLst>
                                      </p:cBhvr>
                                      <p:to>
                                        <p:strVal val="visible"/>
                                      </p:to>
                                    </p:set>
                                    <p:anim calcmode="lin" valueType="num">
                                      <p:cBhvr>
                                        <p:cTn id="15" dur="1000" fill="hold"/>
                                        <p:tgtEl>
                                          <p:spTgt spid="11">
                                            <p:graphicEl>
                                              <a:chart seriesIdx="-4" categoryIdx="0" bldStep="category"/>
                                            </p:graphicEl>
                                          </p:spTgt>
                                        </p:tgtEl>
                                        <p:attrNameLst>
                                          <p:attrName>ppt_w</p:attrName>
                                        </p:attrNameLst>
                                      </p:cBhvr>
                                      <p:tavLst>
                                        <p:tav tm="0">
                                          <p:val>
                                            <p:fltVal val="0"/>
                                          </p:val>
                                        </p:tav>
                                        <p:tav tm="100000">
                                          <p:val>
                                            <p:strVal val="#ppt_w"/>
                                          </p:val>
                                        </p:tav>
                                      </p:tavLst>
                                    </p:anim>
                                    <p:anim calcmode="lin" valueType="num">
                                      <p:cBhvr>
                                        <p:cTn id="16" dur="1000" fill="hold"/>
                                        <p:tgtEl>
                                          <p:spTgt spid="11">
                                            <p:graphicEl>
                                              <a:chart seriesIdx="-4" categoryIdx="0" bldStep="category"/>
                                            </p:graphicEl>
                                          </p:spTgt>
                                        </p:tgtEl>
                                        <p:attrNameLst>
                                          <p:attrName>ppt_h</p:attrName>
                                        </p:attrNameLst>
                                      </p:cBhvr>
                                      <p:tavLst>
                                        <p:tav tm="0">
                                          <p:val>
                                            <p:fltVal val="0"/>
                                          </p:val>
                                        </p:tav>
                                        <p:tav tm="100000">
                                          <p:val>
                                            <p:strVal val="#ppt_h"/>
                                          </p:val>
                                        </p:tav>
                                      </p:tavLst>
                                    </p:anim>
                                    <p:anim calcmode="lin" valueType="num">
                                      <p:cBhvr>
                                        <p:cTn id="17" dur="1000" fill="hold"/>
                                        <p:tgtEl>
                                          <p:spTgt spid="11">
                                            <p:graphicEl>
                                              <a:chart seriesIdx="-4" categoryIdx="0" bldStep="category"/>
                                            </p:graphicEl>
                                          </p:spTgt>
                                        </p:tgtEl>
                                        <p:attrNameLst>
                                          <p:attrName>style.rotation</p:attrName>
                                        </p:attrNameLst>
                                      </p:cBhvr>
                                      <p:tavLst>
                                        <p:tav tm="0">
                                          <p:val>
                                            <p:fltVal val="90"/>
                                          </p:val>
                                        </p:tav>
                                        <p:tav tm="100000">
                                          <p:val>
                                            <p:fltVal val="0"/>
                                          </p:val>
                                        </p:tav>
                                      </p:tavLst>
                                    </p:anim>
                                    <p:animEffect transition="in" filter="fade">
                                      <p:cBhvr>
                                        <p:cTn id="18" dur="1000"/>
                                        <p:tgtEl>
                                          <p:spTgt spid="11">
                                            <p:graphicEl>
                                              <a:chart seriesIdx="-4" categoryIdx="0" bldStep="category"/>
                                            </p:graphic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11">
                                            <p:graphicEl>
                                              <a:chart seriesIdx="-4" categoryIdx="1" bldStep="category"/>
                                            </p:graphicEl>
                                          </p:spTgt>
                                        </p:tgtEl>
                                        <p:attrNameLst>
                                          <p:attrName>style.visibility</p:attrName>
                                        </p:attrNameLst>
                                      </p:cBhvr>
                                      <p:to>
                                        <p:strVal val="visible"/>
                                      </p:to>
                                    </p:set>
                                    <p:anim calcmode="lin" valueType="num">
                                      <p:cBhvr>
                                        <p:cTn id="23" dur="1000" fill="hold"/>
                                        <p:tgtEl>
                                          <p:spTgt spid="11">
                                            <p:graphicEl>
                                              <a:chart seriesIdx="-4" categoryIdx="1" bldStep="category"/>
                                            </p:graphicEl>
                                          </p:spTgt>
                                        </p:tgtEl>
                                        <p:attrNameLst>
                                          <p:attrName>ppt_w</p:attrName>
                                        </p:attrNameLst>
                                      </p:cBhvr>
                                      <p:tavLst>
                                        <p:tav tm="0">
                                          <p:val>
                                            <p:fltVal val="0"/>
                                          </p:val>
                                        </p:tav>
                                        <p:tav tm="100000">
                                          <p:val>
                                            <p:strVal val="#ppt_w"/>
                                          </p:val>
                                        </p:tav>
                                      </p:tavLst>
                                    </p:anim>
                                    <p:anim calcmode="lin" valueType="num">
                                      <p:cBhvr>
                                        <p:cTn id="24" dur="1000" fill="hold"/>
                                        <p:tgtEl>
                                          <p:spTgt spid="11">
                                            <p:graphicEl>
                                              <a:chart seriesIdx="-4" categoryIdx="1" bldStep="category"/>
                                            </p:graphicEl>
                                          </p:spTgt>
                                        </p:tgtEl>
                                        <p:attrNameLst>
                                          <p:attrName>ppt_h</p:attrName>
                                        </p:attrNameLst>
                                      </p:cBhvr>
                                      <p:tavLst>
                                        <p:tav tm="0">
                                          <p:val>
                                            <p:fltVal val="0"/>
                                          </p:val>
                                        </p:tav>
                                        <p:tav tm="100000">
                                          <p:val>
                                            <p:strVal val="#ppt_h"/>
                                          </p:val>
                                        </p:tav>
                                      </p:tavLst>
                                    </p:anim>
                                    <p:anim calcmode="lin" valueType="num">
                                      <p:cBhvr>
                                        <p:cTn id="25" dur="1000" fill="hold"/>
                                        <p:tgtEl>
                                          <p:spTgt spid="11">
                                            <p:graphicEl>
                                              <a:chart seriesIdx="-4" categoryIdx="1" bldStep="category"/>
                                            </p:graphicEl>
                                          </p:spTgt>
                                        </p:tgtEl>
                                        <p:attrNameLst>
                                          <p:attrName>style.rotation</p:attrName>
                                        </p:attrNameLst>
                                      </p:cBhvr>
                                      <p:tavLst>
                                        <p:tav tm="0">
                                          <p:val>
                                            <p:fltVal val="90"/>
                                          </p:val>
                                        </p:tav>
                                        <p:tav tm="100000">
                                          <p:val>
                                            <p:fltVal val="0"/>
                                          </p:val>
                                        </p:tav>
                                      </p:tavLst>
                                    </p:anim>
                                    <p:animEffect transition="in" filter="fade">
                                      <p:cBhvr>
                                        <p:cTn id="26" dur="1000"/>
                                        <p:tgtEl>
                                          <p:spTgt spid="11">
                                            <p:graphicEl>
                                              <a:chart seriesIdx="-4" categoryIdx="1" bldStep="category"/>
                                            </p:graphicEl>
                                          </p:spTgt>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11">
                                            <p:graphicEl>
                                              <a:chart seriesIdx="-4" categoryIdx="2" bldStep="category"/>
                                            </p:graphicEl>
                                          </p:spTgt>
                                        </p:tgtEl>
                                        <p:attrNameLst>
                                          <p:attrName>style.visibility</p:attrName>
                                        </p:attrNameLst>
                                      </p:cBhvr>
                                      <p:to>
                                        <p:strVal val="visible"/>
                                      </p:to>
                                    </p:set>
                                    <p:anim calcmode="lin" valueType="num">
                                      <p:cBhvr>
                                        <p:cTn id="31" dur="1000" fill="hold"/>
                                        <p:tgtEl>
                                          <p:spTgt spid="11">
                                            <p:graphicEl>
                                              <a:chart seriesIdx="-4" categoryIdx="2" bldStep="category"/>
                                            </p:graphicEl>
                                          </p:spTgt>
                                        </p:tgtEl>
                                        <p:attrNameLst>
                                          <p:attrName>ppt_w</p:attrName>
                                        </p:attrNameLst>
                                      </p:cBhvr>
                                      <p:tavLst>
                                        <p:tav tm="0">
                                          <p:val>
                                            <p:fltVal val="0"/>
                                          </p:val>
                                        </p:tav>
                                        <p:tav tm="100000">
                                          <p:val>
                                            <p:strVal val="#ppt_w"/>
                                          </p:val>
                                        </p:tav>
                                      </p:tavLst>
                                    </p:anim>
                                    <p:anim calcmode="lin" valueType="num">
                                      <p:cBhvr>
                                        <p:cTn id="32" dur="1000" fill="hold"/>
                                        <p:tgtEl>
                                          <p:spTgt spid="11">
                                            <p:graphicEl>
                                              <a:chart seriesIdx="-4" categoryIdx="2" bldStep="category"/>
                                            </p:graphicEl>
                                          </p:spTgt>
                                        </p:tgtEl>
                                        <p:attrNameLst>
                                          <p:attrName>ppt_h</p:attrName>
                                        </p:attrNameLst>
                                      </p:cBhvr>
                                      <p:tavLst>
                                        <p:tav tm="0">
                                          <p:val>
                                            <p:fltVal val="0"/>
                                          </p:val>
                                        </p:tav>
                                        <p:tav tm="100000">
                                          <p:val>
                                            <p:strVal val="#ppt_h"/>
                                          </p:val>
                                        </p:tav>
                                      </p:tavLst>
                                    </p:anim>
                                    <p:anim calcmode="lin" valueType="num">
                                      <p:cBhvr>
                                        <p:cTn id="33" dur="1000" fill="hold"/>
                                        <p:tgtEl>
                                          <p:spTgt spid="11">
                                            <p:graphicEl>
                                              <a:chart seriesIdx="-4" categoryIdx="2" bldStep="category"/>
                                            </p:graphicEl>
                                          </p:spTgt>
                                        </p:tgtEl>
                                        <p:attrNameLst>
                                          <p:attrName>style.rotation</p:attrName>
                                        </p:attrNameLst>
                                      </p:cBhvr>
                                      <p:tavLst>
                                        <p:tav tm="0">
                                          <p:val>
                                            <p:fltVal val="90"/>
                                          </p:val>
                                        </p:tav>
                                        <p:tav tm="100000">
                                          <p:val>
                                            <p:fltVal val="0"/>
                                          </p:val>
                                        </p:tav>
                                      </p:tavLst>
                                    </p:anim>
                                    <p:animEffect transition="in" filter="fade">
                                      <p:cBhvr>
                                        <p:cTn id="34" dur="1000"/>
                                        <p:tgtEl>
                                          <p:spTgt spid="11">
                                            <p:graphicEl>
                                              <a:chart seriesIdx="-4" categoryIdx="2" bldStep="category"/>
                                            </p:graphicEl>
                                          </p:spTgt>
                                        </p:tgtEl>
                                      </p:cBhvr>
                                    </p:animEffect>
                                  </p:childTnLst>
                                </p:cTn>
                              </p:par>
                            </p:childTnLst>
                          </p:cTn>
                        </p:par>
                      </p:childTnLst>
                    </p:cTn>
                  </p:par>
                  <p:par>
                    <p:cTn id="35" fill="hold">
                      <p:stCondLst>
                        <p:cond delay="indefinite"/>
                      </p:stCondLst>
                      <p:childTnLst>
                        <p:par>
                          <p:cTn id="36" fill="hold">
                            <p:stCondLst>
                              <p:cond delay="0"/>
                            </p:stCondLst>
                            <p:childTnLst>
                              <p:par>
                                <p:cTn id="37" presetID="31" presetClass="entr" presetSubtype="0" fill="hold" grpId="0" nodeType="clickEffect">
                                  <p:stCondLst>
                                    <p:cond delay="0"/>
                                  </p:stCondLst>
                                  <p:childTnLst>
                                    <p:set>
                                      <p:cBhvr>
                                        <p:cTn id="38" dur="1" fill="hold">
                                          <p:stCondLst>
                                            <p:cond delay="0"/>
                                          </p:stCondLst>
                                        </p:cTn>
                                        <p:tgtEl>
                                          <p:spTgt spid="11">
                                            <p:graphicEl>
                                              <a:chart seriesIdx="-4" categoryIdx="3" bldStep="category"/>
                                            </p:graphicEl>
                                          </p:spTgt>
                                        </p:tgtEl>
                                        <p:attrNameLst>
                                          <p:attrName>style.visibility</p:attrName>
                                        </p:attrNameLst>
                                      </p:cBhvr>
                                      <p:to>
                                        <p:strVal val="visible"/>
                                      </p:to>
                                    </p:set>
                                    <p:anim calcmode="lin" valueType="num">
                                      <p:cBhvr>
                                        <p:cTn id="39" dur="1000" fill="hold"/>
                                        <p:tgtEl>
                                          <p:spTgt spid="11">
                                            <p:graphicEl>
                                              <a:chart seriesIdx="-4" categoryIdx="3" bldStep="category"/>
                                            </p:graphicEl>
                                          </p:spTgt>
                                        </p:tgtEl>
                                        <p:attrNameLst>
                                          <p:attrName>ppt_w</p:attrName>
                                        </p:attrNameLst>
                                      </p:cBhvr>
                                      <p:tavLst>
                                        <p:tav tm="0">
                                          <p:val>
                                            <p:fltVal val="0"/>
                                          </p:val>
                                        </p:tav>
                                        <p:tav tm="100000">
                                          <p:val>
                                            <p:strVal val="#ppt_w"/>
                                          </p:val>
                                        </p:tav>
                                      </p:tavLst>
                                    </p:anim>
                                    <p:anim calcmode="lin" valueType="num">
                                      <p:cBhvr>
                                        <p:cTn id="40" dur="1000" fill="hold"/>
                                        <p:tgtEl>
                                          <p:spTgt spid="11">
                                            <p:graphicEl>
                                              <a:chart seriesIdx="-4" categoryIdx="3" bldStep="category"/>
                                            </p:graphicEl>
                                          </p:spTgt>
                                        </p:tgtEl>
                                        <p:attrNameLst>
                                          <p:attrName>ppt_h</p:attrName>
                                        </p:attrNameLst>
                                      </p:cBhvr>
                                      <p:tavLst>
                                        <p:tav tm="0">
                                          <p:val>
                                            <p:fltVal val="0"/>
                                          </p:val>
                                        </p:tav>
                                        <p:tav tm="100000">
                                          <p:val>
                                            <p:strVal val="#ppt_h"/>
                                          </p:val>
                                        </p:tav>
                                      </p:tavLst>
                                    </p:anim>
                                    <p:anim calcmode="lin" valueType="num">
                                      <p:cBhvr>
                                        <p:cTn id="41" dur="1000" fill="hold"/>
                                        <p:tgtEl>
                                          <p:spTgt spid="11">
                                            <p:graphicEl>
                                              <a:chart seriesIdx="-4" categoryIdx="3" bldStep="category"/>
                                            </p:graphicEl>
                                          </p:spTgt>
                                        </p:tgtEl>
                                        <p:attrNameLst>
                                          <p:attrName>style.rotation</p:attrName>
                                        </p:attrNameLst>
                                      </p:cBhvr>
                                      <p:tavLst>
                                        <p:tav tm="0">
                                          <p:val>
                                            <p:fltVal val="90"/>
                                          </p:val>
                                        </p:tav>
                                        <p:tav tm="100000">
                                          <p:val>
                                            <p:fltVal val="0"/>
                                          </p:val>
                                        </p:tav>
                                      </p:tavLst>
                                    </p:anim>
                                    <p:animEffect transition="in" filter="fade">
                                      <p:cBhvr>
                                        <p:cTn id="42" dur="1000"/>
                                        <p:tgtEl>
                                          <p:spTgt spid="11">
                                            <p:graphicEl>
                                              <a:chart seriesIdx="-4" categoryIdx="3" bldStep="category"/>
                                            </p:graphicEl>
                                          </p:spTgt>
                                        </p:tgtEl>
                                      </p:cBhvr>
                                    </p:animEffect>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grpId="0" nodeType="click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fade">
                                      <p:cBhvr>
                                        <p:cTn id="47" dur="1000"/>
                                        <p:tgtEl>
                                          <p:spTgt spid="3"/>
                                        </p:tgtEl>
                                      </p:cBhvr>
                                    </p:animEffect>
                                    <p:anim calcmode="lin" valueType="num">
                                      <p:cBhvr>
                                        <p:cTn id="48" dur="1000" fill="hold"/>
                                        <p:tgtEl>
                                          <p:spTgt spid="3"/>
                                        </p:tgtEl>
                                        <p:attrNameLst>
                                          <p:attrName>ppt_x</p:attrName>
                                        </p:attrNameLst>
                                      </p:cBhvr>
                                      <p:tavLst>
                                        <p:tav tm="0">
                                          <p:val>
                                            <p:strVal val="#ppt_x"/>
                                          </p:val>
                                        </p:tav>
                                        <p:tav tm="100000">
                                          <p:val>
                                            <p:strVal val="#ppt_x"/>
                                          </p:val>
                                        </p:tav>
                                      </p:tavLst>
                                    </p:anim>
                                    <p:anim calcmode="lin" valueType="num">
                                      <p:cBhvr>
                                        <p:cTn id="49" dur="1000" fill="hold"/>
                                        <p:tgtEl>
                                          <p:spTgt spid="3"/>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
                                        </p:tgtEl>
                                        <p:attrNameLst>
                                          <p:attrName>style.visibility</p:attrName>
                                        </p:attrNameLst>
                                      </p:cBhvr>
                                      <p:to>
                                        <p:strVal val="visible"/>
                                      </p:to>
                                    </p:set>
                                    <p:animEffect transition="in" filter="fade">
                                      <p:cBhvr>
                                        <p:cTn id="52" dur="1000"/>
                                        <p:tgtEl>
                                          <p:spTgt spid="2"/>
                                        </p:tgtEl>
                                      </p:cBhvr>
                                    </p:animEffect>
                                    <p:anim calcmode="lin" valueType="num">
                                      <p:cBhvr>
                                        <p:cTn id="53" dur="1000" fill="hold"/>
                                        <p:tgtEl>
                                          <p:spTgt spid="2"/>
                                        </p:tgtEl>
                                        <p:attrNameLst>
                                          <p:attrName>ppt_x</p:attrName>
                                        </p:attrNameLst>
                                      </p:cBhvr>
                                      <p:tavLst>
                                        <p:tav tm="0">
                                          <p:val>
                                            <p:strVal val="#ppt_x"/>
                                          </p:val>
                                        </p:tav>
                                        <p:tav tm="100000">
                                          <p:val>
                                            <p:strVal val="#ppt_x"/>
                                          </p:val>
                                        </p:tav>
                                      </p:tavLst>
                                    </p:anim>
                                    <p:anim calcmode="lin" valueType="num">
                                      <p:cBhvr>
                                        <p:cTn id="5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Graphic spid="11" grpId="0">
        <p:bldSub>
          <a:bldChart bld="category"/>
        </p:bldSub>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8653D1E-4CB2-6FB7-0CE8-3BF5DC40E4E4}"/>
              </a:ext>
            </a:extLst>
          </p:cNvPr>
          <p:cNvSpPr txBox="1"/>
          <p:nvPr/>
        </p:nvSpPr>
        <p:spPr>
          <a:xfrm rot="16200000">
            <a:off x="7821334" y="2478552"/>
            <a:ext cx="4958517" cy="1615827"/>
          </a:xfrm>
          <a:prstGeom prst="rect">
            <a:avLst/>
          </a:prstGeom>
          <a:noFill/>
        </p:spPr>
        <p:txBody>
          <a:bodyPr wrap="square">
            <a:spAutoFit/>
          </a:bodyPr>
          <a:lstStyle/>
          <a:p>
            <a:pPr algn="ctr" rtl="1">
              <a:lnSpc>
                <a:spcPct val="150000"/>
              </a:lnSpc>
              <a:spcBef>
                <a:spcPct val="0"/>
              </a:spcBef>
              <a:buNone/>
            </a:pPr>
            <a:r>
              <a:rPr lang="fa-IR" altLang="en-US" sz="7200" b="1" dirty="0">
                <a:solidFill>
                  <a:srgbClr val="041D67"/>
                </a:solidFill>
                <a:latin typeface="Damavand ExtraBold" panose="00000900000000000000" pitchFamily="2" charset="-78"/>
                <a:cs typeface="B Titr" panose="00000700000000000000" pitchFamily="2" charset="-78"/>
              </a:rPr>
              <a:t>منـــابع</a:t>
            </a:r>
            <a:endParaRPr lang="fa-IR" altLang="en-US" sz="4800" b="1" dirty="0">
              <a:solidFill>
                <a:srgbClr val="041D67"/>
              </a:solidFill>
              <a:latin typeface="Damavand ExtraBold" panose="00000900000000000000" pitchFamily="2" charset="-78"/>
              <a:cs typeface="B Titr" panose="00000700000000000000" pitchFamily="2" charset="-78"/>
            </a:endParaRPr>
          </a:p>
        </p:txBody>
      </p:sp>
      <p:pic>
        <p:nvPicPr>
          <p:cNvPr id="4" name="Picture 3">
            <a:extLst>
              <a:ext uri="{FF2B5EF4-FFF2-40B4-BE49-F238E27FC236}">
                <a16:creationId xmlns:a16="http://schemas.microsoft.com/office/drawing/2014/main" id="{20EBE1EC-1EF5-B760-794B-BD85C582FCC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7624427" y="2494874"/>
            <a:ext cx="1868252" cy="1868252"/>
          </a:xfrm>
          <a:prstGeom prst="rect">
            <a:avLst/>
          </a:prstGeom>
        </p:spPr>
      </p:pic>
      <p:sp>
        <p:nvSpPr>
          <p:cNvPr id="5" name="TextBox 4">
            <a:extLst>
              <a:ext uri="{FF2B5EF4-FFF2-40B4-BE49-F238E27FC236}">
                <a16:creationId xmlns:a16="http://schemas.microsoft.com/office/drawing/2014/main" id="{D44D3EE8-8C91-1585-1FC5-29F51E75542D}"/>
              </a:ext>
            </a:extLst>
          </p:cNvPr>
          <p:cNvSpPr txBox="1"/>
          <p:nvPr/>
        </p:nvSpPr>
        <p:spPr>
          <a:xfrm>
            <a:off x="1092013" y="1197620"/>
            <a:ext cx="5229274" cy="4462760"/>
          </a:xfrm>
          <a:prstGeom prst="rect">
            <a:avLst/>
          </a:prstGeom>
          <a:noFill/>
        </p:spPr>
        <p:txBody>
          <a:bodyPr wrap="square">
            <a:spAutoFit/>
          </a:bodyPr>
          <a:lstStyle/>
          <a:p>
            <a:pPr algn="justLow" rtl="1">
              <a:lnSpc>
                <a:spcPct val="200000"/>
              </a:lnSpc>
            </a:pPr>
            <a:r>
              <a:rPr lang="fa-IR" sz="16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دهید. </a:t>
            </a:r>
            <a:endParaRPr lang="en-US" sz="1600" dirty="0"/>
          </a:p>
        </p:txBody>
      </p:sp>
    </p:spTree>
    <p:extLst>
      <p:ext uri="{BB962C8B-B14F-4D97-AF65-F5344CB8AC3E}">
        <p14:creationId xmlns:p14="http://schemas.microsoft.com/office/powerpoint/2010/main" val="40646784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par>
                                <p:cTn id="21" presetID="26" presetClass="entr" presetSubtype="0"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wipe(down)">
                                      <p:cBhvr>
                                        <p:cTn id="23" dur="580">
                                          <p:stCondLst>
                                            <p:cond delay="0"/>
                                          </p:stCondLst>
                                        </p:cTn>
                                        <p:tgtEl>
                                          <p:spTgt spid="2"/>
                                        </p:tgtEl>
                                      </p:cBhvr>
                                    </p:animEffect>
                                    <p:anim calcmode="lin" valueType="num">
                                      <p:cBhvr>
                                        <p:cTn id="24"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29" dur="26">
                                          <p:stCondLst>
                                            <p:cond delay="650"/>
                                          </p:stCondLst>
                                        </p:cTn>
                                        <p:tgtEl>
                                          <p:spTgt spid="2"/>
                                        </p:tgtEl>
                                      </p:cBhvr>
                                      <p:to x="100000" y="60000"/>
                                    </p:animScale>
                                    <p:animScale>
                                      <p:cBhvr>
                                        <p:cTn id="30" dur="166" decel="50000">
                                          <p:stCondLst>
                                            <p:cond delay="676"/>
                                          </p:stCondLst>
                                        </p:cTn>
                                        <p:tgtEl>
                                          <p:spTgt spid="2"/>
                                        </p:tgtEl>
                                      </p:cBhvr>
                                      <p:to x="100000" y="100000"/>
                                    </p:animScale>
                                    <p:animScale>
                                      <p:cBhvr>
                                        <p:cTn id="31" dur="26">
                                          <p:stCondLst>
                                            <p:cond delay="1312"/>
                                          </p:stCondLst>
                                        </p:cTn>
                                        <p:tgtEl>
                                          <p:spTgt spid="2"/>
                                        </p:tgtEl>
                                      </p:cBhvr>
                                      <p:to x="100000" y="80000"/>
                                    </p:animScale>
                                    <p:animScale>
                                      <p:cBhvr>
                                        <p:cTn id="32" dur="166" decel="50000">
                                          <p:stCondLst>
                                            <p:cond delay="1338"/>
                                          </p:stCondLst>
                                        </p:cTn>
                                        <p:tgtEl>
                                          <p:spTgt spid="2"/>
                                        </p:tgtEl>
                                      </p:cBhvr>
                                      <p:to x="100000" y="100000"/>
                                    </p:animScale>
                                    <p:animScale>
                                      <p:cBhvr>
                                        <p:cTn id="33" dur="26">
                                          <p:stCondLst>
                                            <p:cond delay="1642"/>
                                          </p:stCondLst>
                                        </p:cTn>
                                        <p:tgtEl>
                                          <p:spTgt spid="2"/>
                                        </p:tgtEl>
                                      </p:cBhvr>
                                      <p:to x="100000" y="90000"/>
                                    </p:animScale>
                                    <p:animScale>
                                      <p:cBhvr>
                                        <p:cTn id="34" dur="166" decel="50000">
                                          <p:stCondLst>
                                            <p:cond delay="1668"/>
                                          </p:stCondLst>
                                        </p:cTn>
                                        <p:tgtEl>
                                          <p:spTgt spid="2"/>
                                        </p:tgtEl>
                                      </p:cBhvr>
                                      <p:to x="100000" y="100000"/>
                                    </p:animScale>
                                    <p:animScale>
                                      <p:cBhvr>
                                        <p:cTn id="35" dur="26">
                                          <p:stCondLst>
                                            <p:cond delay="1808"/>
                                          </p:stCondLst>
                                        </p:cTn>
                                        <p:tgtEl>
                                          <p:spTgt spid="2"/>
                                        </p:tgtEl>
                                      </p:cBhvr>
                                      <p:to x="100000" y="95000"/>
                                    </p:animScale>
                                    <p:animScale>
                                      <p:cBhvr>
                                        <p:cTn id="36" dur="166" decel="50000">
                                          <p:stCondLst>
                                            <p:cond delay="1834"/>
                                          </p:stCondLst>
                                        </p:cTn>
                                        <p:tgtEl>
                                          <p:spTgt spid="2"/>
                                        </p:tgtEl>
                                      </p:cBhvr>
                                      <p:to x="100000" y="100000"/>
                                    </p:animScale>
                                  </p:childTnLst>
                                </p:cTn>
                              </p:par>
                            </p:childTnLst>
                          </p:cTn>
                        </p:par>
                      </p:childTnLst>
                    </p:cTn>
                  </p:par>
                  <p:par>
                    <p:cTn id="37" fill="hold">
                      <p:stCondLst>
                        <p:cond delay="indefinite"/>
                      </p:stCondLst>
                      <p:childTnLst>
                        <p:par>
                          <p:cTn id="38" fill="hold">
                            <p:stCondLst>
                              <p:cond delay="0"/>
                            </p:stCondLst>
                            <p:childTnLst>
                              <p:par>
                                <p:cTn id="39" presetID="22" presetClass="entr" presetSubtype="4" fill="hold" grpId="0" nodeType="clickEffect">
                                  <p:stCondLst>
                                    <p:cond delay="0"/>
                                  </p:stCondLst>
                                  <p:childTnLst>
                                    <p:set>
                                      <p:cBhvr>
                                        <p:cTn id="40" dur="1" fill="hold">
                                          <p:stCondLst>
                                            <p:cond delay="0"/>
                                          </p:stCondLst>
                                        </p:cTn>
                                        <p:tgtEl>
                                          <p:spTgt spid="5"/>
                                        </p:tgtEl>
                                        <p:attrNameLst>
                                          <p:attrName>style.visibility</p:attrName>
                                        </p:attrNameLst>
                                      </p:cBhvr>
                                      <p:to>
                                        <p:strVal val="visible"/>
                                      </p:to>
                                    </p:set>
                                    <p:animEffect transition="in" filter="wipe(down)">
                                      <p:cBhvr>
                                        <p:cTn id="4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735CE95-70CD-7368-7680-AEABF654DC0E}"/>
              </a:ext>
            </a:extLst>
          </p:cNvPr>
          <p:cNvSpPr txBox="1"/>
          <p:nvPr/>
        </p:nvSpPr>
        <p:spPr>
          <a:xfrm rot="18365941">
            <a:off x="10798303" y="364971"/>
            <a:ext cx="1422265"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منابع</a:t>
            </a:r>
            <a:endParaRPr lang="fa-IR" altLang="en-US" sz="1100" b="1" dirty="0">
              <a:latin typeface="Damavand ExtraBold" panose="00000900000000000000" pitchFamily="2" charset="-78"/>
              <a:cs typeface="B Titr" panose="00000700000000000000" pitchFamily="2" charset="-78"/>
            </a:endParaRPr>
          </a:p>
        </p:txBody>
      </p:sp>
      <p:sp>
        <p:nvSpPr>
          <p:cNvPr id="3" name="TextBox 2">
            <a:extLst>
              <a:ext uri="{FF2B5EF4-FFF2-40B4-BE49-F238E27FC236}">
                <a16:creationId xmlns:a16="http://schemas.microsoft.com/office/drawing/2014/main" id="{2B855ECC-6AE6-73CC-8A10-B1A789E4BDBC}"/>
              </a:ext>
            </a:extLst>
          </p:cNvPr>
          <p:cNvSpPr txBox="1"/>
          <p:nvPr/>
        </p:nvSpPr>
        <p:spPr>
          <a:xfrm>
            <a:off x="3601094" y="43097"/>
            <a:ext cx="2667356" cy="523220"/>
          </a:xfrm>
          <a:prstGeom prst="rect">
            <a:avLst/>
          </a:prstGeom>
          <a:noFill/>
        </p:spPr>
        <p:txBody>
          <a:bodyPr wrap="square" rtlCol="0">
            <a:spAutoFit/>
          </a:bodyPr>
          <a:lstStyle/>
          <a:p>
            <a:pPr algn="ctr" rtl="1"/>
            <a:r>
              <a:rPr lang="fa-IR" sz="2800" dirty="0">
                <a:cs typeface="B Titr" panose="00000700000000000000" pitchFamily="2" charset="-78"/>
              </a:rPr>
              <a:t>تیتر عنوان موضوع</a:t>
            </a:r>
            <a:endParaRPr lang="en-US" sz="8000" dirty="0">
              <a:cs typeface="B Titr" panose="00000700000000000000" pitchFamily="2" charset="-78"/>
            </a:endParaRPr>
          </a:p>
        </p:txBody>
      </p:sp>
      <p:sp>
        <p:nvSpPr>
          <p:cNvPr id="37" name="TextBox 36">
            <a:extLst>
              <a:ext uri="{FF2B5EF4-FFF2-40B4-BE49-F238E27FC236}">
                <a16:creationId xmlns:a16="http://schemas.microsoft.com/office/drawing/2014/main" id="{AA72CBE7-7BA6-381B-1440-CBB8987E2A15}"/>
              </a:ext>
            </a:extLst>
          </p:cNvPr>
          <p:cNvSpPr txBox="1"/>
          <p:nvPr/>
        </p:nvSpPr>
        <p:spPr>
          <a:xfrm>
            <a:off x="6865106" y="812432"/>
            <a:ext cx="3047492" cy="369332"/>
          </a:xfrm>
          <a:prstGeom prst="rect">
            <a:avLst/>
          </a:prstGeom>
          <a:solidFill>
            <a:srgbClr val="041D67"/>
          </a:solidFill>
          <a:ln>
            <a:noFill/>
          </a:ln>
        </p:spPr>
        <p:txBody>
          <a:bodyPr wrap="square" rtlCol="0">
            <a:spAutoFit/>
          </a:bodyPr>
          <a:lstStyle/>
          <a:p>
            <a:r>
              <a:rPr lang="fa-IR" dirty="0">
                <a:solidFill>
                  <a:schemeClr val="bg1"/>
                </a:solidFill>
                <a:cs typeface="B Titr" panose="00000700000000000000" pitchFamily="2" charset="-78"/>
              </a:rPr>
              <a:t>زیر عنـوان اصلــی را وارد کـنید</a:t>
            </a:r>
            <a:endParaRPr lang="en-US" dirty="0">
              <a:solidFill>
                <a:schemeClr val="bg1"/>
              </a:solidFill>
              <a:cs typeface="B Titr" panose="00000700000000000000" pitchFamily="2" charset="-78"/>
            </a:endParaRPr>
          </a:p>
        </p:txBody>
      </p:sp>
      <p:sp>
        <p:nvSpPr>
          <p:cNvPr id="38" name="TextBox 37">
            <a:extLst>
              <a:ext uri="{FF2B5EF4-FFF2-40B4-BE49-F238E27FC236}">
                <a16:creationId xmlns:a16="http://schemas.microsoft.com/office/drawing/2014/main" id="{336A30E2-0A5E-BABE-039A-3EE949CA5772}"/>
              </a:ext>
            </a:extLst>
          </p:cNvPr>
          <p:cNvSpPr txBox="1"/>
          <p:nvPr/>
        </p:nvSpPr>
        <p:spPr>
          <a:xfrm>
            <a:off x="457200" y="1251148"/>
            <a:ext cx="9455398" cy="1908215"/>
          </a:xfrm>
          <a:prstGeom prst="rect">
            <a:avLst/>
          </a:prstGeom>
          <a:noFill/>
        </p:spPr>
        <p:txBody>
          <a:bodyPr wrap="square">
            <a:spAutoFit/>
          </a:bodyPr>
          <a:lstStyle/>
          <a:p>
            <a:pPr algn="justLow" rtl="1">
              <a:lnSpc>
                <a:spcPct val="150000"/>
              </a:lnSpc>
            </a:pPr>
            <a:r>
              <a:rPr lang="fa-IR" sz="16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600" dirty="0"/>
          </a:p>
        </p:txBody>
      </p:sp>
      <p:grpSp>
        <p:nvGrpSpPr>
          <p:cNvPr id="39" name="Google Shape;10443;p74">
            <a:extLst>
              <a:ext uri="{FF2B5EF4-FFF2-40B4-BE49-F238E27FC236}">
                <a16:creationId xmlns:a16="http://schemas.microsoft.com/office/drawing/2014/main" id="{813D523B-0268-B563-D0AC-9B659E9FA448}"/>
              </a:ext>
            </a:extLst>
          </p:cNvPr>
          <p:cNvGrpSpPr/>
          <p:nvPr/>
        </p:nvGrpSpPr>
        <p:grpSpPr>
          <a:xfrm>
            <a:off x="8045629" y="3627261"/>
            <a:ext cx="525951" cy="560541"/>
            <a:chOff x="11314392" y="4449570"/>
            <a:chExt cx="551136" cy="587383"/>
          </a:xfrm>
          <a:solidFill>
            <a:srgbClr val="041D67"/>
          </a:solidFill>
        </p:grpSpPr>
        <p:sp>
          <p:nvSpPr>
            <p:cNvPr id="40" name="Google Shape;10444;p74">
              <a:extLst>
                <a:ext uri="{FF2B5EF4-FFF2-40B4-BE49-F238E27FC236}">
                  <a16:creationId xmlns:a16="http://schemas.microsoft.com/office/drawing/2014/main" id="{3CBA5294-74AA-7E2D-6ECA-20AD97EB0CE4}"/>
                </a:ext>
              </a:extLst>
            </p:cNvPr>
            <p:cNvSpPr/>
            <p:nvPr/>
          </p:nvSpPr>
          <p:spPr>
            <a:xfrm>
              <a:off x="11362773" y="4449570"/>
              <a:ext cx="161291" cy="171898"/>
            </a:xfrm>
            <a:custGeom>
              <a:avLst/>
              <a:gdLst>
                <a:gd name="f0" fmla="val w"/>
                <a:gd name="f1" fmla="val h"/>
                <a:gd name="f2" fmla="val 0"/>
                <a:gd name="f3" fmla="val 3467"/>
                <a:gd name="f4" fmla="val 1733"/>
                <a:gd name="f5" fmla="val 1"/>
                <a:gd name="f6" fmla="val 788"/>
                <a:gd name="f7" fmla="val 2679"/>
                <a:gd name="f8" fmla="val 3466"/>
                <a:gd name="f9" fmla="val 2678"/>
                <a:gd name="f10" fmla="*/ f0 1 3467"/>
                <a:gd name="f11" fmla="*/ f1 1 3467"/>
                <a:gd name="f12" fmla="val f2"/>
                <a:gd name="f13" fmla="val f3"/>
                <a:gd name="f14" fmla="+- f13 0 f12"/>
                <a:gd name="f15" fmla="*/ f14 1 3467"/>
                <a:gd name="f16" fmla="*/ f12 1 f15"/>
                <a:gd name="f17" fmla="*/ f13 1 f15"/>
                <a:gd name="f18" fmla="*/ f16 f10 1"/>
                <a:gd name="f19" fmla="*/ f17 f10 1"/>
                <a:gd name="f20" fmla="*/ f17 f11 1"/>
                <a:gd name="f21" fmla="*/ f16 f11 1"/>
              </a:gdLst>
              <a:ahLst/>
              <a:cxnLst>
                <a:cxn ang="3cd4">
                  <a:pos x="hc" y="t"/>
                </a:cxn>
                <a:cxn ang="0">
                  <a:pos x="r" y="vc"/>
                </a:cxn>
                <a:cxn ang="cd4">
                  <a:pos x="hc" y="b"/>
                </a:cxn>
                <a:cxn ang="cd2">
                  <a:pos x="l" y="vc"/>
                </a:cxn>
              </a:cxnLst>
              <a:rect l="f18" t="f21" r="f19" b="f20"/>
              <a:pathLst>
                <a:path w="3467" h="3467">
                  <a:moveTo>
                    <a:pt x="f4" y="f5"/>
                  </a:moveTo>
                  <a:cubicBezTo>
                    <a:pt x="f6" y="f5"/>
                    <a:pt x="f5" y="f6"/>
                    <a:pt x="f5" y="f4"/>
                  </a:cubicBezTo>
                  <a:cubicBezTo>
                    <a:pt x="f5" y="f7"/>
                    <a:pt x="f6" y="f8"/>
                    <a:pt x="f4" y="f8"/>
                  </a:cubicBezTo>
                  <a:cubicBezTo>
                    <a:pt x="f9" y="f8"/>
                    <a:pt x="f8" y="f7"/>
                    <a:pt x="f8" y="f4"/>
                  </a:cubicBezTo>
                  <a:cubicBezTo>
                    <a:pt x="f8" y="f6"/>
                    <a:pt x="f9" y="f5"/>
                    <a:pt x="f4" y="f5"/>
                  </a:cubicBezTo>
                  <a:close/>
                </a:path>
              </a:pathLst>
            </a:custGeom>
            <a:grp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1200" cap="none" spc="0" baseline="0">
                <a:solidFill>
                  <a:srgbClr val="232323"/>
                </a:solidFill>
                <a:uFillTx/>
                <a:latin typeface="Arial"/>
              </a:endParaRPr>
            </a:p>
          </p:txBody>
        </p:sp>
        <p:sp>
          <p:nvSpPr>
            <p:cNvPr id="41" name="Google Shape;10445;p74">
              <a:extLst>
                <a:ext uri="{FF2B5EF4-FFF2-40B4-BE49-F238E27FC236}">
                  <a16:creationId xmlns:a16="http://schemas.microsoft.com/office/drawing/2014/main" id="{DF14A59F-CC2D-D329-FA79-B9F82A1B1B93}"/>
                </a:ext>
              </a:extLst>
            </p:cNvPr>
            <p:cNvSpPr/>
            <p:nvPr/>
          </p:nvSpPr>
          <p:spPr>
            <a:xfrm>
              <a:off x="11575279" y="4519879"/>
              <a:ext cx="193523" cy="134764"/>
            </a:xfrm>
            <a:custGeom>
              <a:avLst/>
              <a:gdLst>
                <a:gd name="f0" fmla="val w"/>
                <a:gd name="f1" fmla="val h"/>
                <a:gd name="f2" fmla="val 0"/>
                <a:gd name="f3" fmla="val 4160"/>
                <a:gd name="f4" fmla="val 2718"/>
                <a:gd name="f5" fmla="val 347"/>
                <a:gd name="f6" fmla="val 158"/>
                <a:gd name="f7" fmla="val 1"/>
                <a:gd name="f8" fmla="val 536"/>
                <a:gd name="f9" fmla="val 95"/>
                <a:gd name="f10" fmla="val 662"/>
                <a:gd name="f11" fmla="val 316"/>
                <a:gd name="f12" fmla="val 2395"/>
                <a:gd name="f13" fmla="val 2584"/>
                <a:gd name="f14" fmla="val 2742"/>
                <a:gd name="f15" fmla="val 820"/>
                <a:gd name="f16" fmla="val 1009"/>
                <a:gd name="f17" fmla="val 1576"/>
                <a:gd name="f18" fmla="val 2616"/>
                <a:gd name="f19" fmla="val 1450"/>
                <a:gd name="f20" fmla="val 2568"/>
                <a:gd name="f21" fmla="val 1387"/>
                <a:gd name="f22" fmla="val 2482"/>
                <a:gd name="f23" fmla="val 1355"/>
                <a:gd name="f24" fmla="val 2391"/>
                <a:gd name="f25" fmla="val 2301"/>
                <a:gd name="f26" fmla="val 2206"/>
                <a:gd name="f27" fmla="val 2143"/>
                <a:gd name="f28" fmla="val 2049"/>
                <a:gd name="f29" fmla="val 1796"/>
                <a:gd name="f30" fmla="val 1922"/>
                <a:gd name="f31" fmla="val 2868"/>
                <a:gd name="f32" fmla="val 2647"/>
                <a:gd name="f33" fmla="val 2931"/>
                <a:gd name="f34" fmla="val 2694"/>
                <a:gd name="f35" fmla="val 3017"/>
                <a:gd name="f36" fmla="val 3104"/>
                <a:gd name="f37" fmla="val 3191"/>
                <a:gd name="f38" fmla="val 3277"/>
                <a:gd name="f39" fmla="val 3340"/>
                <a:gd name="f40" fmla="val 4033"/>
                <a:gd name="f41" fmla="val 4159"/>
                <a:gd name="f42" fmla="val 3986"/>
                <a:gd name="f43" fmla="val 3899"/>
                <a:gd name="f44" fmla="val 3809"/>
                <a:gd name="f45" fmla="val 3718"/>
                <a:gd name="f46" fmla="val 3624"/>
                <a:gd name="f47" fmla="val 3561"/>
                <a:gd name="f48" fmla="val 3466"/>
                <a:gd name="f49" fmla="val 441"/>
                <a:gd name="f50" fmla="val 2994"/>
                <a:gd name="f51" fmla="val 2427"/>
                <a:gd name="f52" fmla="*/ f0 1 4160"/>
                <a:gd name="f53" fmla="*/ f1 1 2718"/>
                <a:gd name="f54" fmla="val f2"/>
                <a:gd name="f55" fmla="val f3"/>
                <a:gd name="f56" fmla="val f4"/>
                <a:gd name="f57" fmla="+- f56 0 f54"/>
                <a:gd name="f58" fmla="+- f55 0 f54"/>
                <a:gd name="f59" fmla="*/ f58 1 4160"/>
                <a:gd name="f60" fmla="*/ f57 1 2718"/>
                <a:gd name="f61" fmla="*/ f54 1 f59"/>
                <a:gd name="f62" fmla="*/ f55 1 f59"/>
                <a:gd name="f63" fmla="*/ f54 1 f60"/>
                <a:gd name="f64" fmla="*/ f56 1 f60"/>
                <a:gd name="f65" fmla="*/ f61 f52 1"/>
                <a:gd name="f66" fmla="*/ f62 f52 1"/>
                <a:gd name="f67" fmla="*/ f64 f53 1"/>
                <a:gd name="f68" fmla="*/ f63 f53 1"/>
              </a:gdLst>
              <a:ahLst/>
              <a:cxnLst>
                <a:cxn ang="3cd4">
                  <a:pos x="hc" y="t"/>
                </a:cxn>
                <a:cxn ang="0">
                  <a:pos x="r" y="vc"/>
                </a:cxn>
                <a:cxn ang="cd4">
                  <a:pos x="hc" y="b"/>
                </a:cxn>
                <a:cxn ang="cd2">
                  <a:pos x="l" y="vc"/>
                </a:cxn>
              </a:cxnLst>
              <a:rect l="f65" t="f68" r="f66" b="f67"/>
              <a:pathLst>
                <a:path w="4160" h="2718">
                  <a:moveTo>
                    <a:pt x="f5" y="f2"/>
                  </a:moveTo>
                  <a:cubicBezTo>
                    <a:pt x="f6" y="f2"/>
                    <a:pt x="f7" y="f6"/>
                    <a:pt x="f7" y="f5"/>
                  </a:cubicBezTo>
                  <a:cubicBezTo>
                    <a:pt x="f7" y="f8"/>
                    <a:pt x="f9" y="f10"/>
                    <a:pt x="f11" y="f10"/>
                  </a:cubicBezTo>
                  <a:lnTo>
                    <a:pt x="f12" y="f10"/>
                  </a:lnTo>
                  <a:cubicBezTo>
                    <a:pt x="f13" y="f10"/>
                    <a:pt x="f14" y="f15"/>
                    <a:pt x="f14" y="f16"/>
                  </a:cubicBezTo>
                  <a:lnTo>
                    <a:pt x="f14" y="f17"/>
                  </a:lnTo>
                  <a:lnTo>
                    <a:pt x="f18" y="f19"/>
                  </a:lnTo>
                  <a:cubicBezTo>
                    <a:pt x="f20" y="f21"/>
                    <a:pt x="f22" y="f23"/>
                    <a:pt x="f24" y="f23"/>
                  </a:cubicBezTo>
                  <a:cubicBezTo>
                    <a:pt x="f25" y="f23"/>
                    <a:pt x="f26" y="f21"/>
                    <a:pt x="f27" y="f19"/>
                  </a:cubicBezTo>
                  <a:cubicBezTo>
                    <a:pt x="f28" y="f17"/>
                    <a:pt x="f28" y="f29"/>
                    <a:pt x="f27" y="f30"/>
                  </a:cubicBezTo>
                  <a:lnTo>
                    <a:pt x="f31" y="f32"/>
                  </a:lnTo>
                  <a:cubicBezTo>
                    <a:pt x="f33" y="f34"/>
                    <a:pt x="f35" y="f4"/>
                    <a:pt x="f36" y="f4"/>
                  </a:cubicBezTo>
                  <a:cubicBezTo>
                    <a:pt x="f37" y="f4"/>
                    <a:pt x="f38" y="f34"/>
                    <a:pt x="f39" y="f32"/>
                  </a:cubicBezTo>
                  <a:lnTo>
                    <a:pt x="f40" y="f30"/>
                  </a:lnTo>
                  <a:cubicBezTo>
                    <a:pt x="f41" y="f29"/>
                    <a:pt x="f41" y="f17"/>
                    <a:pt x="f40" y="f19"/>
                  </a:cubicBezTo>
                  <a:cubicBezTo>
                    <a:pt x="f42" y="f21"/>
                    <a:pt x="f43" y="f23"/>
                    <a:pt x="f44" y="f23"/>
                  </a:cubicBezTo>
                  <a:cubicBezTo>
                    <a:pt x="f45" y="f23"/>
                    <a:pt x="f46" y="f21"/>
                    <a:pt x="f47" y="f19"/>
                  </a:cubicBezTo>
                  <a:lnTo>
                    <a:pt x="f48" y="f17"/>
                  </a:lnTo>
                  <a:lnTo>
                    <a:pt x="f48" y="f16"/>
                  </a:lnTo>
                  <a:cubicBezTo>
                    <a:pt x="f48" y="f49"/>
                    <a:pt x="f50" y="f2"/>
                    <a:pt x="f51" y="f2"/>
                  </a:cubicBezTo>
                  <a:close/>
                </a:path>
              </a:pathLst>
            </a:custGeom>
            <a:grp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1200" cap="none" spc="0" baseline="0">
                <a:solidFill>
                  <a:srgbClr val="232323"/>
                </a:solidFill>
                <a:uFillTx/>
                <a:latin typeface="Arial"/>
              </a:endParaRPr>
            </a:p>
          </p:txBody>
        </p:sp>
        <p:sp>
          <p:nvSpPr>
            <p:cNvPr id="42" name="Google Shape;10446;p74">
              <a:extLst>
                <a:ext uri="{FF2B5EF4-FFF2-40B4-BE49-F238E27FC236}">
                  <a16:creationId xmlns:a16="http://schemas.microsoft.com/office/drawing/2014/main" id="{3F80DCC9-22C2-CCDE-CFF1-DDD18CBDF04D}"/>
                </a:ext>
              </a:extLst>
            </p:cNvPr>
            <p:cNvSpPr/>
            <p:nvPr/>
          </p:nvSpPr>
          <p:spPr>
            <a:xfrm>
              <a:off x="11374495" y="4826733"/>
              <a:ext cx="197903" cy="136995"/>
            </a:xfrm>
            <a:custGeom>
              <a:avLst/>
              <a:gdLst>
                <a:gd name="f0" fmla="val w"/>
                <a:gd name="f1" fmla="val h"/>
                <a:gd name="f2" fmla="val 0"/>
                <a:gd name="f3" fmla="val 4254"/>
                <a:gd name="f4" fmla="val 2763"/>
                <a:gd name="f5" fmla="val 1095"/>
                <a:gd name="f6" fmla="val 1002"/>
                <a:gd name="f7" fmla="val 904"/>
                <a:gd name="f8" fmla="val 28"/>
                <a:gd name="f9" fmla="val 820"/>
                <a:gd name="f10" fmla="val 112"/>
                <a:gd name="f11" fmla="val 127"/>
                <a:gd name="f12" fmla="val 805"/>
                <a:gd name="f13" fmla="val 1"/>
                <a:gd name="f14" fmla="val 931"/>
                <a:gd name="f15" fmla="val 1184"/>
                <a:gd name="f16" fmla="val 1278"/>
                <a:gd name="f17" fmla="val 190"/>
                <a:gd name="f18" fmla="val 1341"/>
                <a:gd name="f19" fmla="val 276"/>
                <a:gd name="f20" fmla="val 1373"/>
                <a:gd name="f21" fmla="val 363"/>
                <a:gd name="f22" fmla="val 449"/>
                <a:gd name="f23" fmla="val 536"/>
                <a:gd name="f24" fmla="val 599"/>
                <a:gd name="f25" fmla="val 725"/>
                <a:gd name="f26" fmla="val 1719"/>
                <a:gd name="f27" fmla="val 2318"/>
                <a:gd name="f28" fmla="val 1198"/>
                <a:gd name="f29" fmla="val 2759"/>
                <a:gd name="f30" fmla="val 1733"/>
                <a:gd name="f31" fmla="val 3813"/>
                <a:gd name="f32" fmla="val 3837"/>
                <a:gd name="f33" fmla="val 2761"/>
                <a:gd name="f34" fmla="val 3861"/>
                <a:gd name="f35" fmla="val 3883"/>
                <a:gd name="f36" fmla="val 4122"/>
                <a:gd name="f37" fmla="val 2616"/>
                <a:gd name="f38" fmla="val 2444"/>
                <a:gd name="f39" fmla="val 2223"/>
                <a:gd name="f40" fmla="val 4096"/>
                <a:gd name="f41" fmla="val 2066"/>
                <a:gd name="f42" fmla="val 3907"/>
                <a:gd name="f43" fmla="val 1828"/>
                <a:gd name="f44" fmla="val 1639"/>
                <a:gd name="f45" fmla="val 1481"/>
                <a:gd name="f46" fmla="val 1908"/>
                <a:gd name="f47" fmla="val 1576"/>
                <a:gd name="f48" fmla="val 1824"/>
                <a:gd name="f49" fmla="val 1914"/>
                <a:gd name="f50" fmla="val 2001"/>
                <a:gd name="f51" fmla="val 2048"/>
                <a:gd name="f52" fmla="val 2174"/>
                <a:gd name="f53" fmla="val 1355"/>
                <a:gd name="f54" fmla="val 1292"/>
                <a:gd name="f55" fmla="val 81"/>
                <a:gd name="f56" fmla="val 1261"/>
                <a:gd name="f57" fmla="val 1229"/>
                <a:gd name="f58" fmla="val 18"/>
                <a:gd name="f59" fmla="val 1187"/>
                <a:gd name="f60" fmla="val 7"/>
                <a:gd name="f61" fmla="val 1142"/>
                <a:gd name="f62" fmla="*/ f0 1 4254"/>
                <a:gd name="f63" fmla="*/ f1 1 2763"/>
                <a:gd name="f64" fmla="val f2"/>
                <a:gd name="f65" fmla="val f3"/>
                <a:gd name="f66" fmla="val f4"/>
                <a:gd name="f67" fmla="+- f66 0 f64"/>
                <a:gd name="f68" fmla="+- f65 0 f64"/>
                <a:gd name="f69" fmla="*/ f68 1 4254"/>
                <a:gd name="f70" fmla="*/ f67 1 2763"/>
                <a:gd name="f71" fmla="*/ f64 1 f69"/>
                <a:gd name="f72" fmla="*/ f65 1 f69"/>
                <a:gd name="f73" fmla="*/ f64 1 f70"/>
                <a:gd name="f74" fmla="*/ f66 1 f70"/>
                <a:gd name="f75" fmla="*/ f71 f62 1"/>
                <a:gd name="f76" fmla="*/ f72 f62 1"/>
                <a:gd name="f77" fmla="*/ f74 f63 1"/>
                <a:gd name="f78" fmla="*/ f73 f63 1"/>
              </a:gdLst>
              <a:ahLst/>
              <a:cxnLst>
                <a:cxn ang="3cd4">
                  <a:pos x="hc" y="t"/>
                </a:cxn>
                <a:cxn ang="0">
                  <a:pos x="r" y="vc"/>
                </a:cxn>
                <a:cxn ang="cd4">
                  <a:pos x="hc" y="b"/>
                </a:cxn>
                <a:cxn ang="cd2">
                  <a:pos x="l" y="vc"/>
                </a:cxn>
              </a:cxnLst>
              <a:rect l="f75" t="f78" r="f76" b="f77"/>
              <a:pathLst>
                <a:path w="4254" h="2763">
                  <a:moveTo>
                    <a:pt x="f5" y="f2"/>
                  </a:moveTo>
                  <a:cubicBezTo>
                    <a:pt x="f6" y="f2"/>
                    <a:pt x="f7" y="f8"/>
                    <a:pt x="f9" y="f10"/>
                  </a:cubicBezTo>
                  <a:lnTo>
                    <a:pt x="f11" y="f12"/>
                  </a:lnTo>
                  <a:cubicBezTo>
                    <a:pt x="f13" y="f14"/>
                    <a:pt x="f13" y="f15"/>
                    <a:pt x="f11" y="f16"/>
                  </a:cubicBezTo>
                  <a:cubicBezTo>
                    <a:pt x="f17" y="f18"/>
                    <a:pt x="f19" y="f20"/>
                    <a:pt x="f21" y="f20"/>
                  </a:cubicBezTo>
                  <a:cubicBezTo>
                    <a:pt x="f22" y="f20"/>
                    <a:pt x="f23" y="f18"/>
                    <a:pt x="f24" y="f16"/>
                  </a:cubicBezTo>
                  <a:lnTo>
                    <a:pt x="f25" y="f15"/>
                  </a:lnTo>
                  <a:lnTo>
                    <a:pt x="f25" y="f26"/>
                  </a:lnTo>
                  <a:cubicBezTo>
                    <a:pt x="f25" y="f27"/>
                    <a:pt x="f28" y="f29"/>
                    <a:pt x="f30" y="f29"/>
                  </a:cubicBezTo>
                  <a:lnTo>
                    <a:pt x="f31" y="f29"/>
                  </a:lnTo>
                  <a:cubicBezTo>
                    <a:pt x="f32" y="f33"/>
                    <a:pt x="f34" y="f4"/>
                    <a:pt x="f35" y="f4"/>
                  </a:cubicBezTo>
                  <a:cubicBezTo>
                    <a:pt x="f36" y="f4"/>
                    <a:pt x="f3" y="f37"/>
                    <a:pt x="f3" y="f38"/>
                  </a:cubicBezTo>
                  <a:cubicBezTo>
                    <a:pt x="f3" y="f39"/>
                    <a:pt x="f40" y="f41"/>
                    <a:pt x="f42" y="f41"/>
                  </a:cubicBezTo>
                  <a:lnTo>
                    <a:pt x="f43" y="f41"/>
                  </a:lnTo>
                  <a:cubicBezTo>
                    <a:pt x="f44" y="f41"/>
                    <a:pt x="f45" y="f46"/>
                    <a:pt x="f45" y="f26"/>
                  </a:cubicBezTo>
                  <a:lnTo>
                    <a:pt x="f45" y="f15"/>
                  </a:lnTo>
                  <a:lnTo>
                    <a:pt x="f47" y="f16"/>
                  </a:lnTo>
                  <a:cubicBezTo>
                    <a:pt x="f44" y="f18"/>
                    <a:pt x="f30" y="f20"/>
                    <a:pt x="f48" y="f20"/>
                  </a:cubicBezTo>
                  <a:cubicBezTo>
                    <a:pt x="f49" y="f20"/>
                    <a:pt x="f50" y="f18"/>
                    <a:pt x="f51" y="f16"/>
                  </a:cubicBezTo>
                  <a:cubicBezTo>
                    <a:pt x="f52" y="f15"/>
                    <a:pt x="f52" y="f14"/>
                    <a:pt x="f51" y="f12"/>
                  </a:cubicBezTo>
                  <a:lnTo>
                    <a:pt x="f53" y="f10"/>
                  </a:lnTo>
                  <a:cubicBezTo>
                    <a:pt x="f54" y="f55"/>
                    <a:pt x="f56" y="f55"/>
                    <a:pt x="f57" y="f58"/>
                  </a:cubicBezTo>
                  <a:cubicBezTo>
                    <a:pt x="f59" y="f60"/>
                    <a:pt x="f61" y="f2"/>
                    <a:pt x="f5" y="f2"/>
                  </a:cubicBezTo>
                  <a:close/>
                </a:path>
              </a:pathLst>
            </a:custGeom>
            <a:grp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1200" cap="none" spc="0" baseline="0">
                <a:solidFill>
                  <a:srgbClr val="232323"/>
                </a:solidFill>
                <a:uFillTx/>
                <a:latin typeface="Arial"/>
              </a:endParaRPr>
            </a:p>
          </p:txBody>
        </p:sp>
        <p:sp>
          <p:nvSpPr>
            <p:cNvPr id="43" name="Google Shape;10447;p74">
              <a:extLst>
                <a:ext uri="{FF2B5EF4-FFF2-40B4-BE49-F238E27FC236}">
                  <a16:creationId xmlns:a16="http://schemas.microsoft.com/office/drawing/2014/main" id="{F59790C8-CEB7-F7CE-B27D-E9CE5387393F}"/>
                </a:ext>
              </a:extLst>
            </p:cNvPr>
            <p:cNvSpPr/>
            <p:nvPr/>
          </p:nvSpPr>
          <p:spPr>
            <a:xfrm>
              <a:off x="11652976" y="4690140"/>
              <a:ext cx="165661" cy="170316"/>
            </a:xfrm>
            <a:custGeom>
              <a:avLst/>
              <a:gdLst>
                <a:gd name="f0" fmla="val w"/>
                <a:gd name="f1" fmla="val h"/>
                <a:gd name="f2" fmla="val 0"/>
                <a:gd name="f3" fmla="val 3561"/>
                <a:gd name="f4" fmla="val 3435"/>
                <a:gd name="f5" fmla="val 1796"/>
                <a:gd name="f6" fmla="val 788"/>
                <a:gd name="f7" fmla="val 1733"/>
                <a:gd name="f8" fmla="val 2647"/>
                <a:gd name="f9" fmla="val 3434"/>
                <a:gd name="f10" fmla="val 2741"/>
                <a:gd name="f11" fmla="val 2773"/>
                <a:gd name="f12" fmla="*/ f0 1 3561"/>
                <a:gd name="f13" fmla="*/ f1 1 3435"/>
                <a:gd name="f14" fmla="val f2"/>
                <a:gd name="f15" fmla="val f3"/>
                <a:gd name="f16" fmla="val f4"/>
                <a:gd name="f17" fmla="+- f16 0 f14"/>
                <a:gd name="f18" fmla="+- f15 0 f14"/>
                <a:gd name="f19" fmla="*/ f18 1 3561"/>
                <a:gd name="f20" fmla="*/ f17 1 3435"/>
                <a:gd name="f21" fmla="*/ f14 1 f19"/>
                <a:gd name="f22" fmla="*/ f15 1 f19"/>
                <a:gd name="f23" fmla="*/ f14 1 f20"/>
                <a:gd name="f24" fmla="*/ f16 1 f20"/>
                <a:gd name="f25" fmla="*/ f21 f12 1"/>
                <a:gd name="f26" fmla="*/ f22 f12 1"/>
                <a:gd name="f27" fmla="*/ f24 f13 1"/>
                <a:gd name="f28" fmla="*/ f23 f13 1"/>
              </a:gdLst>
              <a:ahLst/>
              <a:cxnLst>
                <a:cxn ang="3cd4">
                  <a:pos x="hc" y="t"/>
                </a:cxn>
                <a:cxn ang="0">
                  <a:pos x="r" y="vc"/>
                </a:cxn>
                <a:cxn ang="cd4">
                  <a:pos x="hc" y="b"/>
                </a:cxn>
                <a:cxn ang="cd2">
                  <a:pos x="l" y="vc"/>
                </a:cxn>
              </a:cxnLst>
              <a:rect l="f25" t="f28" r="f26" b="f27"/>
              <a:pathLst>
                <a:path w="3561" h="3435">
                  <a:moveTo>
                    <a:pt x="f5" y="f2"/>
                  </a:moveTo>
                  <a:cubicBezTo>
                    <a:pt x="f6" y="f2"/>
                    <a:pt x="f2" y="f6"/>
                    <a:pt x="f2" y="f7"/>
                  </a:cubicBezTo>
                  <a:cubicBezTo>
                    <a:pt x="f2" y="f8"/>
                    <a:pt x="f6" y="f9"/>
                    <a:pt x="f5" y="f9"/>
                  </a:cubicBezTo>
                  <a:cubicBezTo>
                    <a:pt x="f10" y="f9"/>
                    <a:pt x="f3" y="f8"/>
                    <a:pt x="f3" y="f7"/>
                  </a:cubicBezTo>
                  <a:cubicBezTo>
                    <a:pt x="f3" y="f6"/>
                    <a:pt x="f11" y="f2"/>
                    <a:pt x="f5" y="f2"/>
                  </a:cubicBezTo>
                  <a:close/>
                </a:path>
              </a:pathLst>
            </a:custGeom>
            <a:grp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1200" cap="none" spc="0" baseline="0">
                <a:solidFill>
                  <a:srgbClr val="232323"/>
                </a:solidFill>
                <a:uFillTx/>
                <a:latin typeface="Arial"/>
              </a:endParaRPr>
            </a:p>
          </p:txBody>
        </p:sp>
        <p:sp>
          <p:nvSpPr>
            <p:cNvPr id="44" name="Google Shape;10448;p74">
              <a:extLst>
                <a:ext uri="{FF2B5EF4-FFF2-40B4-BE49-F238E27FC236}">
                  <a16:creationId xmlns:a16="http://schemas.microsoft.com/office/drawing/2014/main" id="{76E7EF7A-808A-C673-2B65-1D6AD765156B}"/>
                </a:ext>
              </a:extLst>
            </p:cNvPr>
            <p:cNvSpPr/>
            <p:nvPr/>
          </p:nvSpPr>
          <p:spPr>
            <a:xfrm>
              <a:off x="11314392" y="4618296"/>
              <a:ext cx="258007" cy="174970"/>
            </a:xfrm>
            <a:custGeom>
              <a:avLst/>
              <a:gdLst>
                <a:gd name="f0" fmla="val w"/>
                <a:gd name="f1" fmla="val h"/>
                <a:gd name="f2" fmla="val 0"/>
                <a:gd name="f3" fmla="val 5546"/>
                <a:gd name="f4" fmla="val 3529"/>
                <a:gd name="f5" fmla="val 1072"/>
                <a:gd name="f6" fmla="val 442"/>
                <a:gd name="f7" fmla="val 536"/>
                <a:gd name="f8" fmla="val 32"/>
                <a:gd name="f9" fmla="val 1292"/>
                <a:gd name="f10" fmla="val 2143"/>
                <a:gd name="f11" fmla="val 3182"/>
                <a:gd name="f12" fmla="val 1"/>
                <a:gd name="f13" fmla="val 3371"/>
                <a:gd name="f14" fmla="val 158"/>
                <a:gd name="f15" fmla="val 347"/>
                <a:gd name="f16" fmla="val 5199"/>
                <a:gd name="f17" fmla="val 5388"/>
                <a:gd name="f18" fmla="val 5168"/>
                <a:gd name="f19" fmla="val 4538"/>
                <a:gd name="f20" fmla="val 4096"/>
                <a:gd name="f21" fmla="val 473"/>
                <a:gd name="f22" fmla="val 3466"/>
                <a:gd name="f23" fmla="val 756"/>
                <a:gd name="f24" fmla="val 2805"/>
                <a:gd name="f25" fmla="val 1513"/>
                <a:gd name="f26" fmla="val 504"/>
                <a:gd name="f27" fmla="*/ f0 1 5546"/>
                <a:gd name="f28" fmla="*/ f1 1 3529"/>
                <a:gd name="f29" fmla="val f2"/>
                <a:gd name="f30" fmla="val f3"/>
                <a:gd name="f31" fmla="val f4"/>
                <a:gd name="f32" fmla="+- f31 0 f29"/>
                <a:gd name="f33" fmla="+- f30 0 f29"/>
                <a:gd name="f34" fmla="*/ f33 1 5546"/>
                <a:gd name="f35" fmla="*/ f32 1 3529"/>
                <a:gd name="f36" fmla="*/ f29 1 f34"/>
                <a:gd name="f37" fmla="*/ f30 1 f34"/>
                <a:gd name="f38" fmla="*/ f29 1 f35"/>
                <a:gd name="f39" fmla="*/ f31 1 f35"/>
                <a:gd name="f40" fmla="*/ f36 f27 1"/>
                <a:gd name="f41" fmla="*/ f37 f27 1"/>
                <a:gd name="f42" fmla="*/ f39 f28 1"/>
                <a:gd name="f43" fmla="*/ f38 f28 1"/>
              </a:gdLst>
              <a:ahLst/>
              <a:cxnLst>
                <a:cxn ang="3cd4">
                  <a:pos x="hc" y="t"/>
                </a:cxn>
                <a:cxn ang="0">
                  <a:pos x="r" y="vc"/>
                </a:cxn>
                <a:cxn ang="cd4">
                  <a:pos x="hc" y="b"/>
                </a:cxn>
                <a:cxn ang="cd2">
                  <a:pos x="l" y="vc"/>
                </a:cxn>
              </a:cxnLst>
              <a:rect l="f40" t="f43" r="f41" b="f42"/>
              <a:pathLst>
                <a:path w="5546" h="3529">
                  <a:moveTo>
                    <a:pt x="f5" y="f2"/>
                  </a:moveTo>
                  <a:cubicBezTo>
                    <a:pt x="f6" y="f7"/>
                    <a:pt x="f8" y="f9"/>
                    <a:pt x="f8" y="f10"/>
                  </a:cubicBezTo>
                  <a:lnTo>
                    <a:pt x="f8" y="f11"/>
                  </a:lnTo>
                  <a:cubicBezTo>
                    <a:pt x="f12" y="f13"/>
                    <a:pt x="f14" y="f4"/>
                    <a:pt x="f15" y="f4"/>
                  </a:cubicBezTo>
                  <a:lnTo>
                    <a:pt x="f16" y="f4"/>
                  </a:lnTo>
                  <a:cubicBezTo>
                    <a:pt x="f17" y="f4"/>
                    <a:pt x="f3" y="f13"/>
                    <a:pt x="f3" y="f11"/>
                  </a:cubicBezTo>
                  <a:lnTo>
                    <a:pt x="f3" y="f10"/>
                  </a:lnTo>
                  <a:cubicBezTo>
                    <a:pt x="f3" y="f9"/>
                    <a:pt x="f18" y="f7"/>
                    <a:pt x="f19" y="f2"/>
                  </a:cubicBezTo>
                  <a:cubicBezTo>
                    <a:pt x="f20" y="f21"/>
                    <a:pt x="f22" y="f23"/>
                    <a:pt x="f24" y="f23"/>
                  </a:cubicBezTo>
                  <a:cubicBezTo>
                    <a:pt x="f10" y="f23"/>
                    <a:pt x="f25" y="f26"/>
                    <a:pt x="f5" y="f2"/>
                  </a:cubicBezTo>
                  <a:close/>
                </a:path>
              </a:pathLst>
            </a:custGeom>
            <a:grp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1200" cap="none" spc="0" baseline="0">
                <a:solidFill>
                  <a:srgbClr val="232323"/>
                </a:solidFill>
                <a:uFillTx/>
                <a:latin typeface="Arial"/>
              </a:endParaRPr>
            </a:p>
          </p:txBody>
        </p:sp>
        <p:sp>
          <p:nvSpPr>
            <p:cNvPr id="45" name="Google Shape;10449;p74">
              <a:extLst>
                <a:ext uri="{FF2B5EF4-FFF2-40B4-BE49-F238E27FC236}">
                  <a16:creationId xmlns:a16="http://schemas.microsoft.com/office/drawing/2014/main" id="{D55A44BC-9615-D068-0078-2182C9AE6B7B}"/>
                </a:ext>
              </a:extLst>
            </p:cNvPr>
            <p:cNvSpPr/>
            <p:nvPr/>
          </p:nvSpPr>
          <p:spPr>
            <a:xfrm>
              <a:off x="11604586" y="4858810"/>
              <a:ext cx="260942" cy="178143"/>
            </a:xfrm>
            <a:custGeom>
              <a:avLst/>
              <a:gdLst>
                <a:gd name="f0" fmla="val w"/>
                <a:gd name="f1" fmla="val h"/>
                <a:gd name="f2" fmla="val 0"/>
                <a:gd name="f3" fmla="val 5609"/>
                <a:gd name="f4" fmla="val 3593"/>
                <a:gd name="f5" fmla="val 1009"/>
                <a:gd name="f6" fmla="val 1"/>
                <a:gd name="f7" fmla="val 379"/>
                <a:gd name="f8" fmla="val 537"/>
                <a:gd name="f9" fmla="val 1261"/>
                <a:gd name="f10" fmla="val 2143"/>
                <a:gd name="f11" fmla="val 3246"/>
                <a:gd name="f12" fmla="val 3435"/>
                <a:gd name="f13" fmla="val 158"/>
                <a:gd name="f14" fmla="val 3592"/>
                <a:gd name="f15" fmla="val 347"/>
                <a:gd name="f16" fmla="val 5262"/>
                <a:gd name="f17" fmla="val 5451"/>
                <a:gd name="f18" fmla="val 5577"/>
                <a:gd name="f19" fmla="val 5199"/>
                <a:gd name="f20" fmla="val 4569"/>
                <a:gd name="f21" fmla="val 4128"/>
                <a:gd name="f22" fmla="val 474"/>
                <a:gd name="f23" fmla="val 3498"/>
                <a:gd name="f24" fmla="val 757"/>
                <a:gd name="f25" fmla="val 2773"/>
                <a:gd name="f26" fmla="val 2080"/>
                <a:gd name="f27" fmla="val 1450"/>
                <a:gd name="f28" fmla="*/ f0 1 5609"/>
                <a:gd name="f29" fmla="*/ f1 1 3593"/>
                <a:gd name="f30" fmla="val f2"/>
                <a:gd name="f31" fmla="val f3"/>
                <a:gd name="f32" fmla="val f4"/>
                <a:gd name="f33" fmla="+- f32 0 f30"/>
                <a:gd name="f34" fmla="+- f31 0 f30"/>
                <a:gd name="f35" fmla="*/ f34 1 5609"/>
                <a:gd name="f36" fmla="*/ f33 1 3593"/>
                <a:gd name="f37" fmla="*/ f30 1 f35"/>
                <a:gd name="f38" fmla="*/ f31 1 f35"/>
                <a:gd name="f39" fmla="*/ f30 1 f36"/>
                <a:gd name="f40" fmla="*/ f32 1 f36"/>
                <a:gd name="f41" fmla="*/ f37 f28 1"/>
                <a:gd name="f42" fmla="*/ f38 f28 1"/>
                <a:gd name="f43" fmla="*/ f40 f29 1"/>
                <a:gd name="f44" fmla="*/ f39 f29 1"/>
              </a:gdLst>
              <a:ahLst/>
              <a:cxnLst>
                <a:cxn ang="3cd4">
                  <a:pos x="hc" y="t"/>
                </a:cxn>
                <a:cxn ang="0">
                  <a:pos x="r" y="vc"/>
                </a:cxn>
                <a:cxn ang="cd4">
                  <a:pos x="hc" y="b"/>
                </a:cxn>
                <a:cxn ang="cd2">
                  <a:pos x="l" y="vc"/>
                </a:cxn>
              </a:cxnLst>
              <a:rect l="f41" t="f44" r="f42" b="f43"/>
              <a:pathLst>
                <a:path w="5609" h="3593">
                  <a:moveTo>
                    <a:pt x="f5" y="f6"/>
                  </a:moveTo>
                  <a:cubicBezTo>
                    <a:pt x="f7" y="f8"/>
                    <a:pt x="f6" y="f9"/>
                    <a:pt x="f6" y="f10"/>
                  </a:cubicBezTo>
                  <a:lnTo>
                    <a:pt x="f6" y="f11"/>
                  </a:lnTo>
                  <a:cubicBezTo>
                    <a:pt x="f6" y="f12"/>
                    <a:pt x="f13" y="f14"/>
                    <a:pt x="f15" y="f14"/>
                  </a:cubicBezTo>
                  <a:lnTo>
                    <a:pt x="f16" y="f14"/>
                  </a:lnTo>
                  <a:cubicBezTo>
                    <a:pt x="f17" y="f14"/>
                    <a:pt x="f3" y="f12"/>
                    <a:pt x="f3" y="f11"/>
                  </a:cubicBezTo>
                  <a:lnTo>
                    <a:pt x="f3" y="f10"/>
                  </a:lnTo>
                  <a:cubicBezTo>
                    <a:pt x="f18" y="f9"/>
                    <a:pt x="f19" y="f8"/>
                    <a:pt x="f20" y="f6"/>
                  </a:cubicBezTo>
                  <a:cubicBezTo>
                    <a:pt x="f21" y="f22"/>
                    <a:pt x="f23" y="f24"/>
                    <a:pt x="f25" y="f24"/>
                  </a:cubicBezTo>
                  <a:cubicBezTo>
                    <a:pt x="f26" y="f24"/>
                    <a:pt x="f27" y="f22"/>
                    <a:pt x="f5" y="f6"/>
                  </a:cubicBezTo>
                  <a:close/>
                </a:path>
              </a:pathLst>
            </a:custGeom>
            <a:grp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1200" cap="none" spc="0" baseline="0">
                <a:solidFill>
                  <a:srgbClr val="232323"/>
                </a:solidFill>
                <a:uFillTx/>
                <a:latin typeface="Arial"/>
              </a:endParaRPr>
            </a:p>
          </p:txBody>
        </p:sp>
      </p:grpSp>
      <p:grpSp>
        <p:nvGrpSpPr>
          <p:cNvPr id="46" name="Google Shape;10497;p74">
            <a:extLst>
              <a:ext uri="{FF2B5EF4-FFF2-40B4-BE49-F238E27FC236}">
                <a16:creationId xmlns:a16="http://schemas.microsoft.com/office/drawing/2014/main" id="{D55F75E5-4EF8-A9E7-AEA4-EC811FEB7AD8}"/>
              </a:ext>
            </a:extLst>
          </p:cNvPr>
          <p:cNvGrpSpPr/>
          <p:nvPr/>
        </p:nvGrpSpPr>
        <p:grpSpPr>
          <a:xfrm>
            <a:off x="5038703" y="3574185"/>
            <a:ext cx="601597" cy="639442"/>
            <a:chOff x="10374114" y="2606104"/>
            <a:chExt cx="630405" cy="670062"/>
          </a:xfrm>
          <a:solidFill>
            <a:srgbClr val="041D67"/>
          </a:solidFill>
        </p:grpSpPr>
        <p:sp>
          <p:nvSpPr>
            <p:cNvPr id="47" name="Google Shape;10498;p74">
              <a:extLst>
                <a:ext uri="{FF2B5EF4-FFF2-40B4-BE49-F238E27FC236}">
                  <a16:creationId xmlns:a16="http://schemas.microsoft.com/office/drawing/2014/main" id="{60757BE3-8D04-5D2F-2B68-B661DB2DAF51}"/>
                </a:ext>
              </a:extLst>
            </p:cNvPr>
            <p:cNvSpPr/>
            <p:nvPr/>
          </p:nvSpPr>
          <p:spPr>
            <a:xfrm>
              <a:off x="10594832" y="2606104"/>
              <a:ext cx="183931" cy="196038"/>
            </a:xfrm>
            <a:custGeom>
              <a:avLst/>
              <a:gdLst>
                <a:gd name="f0" fmla="val w"/>
                <a:gd name="f1" fmla="val h"/>
                <a:gd name="f2" fmla="val 0"/>
                <a:gd name="f3" fmla="val 3466"/>
                <a:gd name="f4" fmla="val 1733"/>
                <a:gd name="f5" fmla="val 788"/>
                <a:gd name="f6" fmla="val 2678"/>
                <a:gd name="f7" fmla="*/ f0 1 3466"/>
                <a:gd name="f8" fmla="*/ f1 1 3466"/>
                <a:gd name="f9" fmla="val f2"/>
                <a:gd name="f10" fmla="val f3"/>
                <a:gd name="f11" fmla="+- f10 0 f9"/>
                <a:gd name="f12" fmla="*/ f11 1 3466"/>
                <a:gd name="f13" fmla="*/ f9 1 f12"/>
                <a:gd name="f14" fmla="*/ f10 1 f12"/>
                <a:gd name="f15" fmla="*/ f13 f7 1"/>
                <a:gd name="f16" fmla="*/ f14 f7 1"/>
                <a:gd name="f17" fmla="*/ f14 f8 1"/>
                <a:gd name="f18" fmla="*/ f13 f8 1"/>
              </a:gdLst>
              <a:ahLst/>
              <a:cxnLst>
                <a:cxn ang="3cd4">
                  <a:pos x="hc" y="t"/>
                </a:cxn>
                <a:cxn ang="0">
                  <a:pos x="r" y="vc"/>
                </a:cxn>
                <a:cxn ang="cd4">
                  <a:pos x="hc" y="b"/>
                </a:cxn>
                <a:cxn ang="cd2">
                  <a:pos x="l" y="vc"/>
                </a:cxn>
              </a:cxnLst>
              <a:rect l="f15" t="f18" r="f16" b="f17"/>
              <a:pathLst>
                <a:path w="3466" h="3466">
                  <a:moveTo>
                    <a:pt x="f4" y="f2"/>
                  </a:moveTo>
                  <a:cubicBezTo>
                    <a:pt x="f5" y="f2"/>
                    <a:pt x="f2" y="f5"/>
                    <a:pt x="f2" y="f4"/>
                  </a:cubicBezTo>
                  <a:cubicBezTo>
                    <a:pt x="f2" y="f6"/>
                    <a:pt x="f5" y="f3"/>
                    <a:pt x="f4" y="f3"/>
                  </a:cubicBezTo>
                  <a:cubicBezTo>
                    <a:pt x="f6" y="f3"/>
                    <a:pt x="f3" y="f6"/>
                    <a:pt x="f3" y="f4"/>
                  </a:cubicBezTo>
                  <a:cubicBezTo>
                    <a:pt x="f3" y="f5"/>
                    <a:pt x="f6" y="f2"/>
                    <a:pt x="f4" y="f2"/>
                  </a:cubicBezTo>
                  <a:close/>
                </a:path>
              </a:pathLst>
            </a:custGeom>
            <a:grp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1200" cap="none" spc="0" baseline="0">
                <a:solidFill>
                  <a:srgbClr val="232323"/>
                </a:solidFill>
                <a:uFillTx/>
                <a:latin typeface="Arial"/>
              </a:endParaRPr>
            </a:p>
          </p:txBody>
        </p:sp>
        <p:sp>
          <p:nvSpPr>
            <p:cNvPr id="48" name="Google Shape;10499;p74">
              <a:extLst>
                <a:ext uri="{FF2B5EF4-FFF2-40B4-BE49-F238E27FC236}">
                  <a16:creationId xmlns:a16="http://schemas.microsoft.com/office/drawing/2014/main" id="{99EEC638-03F2-A484-F6D5-11411640C7A8}"/>
                </a:ext>
              </a:extLst>
            </p:cNvPr>
            <p:cNvSpPr/>
            <p:nvPr/>
          </p:nvSpPr>
          <p:spPr>
            <a:xfrm>
              <a:off x="10374114" y="2998116"/>
              <a:ext cx="630405" cy="278050"/>
            </a:xfrm>
            <a:custGeom>
              <a:avLst/>
              <a:gdLst>
                <a:gd name="f0" fmla="val w"/>
                <a:gd name="f1" fmla="val h"/>
                <a:gd name="f2" fmla="val 0"/>
                <a:gd name="f3" fmla="val 11879"/>
                <a:gd name="f4" fmla="val 4916"/>
                <a:gd name="f5" fmla="val 694"/>
                <a:gd name="f6" fmla="val 316"/>
                <a:gd name="f7" fmla="val 1"/>
                <a:gd name="f8" fmla="val 315"/>
                <a:gd name="f9" fmla="val 693"/>
                <a:gd name="f10" fmla="val 1103"/>
                <a:gd name="f11" fmla="val 1418"/>
                <a:gd name="f12" fmla="val 4569"/>
                <a:gd name="f13" fmla="val 4758"/>
                <a:gd name="f14" fmla="val 851"/>
                <a:gd name="f15" fmla="val 4915"/>
                <a:gd name="f16" fmla="val 1040"/>
                <a:gd name="f17" fmla="val 10807"/>
                <a:gd name="f18" fmla="val 11028"/>
                <a:gd name="f19" fmla="val 11185"/>
                <a:gd name="f20" fmla="val 11563"/>
                <a:gd name="f21" fmla="val 11878"/>
                <a:gd name="f22" fmla="val 11815"/>
                <a:gd name="f23" fmla="val 11500"/>
                <a:gd name="f24" fmla="val 11122"/>
                <a:gd name="f25" fmla="*/ f0 1 11879"/>
                <a:gd name="f26" fmla="*/ f1 1 4916"/>
                <a:gd name="f27" fmla="val f2"/>
                <a:gd name="f28" fmla="val f3"/>
                <a:gd name="f29" fmla="val f4"/>
                <a:gd name="f30" fmla="+- f29 0 f27"/>
                <a:gd name="f31" fmla="+- f28 0 f27"/>
                <a:gd name="f32" fmla="*/ f31 1 11879"/>
                <a:gd name="f33" fmla="*/ f30 1 4916"/>
                <a:gd name="f34" fmla="*/ f27 1 f32"/>
                <a:gd name="f35" fmla="*/ f28 1 f32"/>
                <a:gd name="f36" fmla="*/ f27 1 f33"/>
                <a:gd name="f37" fmla="*/ f29 1 f33"/>
                <a:gd name="f38" fmla="*/ f34 f25 1"/>
                <a:gd name="f39" fmla="*/ f35 f25 1"/>
                <a:gd name="f40" fmla="*/ f37 f26 1"/>
                <a:gd name="f41" fmla="*/ f36 f26 1"/>
              </a:gdLst>
              <a:ahLst/>
              <a:cxnLst>
                <a:cxn ang="3cd4">
                  <a:pos x="hc" y="t"/>
                </a:cxn>
                <a:cxn ang="0">
                  <a:pos x="r" y="vc"/>
                </a:cxn>
                <a:cxn ang="cd4">
                  <a:pos x="hc" y="b"/>
                </a:cxn>
                <a:cxn ang="cd2">
                  <a:pos x="l" y="vc"/>
                </a:cxn>
              </a:cxnLst>
              <a:rect l="f38" t="f41" r="f39" b="f40"/>
              <a:pathLst>
                <a:path w="11879" h="4916">
                  <a:moveTo>
                    <a:pt x="f5" y="f2"/>
                  </a:moveTo>
                  <a:cubicBezTo>
                    <a:pt x="f6" y="f2"/>
                    <a:pt x="f7" y="f8"/>
                    <a:pt x="f7" y="f9"/>
                  </a:cubicBezTo>
                  <a:cubicBezTo>
                    <a:pt x="f7" y="f10"/>
                    <a:pt x="f6" y="f11"/>
                    <a:pt x="f5" y="f11"/>
                  </a:cubicBezTo>
                  <a:lnTo>
                    <a:pt x="f5" y="f12"/>
                  </a:lnTo>
                  <a:cubicBezTo>
                    <a:pt x="f5" y="f13"/>
                    <a:pt x="f14" y="f15"/>
                    <a:pt x="f16" y="f15"/>
                  </a:cubicBezTo>
                  <a:lnTo>
                    <a:pt x="f17" y="f15"/>
                  </a:lnTo>
                  <a:cubicBezTo>
                    <a:pt x="f18" y="f15"/>
                    <a:pt x="f19" y="f13"/>
                    <a:pt x="f19" y="f12"/>
                  </a:cubicBezTo>
                  <a:lnTo>
                    <a:pt x="f19" y="f11"/>
                  </a:lnTo>
                  <a:cubicBezTo>
                    <a:pt x="f20" y="f11"/>
                    <a:pt x="f21" y="f10"/>
                    <a:pt x="f21" y="f9"/>
                  </a:cubicBezTo>
                  <a:cubicBezTo>
                    <a:pt x="f22" y="f8"/>
                    <a:pt x="f23" y="f2"/>
                    <a:pt x="f24" y="f2"/>
                  </a:cubicBezTo>
                  <a:close/>
                </a:path>
              </a:pathLst>
            </a:custGeom>
            <a:grp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1200" cap="none" spc="0" baseline="0">
                <a:solidFill>
                  <a:srgbClr val="232323"/>
                </a:solidFill>
                <a:uFillTx/>
                <a:latin typeface="Arial"/>
              </a:endParaRPr>
            </a:p>
          </p:txBody>
        </p:sp>
        <p:sp>
          <p:nvSpPr>
            <p:cNvPr id="49" name="Google Shape;10500;p74">
              <a:extLst>
                <a:ext uri="{FF2B5EF4-FFF2-40B4-BE49-F238E27FC236}">
                  <a16:creationId xmlns:a16="http://schemas.microsoft.com/office/drawing/2014/main" id="{6332DC5A-6887-962F-580C-9609755A9834}"/>
                </a:ext>
              </a:extLst>
            </p:cNvPr>
            <p:cNvSpPr/>
            <p:nvPr/>
          </p:nvSpPr>
          <p:spPr>
            <a:xfrm>
              <a:off x="10803809" y="2686306"/>
              <a:ext cx="158886" cy="274429"/>
            </a:xfrm>
            <a:custGeom>
              <a:avLst/>
              <a:gdLst>
                <a:gd name="f0" fmla="val w"/>
                <a:gd name="f1" fmla="val h"/>
                <a:gd name="f2" fmla="val 0"/>
                <a:gd name="f3" fmla="val 2994"/>
                <a:gd name="f4" fmla="val 4852"/>
                <a:gd name="f5" fmla="val 190"/>
                <a:gd name="f6" fmla="val 126"/>
                <a:gd name="f7" fmla="val 253"/>
                <a:gd name="f8" fmla="val 221"/>
                <a:gd name="f9" fmla="val 347"/>
                <a:gd name="f10" fmla="val 693"/>
                <a:gd name="f11" fmla="val 158"/>
                <a:gd name="f12" fmla="val 1071"/>
                <a:gd name="f13" fmla="val 1"/>
                <a:gd name="f14" fmla="val 1386"/>
                <a:gd name="f15" fmla="val 977"/>
                <a:gd name="f16" fmla="val 2079"/>
                <a:gd name="f17" fmla="val 1607"/>
                <a:gd name="f18" fmla="val 3182"/>
                <a:gd name="f19" fmla="val 4474"/>
                <a:gd name="f20" fmla="val 2489"/>
                <a:gd name="f21" fmla="val 756"/>
                <a:gd name="f22" fmla="val 2363"/>
                <a:gd name="f23" fmla="val 315"/>
                <a:gd name="f24" fmla="val 1922"/>
                <a:gd name="f25" fmla="val 1450"/>
                <a:gd name="f26" fmla="*/ f0 1 2994"/>
                <a:gd name="f27" fmla="*/ f1 1 4852"/>
                <a:gd name="f28" fmla="val f2"/>
                <a:gd name="f29" fmla="val f3"/>
                <a:gd name="f30" fmla="val f4"/>
                <a:gd name="f31" fmla="+- f30 0 f28"/>
                <a:gd name="f32" fmla="+- f29 0 f28"/>
                <a:gd name="f33" fmla="*/ f32 1 2994"/>
                <a:gd name="f34" fmla="*/ f31 1 4852"/>
                <a:gd name="f35" fmla="*/ f28 1 f33"/>
                <a:gd name="f36" fmla="*/ f29 1 f33"/>
                <a:gd name="f37" fmla="*/ f28 1 f34"/>
                <a:gd name="f38" fmla="*/ f30 1 f34"/>
                <a:gd name="f39" fmla="*/ f35 f26 1"/>
                <a:gd name="f40" fmla="*/ f36 f26 1"/>
                <a:gd name="f41" fmla="*/ f38 f27 1"/>
                <a:gd name="f42" fmla="*/ f37 f27 1"/>
              </a:gdLst>
              <a:ahLst/>
              <a:cxnLst>
                <a:cxn ang="3cd4">
                  <a:pos x="hc" y="t"/>
                </a:cxn>
                <a:cxn ang="0">
                  <a:pos x="r" y="vc"/>
                </a:cxn>
                <a:cxn ang="cd4">
                  <a:pos x="hc" y="b"/>
                </a:cxn>
                <a:cxn ang="cd2">
                  <a:pos x="l" y="vc"/>
                </a:cxn>
              </a:cxnLst>
              <a:rect l="f39" t="f42" r="f40" b="f41"/>
              <a:pathLst>
                <a:path w="2994" h="4852">
                  <a:moveTo>
                    <a:pt x="f5" y="f2"/>
                  </a:moveTo>
                  <a:cubicBezTo>
                    <a:pt x="f5" y="f6"/>
                    <a:pt x="f7" y="f8"/>
                    <a:pt x="f7" y="f9"/>
                  </a:cubicBezTo>
                  <a:cubicBezTo>
                    <a:pt x="f7" y="f10"/>
                    <a:pt x="f11" y="f12"/>
                    <a:pt x="f13" y="f14"/>
                  </a:cubicBezTo>
                  <a:cubicBezTo>
                    <a:pt x="f15" y="f16"/>
                    <a:pt x="f17" y="f18"/>
                    <a:pt x="f17" y="f19"/>
                  </a:cubicBezTo>
                  <a:lnTo>
                    <a:pt x="f17" y="f4"/>
                  </a:lnTo>
                  <a:lnTo>
                    <a:pt x="f3" y="f4"/>
                  </a:lnTo>
                  <a:lnTo>
                    <a:pt x="f20" y="f21"/>
                  </a:lnTo>
                  <a:cubicBezTo>
                    <a:pt x="f22" y="f23"/>
                    <a:pt x="f24" y="f2"/>
                    <a:pt x="f25" y="f2"/>
                  </a:cubicBezTo>
                  <a:close/>
                </a:path>
              </a:pathLst>
            </a:custGeom>
            <a:grp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1200" cap="none" spc="0" baseline="0">
                <a:solidFill>
                  <a:srgbClr val="232323"/>
                </a:solidFill>
                <a:uFillTx/>
                <a:latin typeface="Arial"/>
              </a:endParaRPr>
            </a:p>
          </p:txBody>
        </p:sp>
        <p:sp>
          <p:nvSpPr>
            <p:cNvPr id="50" name="Google Shape;10501;p74">
              <a:extLst>
                <a:ext uri="{FF2B5EF4-FFF2-40B4-BE49-F238E27FC236}">
                  <a16:creationId xmlns:a16="http://schemas.microsoft.com/office/drawing/2014/main" id="{2141C1CC-9AD5-DD70-F30F-0424E8534CD5}"/>
                </a:ext>
              </a:extLst>
            </p:cNvPr>
            <p:cNvSpPr/>
            <p:nvPr/>
          </p:nvSpPr>
          <p:spPr>
            <a:xfrm>
              <a:off x="10410892" y="2686306"/>
              <a:ext cx="158886" cy="274429"/>
            </a:xfrm>
            <a:custGeom>
              <a:avLst/>
              <a:gdLst>
                <a:gd name="f0" fmla="val w"/>
                <a:gd name="f1" fmla="val h"/>
                <a:gd name="f2" fmla="val 0"/>
                <a:gd name="f3" fmla="val 2994"/>
                <a:gd name="f4" fmla="val 4852"/>
                <a:gd name="f5" fmla="val 1545"/>
                <a:gd name="f6" fmla="val 1072"/>
                <a:gd name="f7" fmla="val 663"/>
                <a:gd name="f8" fmla="val 315"/>
                <a:gd name="f9" fmla="val 505"/>
                <a:gd name="f10" fmla="val 788"/>
                <a:gd name="f11" fmla="val 1"/>
                <a:gd name="f12" fmla="val 1356"/>
                <a:gd name="f13" fmla="val 4474"/>
                <a:gd name="f14" fmla="val 1387"/>
                <a:gd name="f15" fmla="val 3182"/>
                <a:gd name="f16" fmla="val 2017"/>
                <a:gd name="f17" fmla="val 2048"/>
                <a:gd name="f18" fmla="val 1386"/>
                <a:gd name="f19" fmla="val 2836"/>
                <a:gd name="f20" fmla="val 1071"/>
                <a:gd name="f21" fmla="val 2773"/>
                <a:gd name="f22" fmla="val 693"/>
                <a:gd name="f23" fmla="val 347"/>
                <a:gd name="f24" fmla="val 221"/>
                <a:gd name="f25" fmla="val 95"/>
                <a:gd name="f26" fmla="val 2805"/>
                <a:gd name="f27" fmla="*/ f0 1 2994"/>
                <a:gd name="f28" fmla="*/ f1 1 4852"/>
                <a:gd name="f29" fmla="val f2"/>
                <a:gd name="f30" fmla="val f3"/>
                <a:gd name="f31" fmla="val f4"/>
                <a:gd name="f32" fmla="+- f31 0 f29"/>
                <a:gd name="f33" fmla="+- f30 0 f29"/>
                <a:gd name="f34" fmla="*/ f33 1 2994"/>
                <a:gd name="f35" fmla="*/ f32 1 4852"/>
                <a:gd name="f36" fmla="*/ f29 1 f34"/>
                <a:gd name="f37" fmla="*/ f30 1 f34"/>
                <a:gd name="f38" fmla="*/ f29 1 f35"/>
                <a:gd name="f39" fmla="*/ f31 1 f35"/>
                <a:gd name="f40" fmla="*/ f36 f27 1"/>
                <a:gd name="f41" fmla="*/ f37 f27 1"/>
                <a:gd name="f42" fmla="*/ f39 f28 1"/>
                <a:gd name="f43" fmla="*/ f38 f28 1"/>
              </a:gdLst>
              <a:ahLst/>
              <a:cxnLst>
                <a:cxn ang="3cd4">
                  <a:pos x="hc" y="t"/>
                </a:cxn>
                <a:cxn ang="0">
                  <a:pos x="r" y="vc"/>
                </a:cxn>
                <a:cxn ang="cd4">
                  <a:pos x="hc" y="b"/>
                </a:cxn>
                <a:cxn ang="cd2">
                  <a:pos x="l" y="vc"/>
                </a:cxn>
              </a:cxnLst>
              <a:rect l="f40" t="f43" r="f41" b="f42"/>
              <a:pathLst>
                <a:path w="2994" h="4852">
                  <a:moveTo>
                    <a:pt x="f5" y="f2"/>
                  </a:moveTo>
                  <a:cubicBezTo>
                    <a:pt x="f6" y="f2"/>
                    <a:pt x="f7" y="f8"/>
                    <a:pt x="f9" y="f10"/>
                  </a:cubicBezTo>
                  <a:lnTo>
                    <a:pt x="f11" y="f4"/>
                  </a:lnTo>
                  <a:lnTo>
                    <a:pt x="f12" y="f4"/>
                  </a:lnTo>
                  <a:lnTo>
                    <a:pt x="f12" y="f13"/>
                  </a:lnTo>
                  <a:lnTo>
                    <a:pt x="f14" y="f13"/>
                  </a:lnTo>
                  <a:cubicBezTo>
                    <a:pt x="f14" y="f15"/>
                    <a:pt x="f16" y="f17"/>
                    <a:pt x="f3" y="f18"/>
                  </a:cubicBezTo>
                  <a:cubicBezTo>
                    <a:pt x="f19" y="f20"/>
                    <a:pt x="f21" y="f22"/>
                    <a:pt x="f21" y="f23"/>
                  </a:cubicBezTo>
                  <a:cubicBezTo>
                    <a:pt x="f21" y="f24"/>
                    <a:pt x="f21" y="f25"/>
                    <a:pt x="f26" y="f2"/>
                  </a:cubicBezTo>
                  <a:close/>
                </a:path>
              </a:pathLst>
            </a:custGeom>
            <a:grp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1200" cap="none" spc="0" baseline="0">
                <a:solidFill>
                  <a:srgbClr val="232323"/>
                </a:solidFill>
                <a:uFillTx/>
                <a:latin typeface="Arial"/>
              </a:endParaRPr>
            </a:p>
          </p:txBody>
        </p:sp>
        <p:sp>
          <p:nvSpPr>
            <p:cNvPr id="51" name="Google Shape;10502;p74">
              <a:extLst>
                <a:ext uri="{FF2B5EF4-FFF2-40B4-BE49-F238E27FC236}">
                  <a16:creationId xmlns:a16="http://schemas.microsoft.com/office/drawing/2014/main" id="{0690CAD9-DEF7-EA74-C601-87CA9793EE78}"/>
                </a:ext>
              </a:extLst>
            </p:cNvPr>
            <p:cNvSpPr/>
            <p:nvPr/>
          </p:nvSpPr>
          <p:spPr>
            <a:xfrm>
              <a:off x="10701817" y="2794955"/>
              <a:ext cx="150555" cy="160458"/>
            </a:xfrm>
            <a:custGeom>
              <a:avLst/>
              <a:gdLst>
                <a:gd name="f0" fmla="val w"/>
                <a:gd name="f1" fmla="val h"/>
                <a:gd name="f2" fmla="val 0"/>
                <a:gd name="f3" fmla="val 2837"/>
                <a:gd name="f4" fmla="val 1482"/>
                <a:gd name="f5" fmla="val 1"/>
                <a:gd name="f6" fmla="val 1450"/>
                <a:gd name="f7" fmla="val 32"/>
                <a:gd name="f8" fmla="val 1418"/>
                <a:gd name="f9" fmla="val 64"/>
                <a:gd name="f10" fmla="val 1324"/>
                <a:gd name="f11" fmla="val 127"/>
                <a:gd name="f12" fmla="val 190"/>
                <a:gd name="f13" fmla="val 1292"/>
                <a:gd name="f14" fmla="val 253"/>
                <a:gd name="f15" fmla="val 1261"/>
                <a:gd name="f16" fmla="val 284"/>
                <a:gd name="f17" fmla="val 1923"/>
                <a:gd name="f18" fmla="val 2836"/>
                <a:gd name="f19" fmla="val 2742"/>
                <a:gd name="f20" fmla="val 2553"/>
                <a:gd name="f21" fmla="val 1513"/>
                <a:gd name="f22" fmla="val 2332"/>
                <a:gd name="f23" fmla="val 599"/>
                <a:gd name="f24" fmla="*/ f0 1 2837"/>
                <a:gd name="f25" fmla="*/ f1 1 2837"/>
                <a:gd name="f26" fmla="val f2"/>
                <a:gd name="f27" fmla="val f3"/>
                <a:gd name="f28" fmla="+- f27 0 f26"/>
                <a:gd name="f29" fmla="*/ f28 1 2837"/>
                <a:gd name="f30" fmla="*/ f26 1 f29"/>
                <a:gd name="f31" fmla="*/ f27 1 f29"/>
                <a:gd name="f32" fmla="*/ f30 f24 1"/>
                <a:gd name="f33" fmla="*/ f31 f24 1"/>
                <a:gd name="f34" fmla="*/ f31 f25 1"/>
                <a:gd name="f35" fmla="*/ f30 f25 1"/>
              </a:gdLst>
              <a:ahLst/>
              <a:cxnLst>
                <a:cxn ang="3cd4">
                  <a:pos x="hc" y="t"/>
                </a:cxn>
                <a:cxn ang="0">
                  <a:pos x="r" y="vc"/>
                </a:cxn>
                <a:cxn ang="cd4">
                  <a:pos x="hc" y="b"/>
                </a:cxn>
                <a:cxn ang="cd2">
                  <a:pos x="l" y="vc"/>
                </a:cxn>
              </a:cxnLst>
              <a:rect l="f32" t="f35" r="f33" b="f34"/>
              <a:pathLst>
                <a:path w="2837" h="2837">
                  <a:moveTo>
                    <a:pt x="f4" y="f5"/>
                  </a:moveTo>
                  <a:cubicBezTo>
                    <a:pt x="f6" y="f7"/>
                    <a:pt x="f8" y="f9"/>
                    <a:pt x="f10" y="f11"/>
                  </a:cubicBezTo>
                  <a:cubicBezTo>
                    <a:pt x="f10" y="f12"/>
                    <a:pt x="f13" y="f14"/>
                    <a:pt x="f15" y="f16"/>
                  </a:cubicBezTo>
                  <a:lnTo>
                    <a:pt x="f5" y="f17"/>
                  </a:lnTo>
                  <a:lnTo>
                    <a:pt x="f5" y="f18"/>
                  </a:lnTo>
                  <a:lnTo>
                    <a:pt x="f19" y="f18"/>
                  </a:lnTo>
                  <a:lnTo>
                    <a:pt x="f19" y="f20"/>
                  </a:lnTo>
                  <a:lnTo>
                    <a:pt x="f18" y="f20"/>
                  </a:lnTo>
                  <a:cubicBezTo>
                    <a:pt x="f18" y="f21"/>
                    <a:pt x="f22" y="f23"/>
                    <a:pt x="f4" y="f5"/>
                  </a:cubicBezTo>
                  <a:close/>
                </a:path>
              </a:pathLst>
            </a:custGeom>
            <a:grp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1200" cap="none" spc="0" baseline="0">
                <a:solidFill>
                  <a:srgbClr val="232323"/>
                </a:solidFill>
                <a:uFillTx/>
                <a:latin typeface="Arial"/>
              </a:endParaRPr>
            </a:p>
          </p:txBody>
        </p:sp>
        <p:sp>
          <p:nvSpPr>
            <p:cNvPr id="52" name="Google Shape;10503;p74">
              <a:extLst>
                <a:ext uri="{FF2B5EF4-FFF2-40B4-BE49-F238E27FC236}">
                  <a16:creationId xmlns:a16="http://schemas.microsoft.com/office/drawing/2014/main" id="{E9EA84B5-EF86-FC74-85D9-285077B2794F}"/>
                </a:ext>
              </a:extLst>
            </p:cNvPr>
            <p:cNvSpPr/>
            <p:nvPr/>
          </p:nvSpPr>
          <p:spPr>
            <a:xfrm>
              <a:off x="10517931" y="2796765"/>
              <a:ext cx="150501" cy="165780"/>
            </a:xfrm>
            <a:custGeom>
              <a:avLst/>
              <a:gdLst>
                <a:gd name="f0" fmla="val w"/>
                <a:gd name="f1" fmla="val h"/>
                <a:gd name="f2" fmla="val 0"/>
                <a:gd name="f3" fmla="val 2836"/>
                <a:gd name="f4" fmla="val 2931"/>
                <a:gd name="f5" fmla="val 1323"/>
                <a:gd name="f6" fmla="val 536"/>
                <a:gd name="f7" fmla="val 567"/>
                <a:gd name="f8" fmla="val 1513"/>
                <a:gd name="f9" fmla="val 2584"/>
                <a:gd name="f10" fmla="val 2930"/>
                <a:gd name="f11" fmla="val 2741"/>
                <a:gd name="f12" fmla="val 1922"/>
                <a:gd name="f13" fmla="val 1575"/>
                <a:gd name="f14" fmla="val 284"/>
                <a:gd name="f15" fmla="val 1512"/>
                <a:gd name="f16" fmla="val 252"/>
                <a:gd name="f17" fmla="val 158"/>
                <a:gd name="f18" fmla="val 1481"/>
                <a:gd name="f19" fmla="val 126"/>
                <a:gd name="f20" fmla="val 1449"/>
                <a:gd name="f21" fmla="val 95"/>
                <a:gd name="f22" fmla="val 1355"/>
                <a:gd name="f23" fmla="val 63"/>
                <a:gd name="f24" fmla="*/ f0 1 2836"/>
                <a:gd name="f25" fmla="*/ f1 1 2931"/>
                <a:gd name="f26" fmla="val f2"/>
                <a:gd name="f27" fmla="val f3"/>
                <a:gd name="f28" fmla="val f4"/>
                <a:gd name="f29" fmla="+- f28 0 f26"/>
                <a:gd name="f30" fmla="+- f27 0 f26"/>
                <a:gd name="f31" fmla="*/ f30 1 2836"/>
                <a:gd name="f32" fmla="*/ f29 1 2931"/>
                <a:gd name="f33" fmla="*/ f26 1 f31"/>
                <a:gd name="f34" fmla="*/ f27 1 f31"/>
                <a:gd name="f35" fmla="*/ f26 1 f32"/>
                <a:gd name="f36" fmla="*/ f28 1 f32"/>
                <a:gd name="f37" fmla="*/ f33 f24 1"/>
                <a:gd name="f38" fmla="*/ f34 f24 1"/>
                <a:gd name="f39" fmla="*/ f36 f25 1"/>
                <a:gd name="f40" fmla="*/ f35 f25 1"/>
              </a:gdLst>
              <a:ahLst/>
              <a:cxnLst>
                <a:cxn ang="3cd4">
                  <a:pos x="hc" y="t"/>
                </a:cxn>
                <a:cxn ang="0">
                  <a:pos x="r" y="vc"/>
                </a:cxn>
                <a:cxn ang="cd4">
                  <a:pos x="hc" y="b"/>
                </a:cxn>
                <a:cxn ang="cd2">
                  <a:pos x="l" y="vc"/>
                </a:cxn>
              </a:cxnLst>
              <a:rect l="f37" t="f40" r="f38" b="f39"/>
              <a:pathLst>
                <a:path w="2836" h="2931">
                  <a:moveTo>
                    <a:pt x="f5" y="f2"/>
                  </a:moveTo>
                  <a:cubicBezTo>
                    <a:pt x="f6" y="f7"/>
                    <a:pt x="f2" y="f8"/>
                    <a:pt x="f2" y="f9"/>
                  </a:cubicBezTo>
                  <a:lnTo>
                    <a:pt x="f2" y="f10"/>
                  </a:lnTo>
                  <a:lnTo>
                    <a:pt x="f11" y="f10"/>
                  </a:lnTo>
                  <a:lnTo>
                    <a:pt x="f11" y="f12"/>
                  </a:lnTo>
                  <a:lnTo>
                    <a:pt x="f3" y="f12"/>
                  </a:lnTo>
                  <a:lnTo>
                    <a:pt x="f13" y="f14"/>
                  </a:lnTo>
                  <a:cubicBezTo>
                    <a:pt x="f15" y="f16"/>
                    <a:pt x="f15" y="f17"/>
                    <a:pt x="f18" y="f19"/>
                  </a:cubicBezTo>
                  <a:cubicBezTo>
                    <a:pt x="f20" y="f21"/>
                    <a:pt x="f22" y="f23"/>
                    <a:pt x="f5" y="f2"/>
                  </a:cubicBezTo>
                  <a:close/>
                </a:path>
              </a:pathLst>
            </a:custGeom>
            <a:grp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1200" cap="none" spc="0" baseline="0">
                <a:solidFill>
                  <a:srgbClr val="232323"/>
                </a:solidFill>
                <a:uFillTx/>
                <a:latin typeface="Arial"/>
              </a:endParaRPr>
            </a:p>
          </p:txBody>
        </p:sp>
      </p:grpSp>
      <p:grpSp>
        <p:nvGrpSpPr>
          <p:cNvPr id="61" name="Google Shape;10125;p74">
            <a:extLst>
              <a:ext uri="{FF2B5EF4-FFF2-40B4-BE49-F238E27FC236}">
                <a16:creationId xmlns:a16="http://schemas.microsoft.com/office/drawing/2014/main" id="{623C9D80-0430-C173-A857-AD123FE58A46}"/>
              </a:ext>
            </a:extLst>
          </p:cNvPr>
          <p:cNvGrpSpPr/>
          <p:nvPr/>
        </p:nvGrpSpPr>
        <p:grpSpPr>
          <a:xfrm>
            <a:off x="2183840" y="3635474"/>
            <a:ext cx="566867" cy="605690"/>
            <a:chOff x="10413388" y="1752182"/>
            <a:chExt cx="594012" cy="634694"/>
          </a:xfrm>
          <a:solidFill>
            <a:srgbClr val="041D67"/>
          </a:solidFill>
        </p:grpSpPr>
        <p:sp>
          <p:nvSpPr>
            <p:cNvPr id="62" name="Google Shape;10126;p74">
              <a:extLst>
                <a:ext uri="{FF2B5EF4-FFF2-40B4-BE49-F238E27FC236}">
                  <a16:creationId xmlns:a16="http://schemas.microsoft.com/office/drawing/2014/main" id="{23D40E01-651D-39BB-77C4-9F6817D49A5C}"/>
                </a:ext>
              </a:extLst>
            </p:cNvPr>
            <p:cNvSpPr/>
            <p:nvPr/>
          </p:nvSpPr>
          <p:spPr>
            <a:xfrm>
              <a:off x="10534829" y="2097944"/>
              <a:ext cx="349620" cy="288932"/>
            </a:xfrm>
            <a:custGeom>
              <a:avLst/>
              <a:gdLst>
                <a:gd name="f0" fmla="val w"/>
                <a:gd name="f1" fmla="val h"/>
                <a:gd name="f2" fmla="val 0"/>
                <a:gd name="f3" fmla="val 7436"/>
                <a:gd name="f4" fmla="val 5766"/>
                <a:gd name="f5" fmla="val 410"/>
                <a:gd name="f6" fmla="val 158"/>
                <a:gd name="f7" fmla="val 1"/>
                <a:gd name="f8" fmla="val 189"/>
                <a:gd name="f9" fmla="val 662"/>
                <a:gd name="f10" fmla="val 190"/>
                <a:gd name="f11" fmla="val 820"/>
                <a:gd name="f12" fmla="val 883"/>
                <a:gd name="f13" fmla="val 1670"/>
                <a:gd name="f14" fmla="val 5419"/>
                <a:gd name="f15" fmla="val 1702"/>
                <a:gd name="f16" fmla="val 5608"/>
                <a:gd name="f17" fmla="val 1859"/>
                <a:gd name="f18" fmla="val 2048"/>
                <a:gd name="f19" fmla="val 5356"/>
                <a:gd name="f20" fmla="val 5545"/>
                <a:gd name="f21" fmla="val 6554"/>
                <a:gd name="f22" fmla="val 7026"/>
                <a:gd name="f23" fmla="val 7247"/>
                <a:gd name="f24" fmla="val 7404"/>
                <a:gd name="f25" fmla="val 630"/>
                <a:gd name="f26" fmla="*/ f0 1 7436"/>
                <a:gd name="f27" fmla="*/ f1 1 5766"/>
                <a:gd name="f28" fmla="val f2"/>
                <a:gd name="f29" fmla="val f3"/>
                <a:gd name="f30" fmla="val f4"/>
                <a:gd name="f31" fmla="+- f30 0 f28"/>
                <a:gd name="f32" fmla="+- f29 0 f28"/>
                <a:gd name="f33" fmla="*/ f32 1 7436"/>
                <a:gd name="f34" fmla="*/ f31 1 5766"/>
                <a:gd name="f35" fmla="*/ f28 1 f33"/>
                <a:gd name="f36" fmla="*/ f29 1 f33"/>
                <a:gd name="f37" fmla="*/ f28 1 f34"/>
                <a:gd name="f38" fmla="*/ f30 1 f34"/>
                <a:gd name="f39" fmla="*/ f35 f26 1"/>
                <a:gd name="f40" fmla="*/ f36 f26 1"/>
                <a:gd name="f41" fmla="*/ f38 f27 1"/>
                <a:gd name="f42" fmla="*/ f37 f27 1"/>
              </a:gdLst>
              <a:ahLst/>
              <a:cxnLst>
                <a:cxn ang="3cd4">
                  <a:pos x="hc" y="t"/>
                </a:cxn>
                <a:cxn ang="0">
                  <a:pos x="r" y="vc"/>
                </a:cxn>
                <a:cxn ang="cd4">
                  <a:pos x="hc" y="b"/>
                </a:cxn>
                <a:cxn ang="cd2">
                  <a:pos x="l" y="vc"/>
                </a:cxn>
              </a:cxnLst>
              <a:rect l="f39" t="f42" r="f40" b="f41"/>
              <a:pathLst>
                <a:path w="7436" h="5766">
                  <a:moveTo>
                    <a:pt x="f5" y="f2"/>
                  </a:moveTo>
                  <a:cubicBezTo>
                    <a:pt x="f6" y="f2"/>
                    <a:pt x="f7" y="f8"/>
                    <a:pt x="f7" y="f5"/>
                  </a:cubicBezTo>
                  <a:cubicBezTo>
                    <a:pt x="f7" y="f9"/>
                    <a:pt x="f10" y="f11"/>
                    <a:pt x="f5" y="f11"/>
                  </a:cubicBezTo>
                  <a:lnTo>
                    <a:pt x="f12" y="f11"/>
                  </a:lnTo>
                  <a:lnTo>
                    <a:pt x="f13" y="f14"/>
                  </a:lnTo>
                  <a:cubicBezTo>
                    <a:pt x="f15" y="f16"/>
                    <a:pt x="f17" y="f4"/>
                    <a:pt x="f18" y="f4"/>
                  </a:cubicBezTo>
                  <a:lnTo>
                    <a:pt x="f19" y="f4"/>
                  </a:lnTo>
                  <a:cubicBezTo>
                    <a:pt x="f20" y="f4"/>
                    <a:pt x="f4" y="f16"/>
                    <a:pt x="f4" y="f14"/>
                  </a:cubicBezTo>
                  <a:lnTo>
                    <a:pt x="f21" y="f11"/>
                  </a:lnTo>
                  <a:lnTo>
                    <a:pt x="f22" y="f11"/>
                  </a:lnTo>
                  <a:cubicBezTo>
                    <a:pt x="f23" y="f11"/>
                    <a:pt x="f24" y="f25"/>
                    <a:pt x="f24" y="f5"/>
                  </a:cubicBezTo>
                  <a:cubicBezTo>
                    <a:pt x="f3" y="f8"/>
                    <a:pt x="f23" y="f2"/>
                    <a:pt x="f22" y="f2"/>
                  </a:cubicBezTo>
                  <a:close/>
                </a:path>
              </a:pathLst>
            </a:custGeom>
            <a:grp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1200" cap="none" spc="0" baseline="0">
                <a:solidFill>
                  <a:srgbClr val="232323"/>
                </a:solidFill>
                <a:uFillTx/>
                <a:latin typeface="Arial"/>
              </a:endParaRPr>
            </a:p>
          </p:txBody>
        </p:sp>
        <p:sp>
          <p:nvSpPr>
            <p:cNvPr id="63" name="Google Shape;10127;p74">
              <a:extLst>
                <a:ext uri="{FF2B5EF4-FFF2-40B4-BE49-F238E27FC236}">
                  <a16:creationId xmlns:a16="http://schemas.microsoft.com/office/drawing/2014/main" id="{93E5EE63-16BD-2E83-AB5D-6957E4A45120}"/>
                </a:ext>
              </a:extLst>
            </p:cNvPr>
            <p:cNvSpPr/>
            <p:nvPr/>
          </p:nvSpPr>
          <p:spPr>
            <a:xfrm>
              <a:off x="10413388" y="1752182"/>
              <a:ext cx="594012" cy="306324"/>
            </a:xfrm>
            <a:custGeom>
              <a:avLst/>
              <a:gdLst>
                <a:gd name="f0" fmla="val w"/>
                <a:gd name="f1" fmla="val h"/>
                <a:gd name="f2" fmla="val 0"/>
                <a:gd name="f3" fmla="val 12634"/>
                <a:gd name="f4" fmla="val 6113"/>
                <a:gd name="f5" fmla="val 378"/>
                <a:gd name="f6" fmla="val 1"/>
                <a:gd name="f7" fmla="val 158"/>
                <a:gd name="f8" fmla="val 190"/>
                <a:gd name="f9" fmla="val 442"/>
                <a:gd name="f10" fmla="val 5672"/>
                <a:gd name="f11" fmla="val 5892"/>
                <a:gd name="f12" fmla="val 189"/>
                <a:gd name="f13" fmla="val 3088"/>
                <a:gd name="f14" fmla="val 3245"/>
                <a:gd name="f15" fmla="val 5514"/>
                <a:gd name="f16" fmla="val 3560"/>
                <a:gd name="f17" fmla="val 4947"/>
                <a:gd name="f18" fmla="val 4001"/>
                <a:gd name="f19" fmla="val 4569"/>
                <a:gd name="f20" fmla="val 3875"/>
                <a:gd name="f21" fmla="val 4285"/>
                <a:gd name="f22" fmla="val 3812"/>
                <a:gd name="f23" fmla="val 3970"/>
                <a:gd name="f24" fmla="val 3624"/>
                <a:gd name="f25" fmla="val 2238"/>
                <a:gd name="f26" fmla="val 4915"/>
                <a:gd name="f27" fmla="val 1135"/>
                <a:gd name="f28" fmla="val 6301"/>
                <a:gd name="f29" fmla="val 7656"/>
                <a:gd name="f30" fmla="val 8759"/>
                <a:gd name="f31" fmla="val 3939"/>
                <a:gd name="f32" fmla="val 8696"/>
                <a:gd name="f33" fmla="val 4254"/>
                <a:gd name="f34" fmla="val 8570"/>
                <a:gd name="f35" fmla="val 9011"/>
                <a:gd name="f36" fmla="val 5010"/>
                <a:gd name="f37" fmla="val 9326"/>
                <a:gd name="f38" fmla="val 9483"/>
                <a:gd name="f39" fmla="val 12193"/>
                <a:gd name="f40" fmla="val 12445"/>
                <a:gd name="f41" fmla="val 12602"/>
                <a:gd name="f42" fmla="val 12224"/>
                <a:gd name="f43" fmla="*/ f0 1 12634"/>
                <a:gd name="f44" fmla="*/ f1 1 6113"/>
                <a:gd name="f45" fmla="val f2"/>
                <a:gd name="f46" fmla="val f3"/>
                <a:gd name="f47" fmla="val f4"/>
                <a:gd name="f48" fmla="+- f47 0 f45"/>
                <a:gd name="f49" fmla="+- f46 0 f45"/>
                <a:gd name="f50" fmla="*/ f49 1 12634"/>
                <a:gd name="f51" fmla="*/ f48 1 6113"/>
                <a:gd name="f52" fmla="*/ f45 1 f50"/>
                <a:gd name="f53" fmla="*/ f46 1 f50"/>
                <a:gd name="f54" fmla="*/ f45 1 f51"/>
                <a:gd name="f55" fmla="*/ f47 1 f51"/>
                <a:gd name="f56" fmla="*/ f52 f43 1"/>
                <a:gd name="f57" fmla="*/ f53 f43 1"/>
                <a:gd name="f58" fmla="*/ f55 f44 1"/>
                <a:gd name="f59" fmla="*/ f54 f44 1"/>
              </a:gdLst>
              <a:ahLst/>
              <a:cxnLst>
                <a:cxn ang="3cd4">
                  <a:pos x="hc" y="t"/>
                </a:cxn>
                <a:cxn ang="0">
                  <a:pos x="r" y="vc"/>
                </a:cxn>
                <a:cxn ang="cd4">
                  <a:pos x="hc" y="b"/>
                </a:cxn>
                <a:cxn ang="cd2">
                  <a:pos x="l" y="vc"/>
                </a:cxn>
              </a:cxnLst>
              <a:rect l="f56" t="f59" r="f57" b="f58"/>
              <a:pathLst>
                <a:path w="12634" h="6113">
                  <a:moveTo>
                    <a:pt x="f5" y="f6"/>
                  </a:moveTo>
                  <a:cubicBezTo>
                    <a:pt x="f7" y="f6"/>
                    <a:pt x="f2" y="f8"/>
                    <a:pt x="f2" y="f9"/>
                  </a:cubicBezTo>
                  <a:lnTo>
                    <a:pt x="f2" y="f10"/>
                  </a:lnTo>
                  <a:cubicBezTo>
                    <a:pt x="f2" y="f11"/>
                    <a:pt x="f12" y="f4"/>
                    <a:pt x="f5" y="f4"/>
                  </a:cubicBezTo>
                  <a:lnTo>
                    <a:pt x="f13" y="f4"/>
                  </a:lnTo>
                  <a:cubicBezTo>
                    <a:pt x="f14" y="f15"/>
                    <a:pt x="f16" y="f17"/>
                    <a:pt x="f18" y="f19"/>
                  </a:cubicBezTo>
                  <a:cubicBezTo>
                    <a:pt x="f20" y="f21"/>
                    <a:pt x="f22" y="f23"/>
                    <a:pt x="f22" y="f24"/>
                  </a:cubicBezTo>
                  <a:cubicBezTo>
                    <a:pt x="f22" y="f25"/>
                    <a:pt x="f26" y="f27"/>
                    <a:pt x="f28" y="f27"/>
                  </a:cubicBezTo>
                  <a:cubicBezTo>
                    <a:pt x="f29" y="f27"/>
                    <a:pt x="f30" y="f25"/>
                    <a:pt x="f30" y="f24"/>
                  </a:cubicBezTo>
                  <a:cubicBezTo>
                    <a:pt x="f30" y="f31"/>
                    <a:pt x="f32" y="f33"/>
                    <a:pt x="f34" y="f19"/>
                  </a:cubicBezTo>
                  <a:cubicBezTo>
                    <a:pt x="f35" y="f36"/>
                    <a:pt x="f37" y="f15"/>
                    <a:pt x="f38" y="f4"/>
                  </a:cubicBezTo>
                  <a:lnTo>
                    <a:pt x="f39" y="f4"/>
                  </a:lnTo>
                  <a:cubicBezTo>
                    <a:pt x="f40" y="f4"/>
                    <a:pt x="f41" y="f11"/>
                    <a:pt x="f41" y="f10"/>
                  </a:cubicBezTo>
                  <a:lnTo>
                    <a:pt x="f41" y="f9"/>
                  </a:lnTo>
                  <a:cubicBezTo>
                    <a:pt x="f3" y="f8"/>
                    <a:pt x="f40" y="f6"/>
                    <a:pt x="f42" y="f6"/>
                  </a:cubicBezTo>
                  <a:close/>
                </a:path>
              </a:pathLst>
            </a:custGeom>
            <a:grp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1200" cap="none" spc="0" baseline="0">
                <a:solidFill>
                  <a:srgbClr val="232323"/>
                </a:solidFill>
                <a:uFillTx/>
                <a:latin typeface="Arial"/>
              </a:endParaRPr>
            </a:p>
          </p:txBody>
        </p:sp>
        <p:sp>
          <p:nvSpPr>
            <p:cNvPr id="64" name="Google Shape;10128;p74">
              <a:extLst>
                <a:ext uri="{FF2B5EF4-FFF2-40B4-BE49-F238E27FC236}">
                  <a16:creationId xmlns:a16="http://schemas.microsoft.com/office/drawing/2014/main" id="{BBB25DA4-8A1E-B8BE-D60C-B734C9A90F09}"/>
                </a:ext>
              </a:extLst>
            </p:cNvPr>
            <p:cNvSpPr/>
            <p:nvPr/>
          </p:nvSpPr>
          <p:spPr>
            <a:xfrm>
              <a:off x="10599999" y="1848496"/>
              <a:ext cx="220745" cy="206855"/>
            </a:xfrm>
            <a:custGeom>
              <a:avLst/>
              <a:gdLst>
                <a:gd name="f0" fmla="val w"/>
                <a:gd name="f1" fmla="val h"/>
                <a:gd name="f2" fmla="val 0"/>
                <a:gd name="f3" fmla="val 4695"/>
                <a:gd name="f4" fmla="val 4128"/>
                <a:gd name="f5" fmla="val 2364"/>
                <a:gd name="f6" fmla="val 1"/>
                <a:gd name="f7" fmla="val 1450"/>
                <a:gd name="f8" fmla="val 694"/>
                <a:gd name="f9" fmla="val 757"/>
                <a:gd name="f10" fmla="val 1670"/>
                <a:gd name="f11" fmla="val 2080"/>
                <a:gd name="f12" fmla="val 851"/>
                <a:gd name="f13" fmla="val 2489"/>
                <a:gd name="f14" fmla="val 1167"/>
                <a:gd name="f15" fmla="val 2805"/>
                <a:gd name="f16" fmla="val 599"/>
                <a:gd name="f17" fmla="val 3120"/>
                <a:gd name="f18" fmla="val 190"/>
                <a:gd name="f19" fmla="val 3592"/>
                <a:gd name="f20" fmla="val 4475"/>
                <a:gd name="f21" fmla="val 3561"/>
                <a:gd name="f22" fmla="val 4065"/>
                <a:gd name="f23" fmla="val 3088"/>
                <a:gd name="f24" fmla="val 3529"/>
                <a:gd name="f25" fmla="val 3813"/>
                <a:gd name="f26" fmla="val 4002"/>
                <a:gd name="f27" fmla="val 3277"/>
                <a:gd name="f28" fmla="*/ f0 1 4695"/>
                <a:gd name="f29" fmla="*/ f1 1 4128"/>
                <a:gd name="f30" fmla="val f2"/>
                <a:gd name="f31" fmla="val f3"/>
                <a:gd name="f32" fmla="val f4"/>
                <a:gd name="f33" fmla="+- f32 0 f30"/>
                <a:gd name="f34" fmla="+- f31 0 f30"/>
                <a:gd name="f35" fmla="*/ f34 1 4695"/>
                <a:gd name="f36" fmla="*/ f33 1 4128"/>
                <a:gd name="f37" fmla="*/ f30 1 f35"/>
                <a:gd name="f38" fmla="*/ f31 1 f35"/>
                <a:gd name="f39" fmla="*/ f30 1 f36"/>
                <a:gd name="f40" fmla="*/ f32 1 f36"/>
                <a:gd name="f41" fmla="*/ f37 f28 1"/>
                <a:gd name="f42" fmla="*/ f38 f28 1"/>
                <a:gd name="f43" fmla="*/ f40 f29 1"/>
                <a:gd name="f44" fmla="*/ f39 f29 1"/>
              </a:gdLst>
              <a:ahLst/>
              <a:cxnLst>
                <a:cxn ang="3cd4">
                  <a:pos x="hc" y="t"/>
                </a:cxn>
                <a:cxn ang="0">
                  <a:pos x="r" y="vc"/>
                </a:cxn>
                <a:cxn ang="cd4">
                  <a:pos x="hc" y="b"/>
                </a:cxn>
                <a:cxn ang="cd2">
                  <a:pos x="l" y="vc"/>
                </a:cxn>
              </a:cxnLst>
              <a:rect l="f41" t="f44" r="f42" b="f43"/>
              <a:pathLst>
                <a:path w="4695" h="4128">
                  <a:moveTo>
                    <a:pt x="f5" y="f6"/>
                  </a:moveTo>
                  <a:cubicBezTo>
                    <a:pt x="f7" y="f6"/>
                    <a:pt x="f8" y="f9"/>
                    <a:pt x="f8" y="f10"/>
                  </a:cubicBezTo>
                  <a:cubicBezTo>
                    <a:pt x="f8" y="f11"/>
                    <a:pt x="f12" y="f13"/>
                    <a:pt x="f14" y="f15"/>
                  </a:cubicBezTo>
                  <a:cubicBezTo>
                    <a:pt x="f16" y="f17"/>
                    <a:pt x="f18" y="f19"/>
                    <a:pt x="f6" y="f4"/>
                  </a:cubicBezTo>
                  <a:lnTo>
                    <a:pt x="f3" y="f4"/>
                  </a:lnTo>
                  <a:cubicBezTo>
                    <a:pt x="f20" y="f21"/>
                    <a:pt x="f22" y="f23"/>
                    <a:pt x="f24" y="f15"/>
                  </a:cubicBezTo>
                  <a:cubicBezTo>
                    <a:pt x="f25" y="f13"/>
                    <a:pt x="f26" y="f11"/>
                    <a:pt x="f26" y="f10"/>
                  </a:cubicBezTo>
                  <a:cubicBezTo>
                    <a:pt x="f26" y="f9"/>
                    <a:pt x="f27" y="f6"/>
                    <a:pt x="f5" y="f6"/>
                  </a:cubicBezTo>
                  <a:close/>
                </a:path>
              </a:pathLst>
            </a:custGeom>
            <a:grp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1200" cap="none" spc="0" baseline="0">
                <a:solidFill>
                  <a:srgbClr val="232323"/>
                </a:solidFill>
                <a:uFillTx/>
                <a:latin typeface="Arial"/>
              </a:endParaRPr>
            </a:p>
          </p:txBody>
        </p:sp>
      </p:grpSp>
      <p:sp>
        <p:nvSpPr>
          <p:cNvPr id="66" name="TextBox 65">
            <a:extLst>
              <a:ext uri="{FF2B5EF4-FFF2-40B4-BE49-F238E27FC236}">
                <a16:creationId xmlns:a16="http://schemas.microsoft.com/office/drawing/2014/main" id="{30FCD3A9-FA93-137B-0BDB-0371C650693E}"/>
              </a:ext>
            </a:extLst>
          </p:cNvPr>
          <p:cNvSpPr txBox="1"/>
          <p:nvPr/>
        </p:nvSpPr>
        <p:spPr>
          <a:xfrm>
            <a:off x="1225781" y="4286641"/>
            <a:ext cx="2481542" cy="1404231"/>
          </a:xfrm>
          <a:prstGeom prst="rect">
            <a:avLst/>
          </a:prstGeom>
          <a:noFill/>
        </p:spPr>
        <p:txBody>
          <a:bodyPr wrap="square">
            <a:spAutoFit/>
          </a:bodyPr>
          <a:lstStyle/>
          <a:p>
            <a:pPr algn="ctr" rtl="1">
              <a:lnSpc>
                <a:spcPct val="150000"/>
              </a:lnSpc>
            </a:pPr>
            <a:r>
              <a:rPr lang="fa-IR" sz="1600" b="1" dirty="0">
                <a:latin typeface="Kalameh" pitchFamily="2" charset="-78"/>
                <a:cs typeface="B Titr" panose="00000700000000000000" pitchFamily="2" charset="-78"/>
              </a:rPr>
              <a:t>تیتر عنوان را وارد نمایید</a:t>
            </a:r>
          </a:p>
          <a:p>
            <a:pPr algn="ctr" rtl="1">
              <a:lnSpc>
                <a:spcPct val="150000"/>
              </a:lnSpc>
            </a:pPr>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400" dirty="0"/>
          </a:p>
        </p:txBody>
      </p:sp>
      <p:sp>
        <p:nvSpPr>
          <p:cNvPr id="67" name="TextBox 66">
            <a:extLst>
              <a:ext uri="{FF2B5EF4-FFF2-40B4-BE49-F238E27FC236}">
                <a16:creationId xmlns:a16="http://schemas.microsoft.com/office/drawing/2014/main" id="{70C01D74-EF6A-06ED-EC52-68199D3FFE5C}"/>
              </a:ext>
            </a:extLst>
          </p:cNvPr>
          <p:cNvSpPr txBox="1"/>
          <p:nvPr/>
        </p:nvSpPr>
        <p:spPr>
          <a:xfrm>
            <a:off x="4184090" y="4266023"/>
            <a:ext cx="2481542" cy="1404231"/>
          </a:xfrm>
          <a:prstGeom prst="rect">
            <a:avLst/>
          </a:prstGeom>
          <a:noFill/>
        </p:spPr>
        <p:txBody>
          <a:bodyPr wrap="square">
            <a:spAutoFit/>
          </a:bodyPr>
          <a:lstStyle/>
          <a:p>
            <a:pPr algn="ctr" rtl="1">
              <a:lnSpc>
                <a:spcPct val="150000"/>
              </a:lnSpc>
            </a:pPr>
            <a:r>
              <a:rPr lang="fa-IR" sz="1600" b="1" dirty="0">
                <a:latin typeface="Kalameh" pitchFamily="2" charset="-78"/>
                <a:cs typeface="B Titr" panose="00000700000000000000" pitchFamily="2" charset="-78"/>
              </a:rPr>
              <a:t>تیتر عنوان را وارد نمایید</a:t>
            </a:r>
          </a:p>
          <a:p>
            <a:pPr algn="ctr" rtl="1">
              <a:lnSpc>
                <a:spcPct val="150000"/>
              </a:lnSpc>
            </a:pPr>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400" dirty="0"/>
          </a:p>
        </p:txBody>
      </p:sp>
      <p:sp>
        <p:nvSpPr>
          <p:cNvPr id="68" name="TextBox 67">
            <a:extLst>
              <a:ext uri="{FF2B5EF4-FFF2-40B4-BE49-F238E27FC236}">
                <a16:creationId xmlns:a16="http://schemas.microsoft.com/office/drawing/2014/main" id="{C58D951F-E11D-557D-7DAB-7FF1D4CAA215}"/>
              </a:ext>
            </a:extLst>
          </p:cNvPr>
          <p:cNvSpPr txBox="1"/>
          <p:nvPr/>
        </p:nvSpPr>
        <p:spPr>
          <a:xfrm>
            <a:off x="7024306" y="4253357"/>
            <a:ext cx="2481542" cy="1404231"/>
          </a:xfrm>
          <a:prstGeom prst="rect">
            <a:avLst/>
          </a:prstGeom>
          <a:noFill/>
        </p:spPr>
        <p:txBody>
          <a:bodyPr wrap="square">
            <a:spAutoFit/>
          </a:bodyPr>
          <a:lstStyle/>
          <a:p>
            <a:pPr algn="ctr" rtl="1">
              <a:lnSpc>
                <a:spcPct val="150000"/>
              </a:lnSpc>
            </a:pPr>
            <a:r>
              <a:rPr lang="fa-IR" sz="1600" b="1" dirty="0">
                <a:latin typeface="Kalameh" pitchFamily="2" charset="-78"/>
                <a:cs typeface="B Titr" panose="00000700000000000000" pitchFamily="2" charset="-78"/>
              </a:rPr>
              <a:t>تیتر عنوان را وارد نمایید</a:t>
            </a:r>
          </a:p>
          <a:p>
            <a:pPr algn="ctr" rtl="1">
              <a:lnSpc>
                <a:spcPct val="150000"/>
              </a:lnSpc>
            </a:pPr>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400" dirty="0"/>
          </a:p>
        </p:txBody>
      </p:sp>
      <p:sp>
        <p:nvSpPr>
          <p:cNvPr id="5" name="TextBox 4">
            <a:extLst>
              <a:ext uri="{FF2B5EF4-FFF2-40B4-BE49-F238E27FC236}">
                <a16:creationId xmlns:a16="http://schemas.microsoft.com/office/drawing/2014/main" id="{A089C68C-5B0B-F07E-9AED-BCAAFB1067F3}"/>
              </a:ext>
            </a:extLst>
          </p:cNvPr>
          <p:cNvSpPr txBox="1"/>
          <p:nvPr/>
        </p:nvSpPr>
        <p:spPr>
          <a:xfrm>
            <a:off x="72966" y="6246862"/>
            <a:ext cx="3732415" cy="430887"/>
          </a:xfrm>
          <a:prstGeom prst="rect">
            <a:avLst/>
          </a:prstGeom>
          <a:noFill/>
        </p:spPr>
        <p:txBody>
          <a:bodyPr wrap="square">
            <a:spAutoFit/>
          </a:bodyPr>
          <a:lstStyle/>
          <a:p>
            <a:pPr algn="ctr" rtl="1">
              <a:lnSpc>
                <a:spcPct val="150000"/>
              </a:lnSpc>
              <a:spcBef>
                <a:spcPct val="0"/>
              </a:spcBef>
              <a:buNone/>
            </a:pPr>
            <a:r>
              <a:rPr lang="fa-IR" altLang="en-US" sz="1600" b="1" dirty="0">
                <a:latin typeface="Damavand ExtraBold" panose="00000900000000000000" pitchFamily="2" charset="-78"/>
                <a:cs typeface="B Titr" panose="00000700000000000000" pitchFamily="2" charset="-78"/>
              </a:rPr>
              <a:t>قالب پاورپوینت جلسه دفاع کارشناسی ارشد</a:t>
            </a:r>
          </a:p>
        </p:txBody>
      </p:sp>
    </p:spTree>
    <p:extLst>
      <p:ext uri="{BB962C8B-B14F-4D97-AF65-F5344CB8AC3E}">
        <p14:creationId xmlns:p14="http://schemas.microsoft.com/office/powerpoint/2010/main" val="38475607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7"/>
                                        </p:tgtEl>
                                        <p:attrNameLst>
                                          <p:attrName>style.visibility</p:attrName>
                                        </p:attrNameLst>
                                      </p:cBhvr>
                                      <p:to>
                                        <p:strVal val="visible"/>
                                      </p:to>
                                    </p:set>
                                    <p:anim calcmode="lin" valueType="num">
                                      <p:cBhvr>
                                        <p:cTn id="12" dur="500" fill="hold"/>
                                        <p:tgtEl>
                                          <p:spTgt spid="37"/>
                                        </p:tgtEl>
                                        <p:attrNameLst>
                                          <p:attrName>ppt_w</p:attrName>
                                        </p:attrNameLst>
                                      </p:cBhvr>
                                      <p:tavLst>
                                        <p:tav tm="0">
                                          <p:val>
                                            <p:fltVal val="0"/>
                                          </p:val>
                                        </p:tav>
                                        <p:tav tm="100000">
                                          <p:val>
                                            <p:strVal val="#ppt_w"/>
                                          </p:val>
                                        </p:tav>
                                      </p:tavLst>
                                    </p:anim>
                                    <p:anim calcmode="lin" valueType="num">
                                      <p:cBhvr>
                                        <p:cTn id="13" dur="500" fill="hold"/>
                                        <p:tgtEl>
                                          <p:spTgt spid="37"/>
                                        </p:tgtEl>
                                        <p:attrNameLst>
                                          <p:attrName>ppt_h</p:attrName>
                                        </p:attrNameLst>
                                      </p:cBhvr>
                                      <p:tavLst>
                                        <p:tav tm="0">
                                          <p:val>
                                            <p:fltVal val="0"/>
                                          </p:val>
                                        </p:tav>
                                        <p:tav tm="100000">
                                          <p:val>
                                            <p:strVal val="#ppt_h"/>
                                          </p:val>
                                        </p:tav>
                                      </p:tavLst>
                                    </p:anim>
                                    <p:animEffect transition="in" filter="fade">
                                      <p:cBhvr>
                                        <p:cTn id="14" dur="500"/>
                                        <p:tgtEl>
                                          <p:spTgt spid="37"/>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grpId="0" nodeType="clickEffect">
                                  <p:stCondLst>
                                    <p:cond delay="0"/>
                                  </p:stCondLst>
                                  <p:childTnLst>
                                    <p:set>
                                      <p:cBhvr>
                                        <p:cTn id="18" dur="1" fill="hold">
                                          <p:stCondLst>
                                            <p:cond delay="0"/>
                                          </p:stCondLst>
                                        </p:cTn>
                                        <p:tgtEl>
                                          <p:spTgt spid="38"/>
                                        </p:tgtEl>
                                        <p:attrNameLst>
                                          <p:attrName>style.visibility</p:attrName>
                                        </p:attrNameLst>
                                      </p:cBhvr>
                                      <p:to>
                                        <p:strVal val="visible"/>
                                      </p:to>
                                    </p:set>
                                    <p:animEffect transition="in" filter="wipe(down)">
                                      <p:cBhvr>
                                        <p:cTn id="19" dur="500"/>
                                        <p:tgtEl>
                                          <p:spTgt spid="38"/>
                                        </p:tgtEl>
                                      </p:cBhvr>
                                    </p:animEffect>
                                  </p:childTnLst>
                                </p:cTn>
                              </p:par>
                            </p:childTnLst>
                          </p:cTn>
                        </p:par>
                      </p:childTnLst>
                    </p:cTn>
                  </p:par>
                  <p:par>
                    <p:cTn id="20" fill="hold">
                      <p:stCondLst>
                        <p:cond delay="indefinite"/>
                      </p:stCondLst>
                      <p:childTnLst>
                        <p:par>
                          <p:cTn id="21" fill="hold">
                            <p:stCondLst>
                              <p:cond delay="0"/>
                            </p:stCondLst>
                            <p:childTnLst>
                              <p:par>
                                <p:cTn id="22" presetID="26" presetClass="entr" presetSubtype="0" fill="hold" nodeType="clickEffect">
                                  <p:stCondLst>
                                    <p:cond delay="0"/>
                                  </p:stCondLst>
                                  <p:childTnLst>
                                    <p:set>
                                      <p:cBhvr>
                                        <p:cTn id="23" dur="1" fill="hold">
                                          <p:stCondLst>
                                            <p:cond delay="0"/>
                                          </p:stCondLst>
                                        </p:cTn>
                                        <p:tgtEl>
                                          <p:spTgt spid="39"/>
                                        </p:tgtEl>
                                        <p:attrNameLst>
                                          <p:attrName>style.visibility</p:attrName>
                                        </p:attrNameLst>
                                      </p:cBhvr>
                                      <p:to>
                                        <p:strVal val="visible"/>
                                      </p:to>
                                    </p:set>
                                    <p:animEffect transition="in" filter="wipe(down)">
                                      <p:cBhvr>
                                        <p:cTn id="24" dur="580">
                                          <p:stCondLst>
                                            <p:cond delay="0"/>
                                          </p:stCondLst>
                                        </p:cTn>
                                        <p:tgtEl>
                                          <p:spTgt spid="39"/>
                                        </p:tgtEl>
                                      </p:cBhvr>
                                    </p:animEffect>
                                    <p:anim calcmode="lin" valueType="num">
                                      <p:cBhvr>
                                        <p:cTn id="25" dur="1822" tmFilter="0,0; 0.14,0.36; 0.43,0.73; 0.71,0.91; 1.0,1.0">
                                          <p:stCondLst>
                                            <p:cond delay="0"/>
                                          </p:stCondLst>
                                        </p:cTn>
                                        <p:tgtEl>
                                          <p:spTgt spid="39"/>
                                        </p:tgtEl>
                                        <p:attrNameLst>
                                          <p:attrName>ppt_x</p:attrName>
                                        </p:attrNameLst>
                                      </p:cBhvr>
                                      <p:tavLst>
                                        <p:tav tm="0">
                                          <p:val>
                                            <p:strVal val="#ppt_x-0.25"/>
                                          </p:val>
                                        </p:tav>
                                        <p:tav tm="100000">
                                          <p:val>
                                            <p:strVal val="#ppt_x"/>
                                          </p:val>
                                        </p:tav>
                                      </p:tavLst>
                                    </p:anim>
                                    <p:anim calcmode="lin" valueType="num">
                                      <p:cBhvr>
                                        <p:cTn id="26" dur="664" tmFilter="0.0,0.0; 0.25,0.07; 0.50,0.2; 0.75,0.467; 1.0,1.0">
                                          <p:stCondLst>
                                            <p:cond delay="0"/>
                                          </p:stCondLst>
                                        </p:cTn>
                                        <p:tgtEl>
                                          <p:spTgt spid="39"/>
                                        </p:tgtEl>
                                        <p:attrNameLst>
                                          <p:attrName>ppt_y</p:attrName>
                                        </p:attrNameLst>
                                      </p:cBhvr>
                                      <p:tavLst>
                                        <p:tav tm="0" fmla="#ppt_y-sin(pi*$)/3">
                                          <p:val>
                                            <p:fltVal val="0.5"/>
                                          </p:val>
                                        </p:tav>
                                        <p:tav tm="100000">
                                          <p:val>
                                            <p:fltVal val="1"/>
                                          </p:val>
                                        </p:tav>
                                      </p:tavLst>
                                    </p:anim>
                                    <p:anim calcmode="lin" valueType="num">
                                      <p:cBhvr>
                                        <p:cTn id="27" dur="664" tmFilter="0, 0; 0.125,0.2665; 0.25,0.4; 0.375,0.465; 0.5,0.5;  0.625,0.535; 0.75,0.6; 0.875,0.7335; 1,1">
                                          <p:stCondLst>
                                            <p:cond delay="664"/>
                                          </p:stCondLst>
                                        </p:cTn>
                                        <p:tgtEl>
                                          <p:spTgt spid="39"/>
                                        </p:tgtEl>
                                        <p:attrNameLst>
                                          <p:attrName>ppt_y</p:attrName>
                                        </p:attrNameLst>
                                      </p:cBhvr>
                                      <p:tavLst>
                                        <p:tav tm="0" fmla="#ppt_y-sin(pi*$)/9">
                                          <p:val>
                                            <p:fltVal val="0"/>
                                          </p:val>
                                        </p:tav>
                                        <p:tav tm="100000">
                                          <p:val>
                                            <p:fltVal val="1"/>
                                          </p:val>
                                        </p:tav>
                                      </p:tavLst>
                                    </p:anim>
                                    <p:anim calcmode="lin" valueType="num">
                                      <p:cBhvr>
                                        <p:cTn id="28" dur="332" tmFilter="0, 0; 0.125,0.2665; 0.25,0.4; 0.375,0.465; 0.5,0.5;  0.625,0.535; 0.75,0.6; 0.875,0.7335; 1,1">
                                          <p:stCondLst>
                                            <p:cond delay="1324"/>
                                          </p:stCondLst>
                                        </p:cTn>
                                        <p:tgtEl>
                                          <p:spTgt spid="39"/>
                                        </p:tgtEl>
                                        <p:attrNameLst>
                                          <p:attrName>ppt_y</p:attrName>
                                        </p:attrNameLst>
                                      </p:cBhvr>
                                      <p:tavLst>
                                        <p:tav tm="0" fmla="#ppt_y-sin(pi*$)/27">
                                          <p:val>
                                            <p:fltVal val="0"/>
                                          </p:val>
                                        </p:tav>
                                        <p:tav tm="100000">
                                          <p:val>
                                            <p:fltVal val="1"/>
                                          </p:val>
                                        </p:tav>
                                      </p:tavLst>
                                    </p:anim>
                                    <p:anim calcmode="lin" valueType="num">
                                      <p:cBhvr>
                                        <p:cTn id="29" dur="164" tmFilter="0, 0; 0.125,0.2665; 0.25,0.4; 0.375,0.465; 0.5,0.5;  0.625,0.535; 0.75,0.6; 0.875,0.7335; 1,1">
                                          <p:stCondLst>
                                            <p:cond delay="1656"/>
                                          </p:stCondLst>
                                        </p:cTn>
                                        <p:tgtEl>
                                          <p:spTgt spid="39"/>
                                        </p:tgtEl>
                                        <p:attrNameLst>
                                          <p:attrName>ppt_y</p:attrName>
                                        </p:attrNameLst>
                                      </p:cBhvr>
                                      <p:tavLst>
                                        <p:tav tm="0" fmla="#ppt_y-sin(pi*$)/81">
                                          <p:val>
                                            <p:fltVal val="0"/>
                                          </p:val>
                                        </p:tav>
                                        <p:tav tm="100000">
                                          <p:val>
                                            <p:fltVal val="1"/>
                                          </p:val>
                                        </p:tav>
                                      </p:tavLst>
                                    </p:anim>
                                    <p:animScale>
                                      <p:cBhvr>
                                        <p:cTn id="30" dur="26">
                                          <p:stCondLst>
                                            <p:cond delay="650"/>
                                          </p:stCondLst>
                                        </p:cTn>
                                        <p:tgtEl>
                                          <p:spTgt spid="39"/>
                                        </p:tgtEl>
                                      </p:cBhvr>
                                      <p:to x="100000" y="60000"/>
                                    </p:animScale>
                                    <p:animScale>
                                      <p:cBhvr>
                                        <p:cTn id="31" dur="166" decel="50000">
                                          <p:stCondLst>
                                            <p:cond delay="676"/>
                                          </p:stCondLst>
                                        </p:cTn>
                                        <p:tgtEl>
                                          <p:spTgt spid="39"/>
                                        </p:tgtEl>
                                      </p:cBhvr>
                                      <p:to x="100000" y="100000"/>
                                    </p:animScale>
                                    <p:animScale>
                                      <p:cBhvr>
                                        <p:cTn id="32" dur="26">
                                          <p:stCondLst>
                                            <p:cond delay="1312"/>
                                          </p:stCondLst>
                                        </p:cTn>
                                        <p:tgtEl>
                                          <p:spTgt spid="39"/>
                                        </p:tgtEl>
                                      </p:cBhvr>
                                      <p:to x="100000" y="80000"/>
                                    </p:animScale>
                                    <p:animScale>
                                      <p:cBhvr>
                                        <p:cTn id="33" dur="166" decel="50000">
                                          <p:stCondLst>
                                            <p:cond delay="1338"/>
                                          </p:stCondLst>
                                        </p:cTn>
                                        <p:tgtEl>
                                          <p:spTgt spid="39"/>
                                        </p:tgtEl>
                                      </p:cBhvr>
                                      <p:to x="100000" y="100000"/>
                                    </p:animScale>
                                    <p:animScale>
                                      <p:cBhvr>
                                        <p:cTn id="34" dur="26">
                                          <p:stCondLst>
                                            <p:cond delay="1642"/>
                                          </p:stCondLst>
                                        </p:cTn>
                                        <p:tgtEl>
                                          <p:spTgt spid="39"/>
                                        </p:tgtEl>
                                      </p:cBhvr>
                                      <p:to x="100000" y="90000"/>
                                    </p:animScale>
                                    <p:animScale>
                                      <p:cBhvr>
                                        <p:cTn id="35" dur="166" decel="50000">
                                          <p:stCondLst>
                                            <p:cond delay="1668"/>
                                          </p:stCondLst>
                                        </p:cTn>
                                        <p:tgtEl>
                                          <p:spTgt spid="39"/>
                                        </p:tgtEl>
                                      </p:cBhvr>
                                      <p:to x="100000" y="100000"/>
                                    </p:animScale>
                                    <p:animScale>
                                      <p:cBhvr>
                                        <p:cTn id="36" dur="26">
                                          <p:stCondLst>
                                            <p:cond delay="1808"/>
                                          </p:stCondLst>
                                        </p:cTn>
                                        <p:tgtEl>
                                          <p:spTgt spid="39"/>
                                        </p:tgtEl>
                                      </p:cBhvr>
                                      <p:to x="100000" y="95000"/>
                                    </p:animScale>
                                    <p:animScale>
                                      <p:cBhvr>
                                        <p:cTn id="37" dur="166" decel="50000">
                                          <p:stCondLst>
                                            <p:cond delay="1834"/>
                                          </p:stCondLst>
                                        </p:cTn>
                                        <p:tgtEl>
                                          <p:spTgt spid="39"/>
                                        </p:tgtEl>
                                      </p:cBhvr>
                                      <p:to x="100000" y="100000"/>
                                    </p:animScale>
                                  </p:childTnLst>
                                </p:cTn>
                              </p:par>
                              <p:par>
                                <p:cTn id="38" presetID="26" presetClass="entr" presetSubtype="0" fill="hold" nodeType="withEffect">
                                  <p:stCondLst>
                                    <p:cond delay="0"/>
                                  </p:stCondLst>
                                  <p:childTnLst>
                                    <p:set>
                                      <p:cBhvr>
                                        <p:cTn id="39" dur="1" fill="hold">
                                          <p:stCondLst>
                                            <p:cond delay="0"/>
                                          </p:stCondLst>
                                        </p:cTn>
                                        <p:tgtEl>
                                          <p:spTgt spid="46"/>
                                        </p:tgtEl>
                                        <p:attrNameLst>
                                          <p:attrName>style.visibility</p:attrName>
                                        </p:attrNameLst>
                                      </p:cBhvr>
                                      <p:to>
                                        <p:strVal val="visible"/>
                                      </p:to>
                                    </p:set>
                                    <p:animEffect transition="in" filter="wipe(down)">
                                      <p:cBhvr>
                                        <p:cTn id="40" dur="580">
                                          <p:stCondLst>
                                            <p:cond delay="0"/>
                                          </p:stCondLst>
                                        </p:cTn>
                                        <p:tgtEl>
                                          <p:spTgt spid="46"/>
                                        </p:tgtEl>
                                      </p:cBhvr>
                                    </p:animEffect>
                                    <p:anim calcmode="lin" valueType="num">
                                      <p:cBhvr>
                                        <p:cTn id="41" dur="1822" tmFilter="0,0; 0.14,0.36; 0.43,0.73; 0.71,0.91; 1.0,1.0">
                                          <p:stCondLst>
                                            <p:cond delay="0"/>
                                          </p:stCondLst>
                                        </p:cTn>
                                        <p:tgtEl>
                                          <p:spTgt spid="46"/>
                                        </p:tgtEl>
                                        <p:attrNameLst>
                                          <p:attrName>ppt_x</p:attrName>
                                        </p:attrNameLst>
                                      </p:cBhvr>
                                      <p:tavLst>
                                        <p:tav tm="0">
                                          <p:val>
                                            <p:strVal val="#ppt_x-0.25"/>
                                          </p:val>
                                        </p:tav>
                                        <p:tav tm="100000">
                                          <p:val>
                                            <p:strVal val="#ppt_x"/>
                                          </p:val>
                                        </p:tav>
                                      </p:tavLst>
                                    </p:anim>
                                    <p:anim calcmode="lin" valueType="num">
                                      <p:cBhvr>
                                        <p:cTn id="42" dur="664" tmFilter="0.0,0.0; 0.25,0.07; 0.50,0.2; 0.75,0.467; 1.0,1.0">
                                          <p:stCondLst>
                                            <p:cond delay="0"/>
                                          </p:stCondLst>
                                        </p:cTn>
                                        <p:tgtEl>
                                          <p:spTgt spid="46"/>
                                        </p:tgtEl>
                                        <p:attrNameLst>
                                          <p:attrName>ppt_y</p:attrName>
                                        </p:attrNameLst>
                                      </p:cBhvr>
                                      <p:tavLst>
                                        <p:tav tm="0" fmla="#ppt_y-sin(pi*$)/3">
                                          <p:val>
                                            <p:fltVal val="0.5"/>
                                          </p:val>
                                        </p:tav>
                                        <p:tav tm="100000">
                                          <p:val>
                                            <p:fltVal val="1"/>
                                          </p:val>
                                        </p:tav>
                                      </p:tavLst>
                                    </p:anim>
                                    <p:anim calcmode="lin" valueType="num">
                                      <p:cBhvr>
                                        <p:cTn id="43" dur="664" tmFilter="0, 0; 0.125,0.2665; 0.25,0.4; 0.375,0.465; 0.5,0.5;  0.625,0.535; 0.75,0.6; 0.875,0.7335; 1,1">
                                          <p:stCondLst>
                                            <p:cond delay="664"/>
                                          </p:stCondLst>
                                        </p:cTn>
                                        <p:tgtEl>
                                          <p:spTgt spid="46"/>
                                        </p:tgtEl>
                                        <p:attrNameLst>
                                          <p:attrName>ppt_y</p:attrName>
                                        </p:attrNameLst>
                                      </p:cBhvr>
                                      <p:tavLst>
                                        <p:tav tm="0" fmla="#ppt_y-sin(pi*$)/9">
                                          <p:val>
                                            <p:fltVal val="0"/>
                                          </p:val>
                                        </p:tav>
                                        <p:tav tm="100000">
                                          <p:val>
                                            <p:fltVal val="1"/>
                                          </p:val>
                                        </p:tav>
                                      </p:tavLst>
                                    </p:anim>
                                    <p:anim calcmode="lin" valueType="num">
                                      <p:cBhvr>
                                        <p:cTn id="44" dur="332" tmFilter="0, 0; 0.125,0.2665; 0.25,0.4; 0.375,0.465; 0.5,0.5;  0.625,0.535; 0.75,0.6; 0.875,0.7335; 1,1">
                                          <p:stCondLst>
                                            <p:cond delay="1324"/>
                                          </p:stCondLst>
                                        </p:cTn>
                                        <p:tgtEl>
                                          <p:spTgt spid="46"/>
                                        </p:tgtEl>
                                        <p:attrNameLst>
                                          <p:attrName>ppt_y</p:attrName>
                                        </p:attrNameLst>
                                      </p:cBhvr>
                                      <p:tavLst>
                                        <p:tav tm="0" fmla="#ppt_y-sin(pi*$)/27">
                                          <p:val>
                                            <p:fltVal val="0"/>
                                          </p:val>
                                        </p:tav>
                                        <p:tav tm="100000">
                                          <p:val>
                                            <p:fltVal val="1"/>
                                          </p:val>
                                        </p:tav>
                                      </p:tavLst>
                                    </p:anim>
                                    <p:anim calcmode="lin" valueType="num">
                                      <p:cBhvr>
                                        <p:cTn id="45" dur="164" tmFilter="0, 0; 0.125,0.2665; 0.25,0.4; 0.375,0.465; 0.5,0.5;  0.625,0.535; 0.75,0.6; 0.875,0.7335; 1,1">
                                          <p:stCondLst>
                                            <p:cond delay="1656"/>
                                          </p:stCondLst>
                                        </p:cTn>
                                        <p:tgtEl>
                                          <p:spTgt spid="46"/>
                                        </p:tgtEl>
                                        <p:attrNameLst>
                                          <p:attrName>ppt_y</p:attrName>
                                        </p:attrNameLst>
                                      </p:cBhvr>
                                      <p:tavLst>
                                        <p:tav tm="0" fmla="#ppt_y-sin(pi*$)/81">
                                          <p:val>
                                            <p:fltVal val="0"/>
                                          </p:val>
                                        </p:tav>
                                        <p:tav tm="100000">
                                          <p:val>
                                            <p:fltVal val="1"/>
                                          </p:val>
                                        </p:tav>
                                      </p:tavLst>
                                    </p:anim>
                                    <p:animScale>
                                      <p:cBhvr>
                                        <p:cTn id="46" dur="26">
                                          <p:stCondLst>
                                            <p:cond delay="650"/>
                                          </p:stCondLst>
                                        </p:cTn>
                                        <p:tgtEl>
                                          <p:spTgt spid="46"/>
                                        </p:tgtEl>
                                      </p:cBhvr>
                                      <p:to x="100000" y="60000"/>
                                    </p:animScale>
                                    <p:animScale>
                                      <p:cBhvr>
                                        <p:cTn id="47" dur="166" decel="50000">
                                          <p:stCondLst>
                                            <p:cond delay="676"/>
                                          </p:stCondLst>
                                        </p:cTn>
                                        <p:tgtEl>
                                          <p:spTgt spid="46"/>
                                        </p:tgtEl>
                                      </p:cBhvr>
                                      <p:to x="100000" y="100000"/>
                                    </p:animScale>
                                    <p:animScale>
                                      <p:cBhvr>
                                        <p:cTn id="48" dur="26">
                                          <p:stCondLst>
                                            <p:cond delay="1312"/>
                                          </p:stCondLst>
                                        </p:cTn>
                                        <p:tgtEl>
                                          <p:spTgt spid="46"/>
                                        </p:tgtEl>
                                      </p:cBhvr>
                                      <p:to x="100000" y="80000"/>
                                    </p:animScale>
                                    <p:animScale>
                                      <p:cBhvr>
                                        <p:cTn id="49" dur="166" decel="50000">
                                          <p:stCondLst>
                                            <p:cond delay="1338"/>
                                          </p:stCondLst>
                                        </p:cTn>
                                        <p:tgtEl>
                                          <p:spTgt spid="46"/>
                                        </p:tgtEl>
                                      </p:cBhvr>
                                      <p:to x="100000" y="100000"/>
                                    </p:animScale>
                                    <p:animScale>
                                      <p:cBhvr>
                                        <p:cTn id="50" dur="26">
                                          <p:stCondLst>
                                            <p:cond delay="1642"/>
                                          </p:stCondLst>
                                        </p:cTn>
                                        <p:tgtEl>
                                          <p:spTgt spid="46"/>
                                        </p:tgtEl>
                                      </p:cBhvr>
                                      <p:to x="100000" y="90000"/>
                                    </p:animScale>
                                    <p:animScale>
                                      <p:cBhvr>
                                        <p:cTn id="51" dur="166" decel="50000">
                                          <p:stCondLst>
                                            <p:cond delay="1668"/>
                                          </p:stCondLst>
                                        </p:cTn>
                                        <p:tgtEl>
                                          <p:spTgt spid="46"/>
                                        </p:tgtEl>
                                      </p:cBhvr>
                                      <p:to x="100000" y="100000"/>
                                    </p:animScale>
                                    <p:animScale>
                                      <p:cBhvr>
                                        <p:cTn id="52" dur="26">
                                          <p:stCondLst>
                                            <p:cond delay="1808"/>
                                          </p:stCondLst>
                                        </p:cTn>
                                        <p:tgtEl>
                                          <p:spTgt spid="46"/>
                                        </p:tgtEl>
                                      </p:cBhvr>
                                      <p:to x="100000" y="95000"/>
                                    </p:animScale>
                                    <p:animScale>
                                      <p:cBhvr>
                                        <p:cTn id="53" dur="166" decel="50000">
                                          <p:stCondLst>
                                            <p:cond delay="1834"/>
                                          </p:stCondLst>
                                        </p:cTn>
                                        <p:tgtEl>
                                          <p:spTgt spid="46"/>
                                        </p:tgtEl>
                                      </p:cBhvr>
                                      <p:to x="100000" y="100000"/>
                                    </p:animScale>
                                  </p:childTnLst>
                                </p:cTn>
                              </p:par>
                              <p:par>
                                <p:cTn id="54" presetID="26" presetClass="entr" presetSubtype="0" fill="hold" nodeType="withEffect">
                                  <p:stCondLst>
                                    <p:cond delay="0"/>
                                  </p:stCondLst>
                                  <p:childTnLst>
                                    <p:set>
                                      <p:cBhvr>
                                        <p:cTn id="55" dur="1" fill="hold">
                                          <p:stCondLst>
                                            <p:cond delay="0"/>
                                          </p:stCondLst>
                                        </p:cTn>
                                        <p:tgtEl>
                                          <p:spTgt spid="61"/>
                                        </p:tgtEl>
                                        <p:attrNameLst>
                                          <p:attrName>style.visibility</p:attrName>
                                        </p:attrNameLst>
                                      </p:cBhvr>
                                      <p:to>
                                        <p:strVal val="visible"/>
                                      </p:to>
                                    </p:set>
                                    <p:animEffect transition="in" filter="wipe(down)">
                                      <p:cBhvr>
                                        <p:cTn id="56" dur="580">
                                          <p:stCondLst>
                                            <p:cond delay="0"/>
                                          </p:stCondLst>
                                        </p:cTn>
                                        <p:tgtEl>
                                          <p:spTgt spid="61"/>
                                        </p:tgtEl>
                                      </p:cBhvr>
                                    </p:animEffect>
                                    <p:anim calcmode="lin" valueType="num">
                                      <p:cBhvr>
                                        <p:cTn id="57" dur="1822" tmFilter="0,0; 0.14,0.36; 0.43,0.73; 0.71,0.91; 1.0,1.0">
                                          <p:stCondLst>
                                            <p:cond delay="0"/>
                                          </p:stCondLst>
                                        </p:cTn>
                                        <p:tgtEl>
                                          <p:spTgt spid="61"/>
                                        </p:tgtEl>
                                        <p:attrNameLst>
                                          <p:attrName>ppt_x</p:attrName>
                                        </p:attrNameLst>
                                      </p:cBhvr>
                                      <p:tavLst>
                                        <p:tav tm="0">
                                          <p:val>
                                            <p:strVal val="#ppt_x-0.25"/>
                                          </p:val>
                                        </p:tav>
                                        <p:tav tm="100000">
                                          <p:val>
                                            <p:strVal val="#ppt_x"/>
                                          </p:val>
                                        </p:tav>
                                      </p:tavLst>
                                    </p:anim>
                                    <p:anim calcmode="lin" valueType="num">
                                      <p:cBhvr>
                                        <p:cTn id="58" dur="664" tmFilter="0.0,0.0; 0.25,0.07; 0.50,0.2; 0.75,0.467; 1.0,1.0">
                                          <p:stCondLst>
                                            <p:cond delay="0"/>
                                          </p:stCondLst>
                                        </p:cTn>
                                        <p:tgtEl>
                                          <p:spTgt spid="61"/>
                                        </p:tgtEl>
                                        <p:attrNameLst>
                                          <p:attrName>ppt_y</p:attrName>
                                        </p:attrNameLst>
                                      </p:cBhvr>
                                      <p:tavLst>
                                        <p:tav tm="0" fmla="#ppt_y-sin(pi*$)/3">
                                          <p:val>
                                            <p:fltVal val="0.5"/>
                                          </p:val>
                                        </p:tav>
                                        <p:tav tm="100000">
                                          <p:val>
                                            <p:fltVal val="1"/>
                                          </p:val>
                                        </p:tav>
                                      </p:tavLst>
                                    </p:anim>
                                    <p:anim calcmode="lin" valueType="num">
                                      <p:cBhvr>
                                        <p:cTn id="59" dur="664" tmFilter="0, 0; 0.125,0.2665; 0.25,0.4; 0.375,0.465; 0.5,0.5;  0.625,0.535; 0.75,0.6; 0.875,0.7335; 1,1">
                                          <p:stCondLst>
                                            <p:cond delay="664"/>
                                          </p:stCondLst>
                                        </p:cTn>
                                        <p:tgtEl>
                                          <p:spTgt spid="61"/>
                                        </p:tgtEl>
                                        <p:attrNameLst>
                                          <p:attrName>ppt_y</p:attrName>
                                        </p:attrNameLst>
                                      </p:cBhvr>
                                      <p:tavLst>
                                        <p:tav tm="0" fmla="#ppt_y-sin(pi*$)/9">
                                          <p:val>
                                            <p:fltVal val="0"/>
                                          </p:val>
                                        </p:tav>
                                        <p:tav tm="100000">
                                          <p:val>
                                            <p:fltVal val="1"/>
                                          </p:val>
                                        </p:tav>
                                      </p:tavLst>
                                    </p:anim>
                                    <p:anim calcmode="lin" valueType="num">
                                      <p:cBhvr>
                                        <p:cTn id="60" dur="332" tmFilter="0, 0; 0.125,0.2665; 0.25,0.4; 0.375,0.465; 0.5,0.5;  0.625,0.535; 0.75,0.6; 0.875,0.7335; 1,1">
                                          <p:stCondLst>
                                            <p:cond delay="1324"/>
                                          </p:stCondLst>
                                        </p:cTn>
                                        <p:tgtEl>
                                          <p:spTgt spid="61"/>
                                        </p:tgtEl>
                                        <p:attrNameLst>
                                          <p:attrName>ppt_y</p:attrName>
                                        </p:attrNameLst>
                                      </p:cBhvr>
                                      <p:tavLst>
                                        <p:tav tm="0" fmla="#ppt_y-sin(pi*$)/27">
                                          <p:val>
                                            <p:fltVal val="0"/>
                                          </p:val>
                                        </p:tav>
                                        <p:tav tm="100000">
                                          <p:val>
                                            <p:fltVal val="1"/>
                                          </p:val>
                                        </p:tav>
                                      </p:tavLst>
                                    </p:anim>
                                    <p:anim calcmode="lin" valueType="num">
                                      <p:cBhvr>
                                        <p:cTn id="61" dur="164" tmFilter="0, 0; 0.125,0.2665; 0.25,0.4; 0.375,0.465; 0.5,0.5;  0.625,0.535; 0.75,0.6; 0.875,0.7335; 1,1">
                                          <p:stCondLst>
                                            <p:cond delay="1656"/>
                                          </p:stCondLst>
                                        </p:cTn>
                                        <p:tgtEl>
                                          <p:spTgt spid="61"/>
                                        </p:tgtEl>
                                        <p:attrNameLst>
                                          <p:attrName>ppt_y</p:attrName>
                                        </p:attrNameLst>
                                      </p:cBhvr>
                                      <p:tavLst>
                                        <p:tav tm="0" fmla="#ppt_y-sin(pi*$)/81">
                                          <p:val>
                                            <p:fltVal val="0"/>
                                          </p:val>
                                        </p:tav>
                                        <p:tav tm="100000">
                                          <p:val>
                                            <p:fltVal val="1"/>
                                          </p:val>
                                        </p:tav>
                                      </p:tavLst>
                                    </p:anim>
                                    <p:animScale>
                                      <p:cBhvr>
                                        <p:cTn id="62" dur="26">
                                          <p:stCondLst>
                                            <p:cond delay="650"/>
                                          </p:stCondLst>
                                        </p:cTn>
                                        <p:tgtEl>
                                          <p:spTgt spid="61"/>
                                        </p:tgtEl>
                                      </p:cBhvr>
                                      <p:to x="100000" y="60000"/>
                                    </p:animScale>
                                    <p:animScale>
                                      <p:cBhvr>
                                        <p:cTn id="63" dur="166" decel="50000">
                                          <p:stCondLst>
                                            <p:cond delay="676"/>
                                          </p:stCondLst>
                                        </p:cTn>
                                        <p:tgtEl>
                                          <p:spTgt spid="61"/>
                                        </p:tgtEl>
                                      </p:cBhvr>
                                      <p:to x="100000" y="100000"/>
                                    </p:animScale>
                                    <p:animScale>
                                      <p:cBhvr>
                                        <p:cTn id="64" dur="26">
                                          <p:stCondLst>
                                            <p:cond delay="1312"/>
                                          </p:stCondLst>
                                        </p:cTn>
                                        <p:tgtEl>
                                          <p:spTgt spid="61"/>
                                        </p:tgtEl>
                                      </p:cBhvr>
                                      <p:to x="100000" y="80000"/>
                                    </p:animScale>
                                    <p:animScale>
                                      <p:cBhvr>
                                        <p:cTn id="65" dur="166" decel="50000">
                                          <p:stCondLst>
                                            <p:cond delay="1338"/>
                                          </p:stCondLst>
                                        </p:cTn>
                                        <p:tgtEl>
                                          <p:spTgt spid="61"/>
                                        </p:tgtEl>
                                      </p:cBhvr>
                                      <p:to x="100000" y="100000"/>
                                    </p:animScale>
                                    <p:animScale>
                                      <p:cBhvr>
                                        <p:cTn id="66" dur="26">
                                          <p:stCondLst>
                                            <p:cond delay="1642"/>
                                          </p:stCondLst>
                                        </p:cTn>
                                        <p:tgtEl>
                                          <p:spTgt spid="61"/>
                                        </p:tgtEl>
                                      </p:cBhvr>
                                      <p:to x="100000" y="90000"/>
                                    </p:animScale>
                                    <p:animScale>
                                      <p:cBhvr>
                                        <p:cTn id="67" dur="166" decel="50000">
                                          <p:stCondLst>
                                            <p:cond delay="1668"/>
                                          </p:stCondLst>
                                        </p:cTn>
                                        <p:tgtEl>
                                          <p:spTgt spid="61"/>
                                        </p:tgtEl>
                                      </p:cBhvr>
                                      <p:to x="100000" y="100000"/>
                                    </p:animScale>
                                    <p:animScale>
                                      <p:cBhvr>
                                        <p:cTn id="68" dur="26">
                                          <p:stCondLst>
                                            <p:cond delay="1808"/>
                                          </p:stCondLst>
                                        </p:cTn>
                                        <p:tgtEl>
                                          <p:spTgt spid="61"/>
                                        </p:tgtEl>
                                      </p:cBhvr>
                                      <p:to x="100000" y="95000"/>
                                    </p:animScale>
                                    <p:animScale>
                                      <p:cBhvr>
                                        <p:cTn id="69" dur="166" decel="50000">
                                          <p:stCondLst>
                                            <p:cond delay="1834"/>
                                          </p:stCondLst>
                                        </p:cTn>
                                        <p:tgtEl>
                                          <p:spTgt spid="61"/>
                                        </p:tgtEl>
                                      </p:cBhvr>
                                      <p:to x="100000" y="100000"/>
                                    </p:animScale>
                                  </p:childTnLst>
                                </p:cTn>
                              </p:par>
                            </p:childTnLst>
                          </p:cTn>
                        </p:par>
                      </p:childTnLst>
                    </p:cTn>
                  </p:par>
                  <p:par>
                    <p:cTn id="70" fill="hold">
                      <p:stCondLst>
                        <p:cond delay="indefinite"/>
                      </p:stCondLst>
                      <p:childTnLst>
                        <p:par>
                          <p:cTn id="71" fill="hold">
                            <p:stCondLst>
                              <p:cond delay="0"/>
                            </p:stCondLst>
                            <p:childTnLst>
                              <p:par>
                                <p:cTn id="72" presetID="42" presetClass="entr" presetSubtype="0" fill="hold" grpId="0" nodeType="clickEffect">
                                  <p:stCondLst>
                                    <p:cond delay="0"/>
                                  </p:stCondLst>
                                  <p:childTnLst>
                                    <p:set>
                                      <p:cBhvr>
                                        <p:cTn id="73" dur="1" fill="hold">
                                          <p:stCondLst>
                                            <p:cond delay="0"/>
                                          </p:stCondLst>
                                        </p:cTn>
                                        <p:tgtEl>
                                          <p:spTgt spid="66"/>
                                        </p:tgtEl>
                                        <p:attrNameLst>
                                          <p:attrName>style.visibility</p:attrName>
                                        </p:attrNameLst>
                                      </p:cBhvr>
                                      <p:to>
                                        <p:strVal val="visible"/>
                                      </p:to>
                                    </p:set>
                                    <p:animEffect transition="in" filter="fade">
                                      <p:cBhvr>
                                        <p:cTn id="74" dur="1000"/>
                                        <p:tgtEl>
                                          <p:spTgt spid="66"/>
                                        </p:tgtEl>
                                      </p:cBhvr>
                                    </p:animEffect>
                                    <p:anim calcmode="lin" valueType="num">
                                      <p:cBhvr>
                                        <p:cTn id="75" dur="1000" fill="hold"/>
                                        <p:tgtEl>
                                          <p:spTgt spid="66"/>
                                        </p:tgtEl>
                                        <p:attrNameLst>
                                          <p:attrName>ppt_x</p:attrName>
                                        </p:attrNameLst>
                                      </p:cBhvr>
                                      <p:tavLst>
                                        <p:tav tm="0">
                                          <p:val>
                                            <p:strVal val="#ppt_x"/>
                                          </p:val>
                                        </p:tav>
                                        <p:tav tm="100000">
                                          <p:val>
                                            <p:strVal val="#ppt_x"/>
                                          </p:val>
                                        </p:tav>
                                      </p:tavLst>
                                    </p:anim>
                                    <p:anim calcmode="lin" valueType="num">
                                      <p:cBhvr>
                                        <p:cTn id="76" dur="1000" fill="hold"/>
                                        <p:tgtEl>
                                          <p:spTgt spid="66"/>
                                        </p:tgtEl>
                                        <p:attrNameLst>
                                          <p:attrName>ppt_y</p:attrName>
                                        </p:attrNameLst>
                                      </p:cBhvr>
                                      <p:tavLst>
                                        <p:tav tm="0">
                                          <p:val>
                                            <p:strVal val="#ppt_y+.1"/>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42" presetClass="entr" presetSubtype="0" fill="hold" grpId="0" nodeType="clickEffect">
                                  <p:stCondLst>
                                    <p:cond delay="0"/>
                                  </p:stCondLst>
                                  <p:childTnLst>
                                    <p:set>
                                      <p:cBhvr>
                                        <p:cTn id="80" dur="1" fill="hold">
                                          <p:stCondLst>
                                            <p:cond delay="0"/>
                                          </p:stCondLst>
                                        </p:cTn>
                                        <p:tgtEl>
                                          <p:spTgt spid="67"/>
                                        </p:tgtEl>
                                        <p:attrNameLst>
                                          <p:attrName>style.visibility</p:attrName>
                                        </p:attrNameLst>
                                      </p:cBhvr>
                                      <p:to>
                                        <p:strVal val="visible"/>
                                      </p:to>
                                    </p:set>
                                    <p:animEffect transition="in" filter="fade">
                                      <p:cBhvr>
                                        <p:cTn id="81" dur="1000"/>
                                        <p:tgtEl>
                                          <p:spTgt spid="67"/>
                                        </p:tgtEl>
                                      </p:cBhvr>
                                    </p:animEffect>
                                    <p:anim calcmode="lin" valueType="num">
                                      <p:cBhvr>
                                        <p:cTn id="82" dur="1000" fill="hold"/>
                                        <p:tgtEl>
                                          <p:spTgt spid="67"/>
                                        </p:tgtEl>
                                        <p:attrNameLst>
                                          <p:attrName>ppt_x</p:attrName>
                                        </p:attrNameLst>
                                      </p:cBhvr>
                                      <p:tavLst>
                                        <p:tav tm="0">
                                          <p:val>
                                            <p:strVal val="#ppt_x"/>
                                          </p:val>
                                        </p:tav>
                                        <p:tav tm="100000">
                                          <p:val>
                                            <p:strVal val="#ppt_x"/>
                                          </p:val>
                                        </p:tav>
                                      </p:tavLst>
                                    </p:anim>
                                    <p:anim calcmode="lin" valueType="num">
                                      <p:cBhvr>
                                        <p:cTn id="83" dur="1000" fill="hold"/>
                                        <p:tgtEl>
                                          <p:spTgt spid="67"/>
                                        </p:tgtEl>
                                        <p:attrNameLst>
                                          <p:attrName>ppt_y</p:attrName>
                                        </p:attrNameLst>
                                      </p:cBhvr>
                                      <p:tavLst>
                                        <p:tav tm="0">
                                          <p:val>
                                            <p:strVal val="#ppt_y+.1"/>
                                          </p:val>
                                        </p:tav>
                                        <p:tav tm="100000">
                                          <p:val>
                                            <p:strVal val="#ppt_y"/>
                                          </p:val>
                                        </p:tav>
                                      </p:tavLst>
                                    </p:anim>
                                  </p:childTnLst>
                                </p:cTn>
                              </p:par>
                            </p:childTnLst>
                          </p:cTn>
                        </p:par>
                      </p:childTnLst>
                    </p:cTn>
                  </p:par>
                  <p:par>
                    <p:cTn id="84" fill="hold">
                      <p:stCondLst>
                        <p:cond delay="indefinite"/>
                      </p:stCondLst>
                      <p:childTnLst>
                        <p:par>
                          <p:cTn id="85" fill="hold">
                            <p:stCondLst>
                              <p:cond delay="0"/>
                            </p:stCondLst>
                            <p:childTnLst>
                              <p:par>
                                <p:cTn id="86" presetID="42" presetClass="entr" presetSubtype="0" fill="hold" grpId="0" nodeType="clickEffect">
                                  <p:stCondLst>
                                    <p:cond delay="0"/>
                                  </p:stCondLst>
                                  <p:childTnLst>
                                    <p:set>
                                      <p:cBhvr>
                                        <p:cTn id="87" dur="1" fill="hold">
                                          <p:stCondLst>
                                            <p:cond delay="0"/>
                                          </p:stCondLst>
                                        </p:cTn>
                                        <p:tgtEl>
                                          <p:spTgt spid="68"/>
                                        </p:tgtEl>
                                        <p:attrNameLst>
                                          <p:attrName>style.visibility</p:attrName>
                                        </p:attrNameLst>
                                      </p:cBhvr>
                                      <p:to>
                                        <p:strVal val="visible"/>
                                      </p:to>
                                    </p:set>
                                    <p:animEffect transition="in" filter="fade">
                                      <p:cBhvr>
                                        <p:cTn id="88" dur="1000"/>
                                        <p:tgtEl>
                                          <p:spTgt spid="68"/>
                                        </p:tgtEl>
                                      </p:cBhvr>
                                    </p:animEffect>
                                    <p:anim calcmode="lin" valueType="num">
                                      <p:cBhvr>
                                        <p:cTn id="89" dur="1000" fill="hold"/>
                                        <p:tgtEl>
                                          <p:spTgt spid="68"/>
                                        </p:tgtEl>
                                        <p:attrNameLst>
                                          <p:attrName>ppt_x</p:attrName>
                                        </p:attrNameLst>
                                      </p:cBhvr>
                                      <p:tavLst>
                                        <p:tav tm="0">
                                          <p:val>
                                            <p:strVal val="#ppt_x"/>
                                          </p:val>
                                        </p:tav>
                                        <p:tav tm="100000">
                                          <p:val>
                                            <p:strVal val="#ppt_x"/>
                                          </p:val>
                                        </p:tav>
                                      </p:tavLst>
                                    </p:anim>
                                    <p:anim calcmode="lin" valueType="num">
                                      <p:cBhvr>
                                        <p:cTn id="90" dur="1000" fill="hold"/>
                                        <p:tgtEl>
                                          <p:spTgt spid="6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7" grpId="0" animBg="1"/>
      <p:bldP spid="38" grpId="0"/>
      <p:bldP spid="66" grpId="0"/>
      <p:bldP spid="67" grpId="0"/>
      <p:bldP spid="6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751F57F-96F4-56DF-63B3-343341DD441F}"/>
              </a:ext>
            </a:extLst>
          </p:cNvPr>
          <p:cNvSpPr txBox="1"/>
          <p:nvPr/>
        </p:nvSpPr>
        <p:spPr>
          <a:xfrm>
            <a:off x="2891117" y="722338"/>
            <a:ext cx="2648932" cy="600164"/>
          </a:xfrm>
          <a:prstGeom prst="rect">
            <a:avLst/>
          </a:prstGeom>
          <a:noFill/>
        </p:spPr>
        <p:txBody>
          <a:bodyPr wrap="square">
            <a:spAutoFit/>
          </a:bodyPr>
          <a:lstStyle/>
          <a:p>
            <a:pPr algn="ctr" rtl="1">
              <a:lnSpc>
                <a:spcPct val="150000"/>
              </a:lnSpc>
              <a:spcBef>
                <a:spcPct val="0"/>
              </a:spcBef>
              <a:buNone/>
            </a:pPr>
            <a:r>
              <a:rPr lang="fa-IR" altLang="en-US" sz="2400" b="1" dirty="0">
                <a:latin typeface="Damavand ExtraBold" panose="00000900000000000000" pitchFamily="2" charset="-78"/>
                <a:cs typeface="B Titr" panose="00000700000000000000" pitchFamily="2" charset="-78"/>
              </a:rPr>
              <a:t>کلــــیات پژوهش</a:t>
            </a:r>
            <a:endParaRPr lang="fa-IR" altLang="en-US" sz="1400" b="1" dirty="0">
              <a:latin typeface="Damavand ExtraBold" panose="00000900000000000000" pitchFamily="2" charset="-78"/>
              <a:cs typeface="B Titr" panose="00000700000000000000" pitchFamily="2" charset="-78"/>
            </a:endParaRPr>
          </a:p>
        </p:txBody>
      </p:sp>
      <p:sp>
        <p:nvSpPr>
          <p:cNvPr id="3" name="TextBox 2">
            <a:extLst>
              <a:ext uri="{FF2B5EF4-FFF2-40B4-BE49-F238E27FC236}">
                <a16:creationId xmlns:a16="http://schemas.microsoft.com/office/drawing/2014/main" id="{E10C0B40-978D-9AE1-C365-6753264F985A}"/>
              </a:ext>
            </a:extLst>
          </p:cNvPr>
          <p:cNvSpPr txBox="1"/>
          <p:nvPr/>
        </p:nvSpPr>
        <p:spPr>
          <a:xfrm>
            <a:off x="3248141" y="1676661"/>
            <a:ext cx="1934883" cy="600164"/>
          </a:xfrm>
          <a:prstGeom prst="rect">
            <a:avLst/>
          </a:prstGeom>
          <a:noFill/>
        </p:spPr>
        <p:txBody>
          <a:bodyPr wrap="square">
            <a:spAutoFit/>
          </a:bodyPr>
          <a:lstStyle/>
          <a:p>
            <a:pPr algn="ctr" rtl="1">
              <a:lnSpc>
                <a:spcPct val="150000"/>
              </a:lnSpc>
              <a:spcBef>
                <a:spcPct val="0"/>
              </a:spcBef>
              <a:buNone/>
            </a:pPr>
            <a:r>
              <a:rPr lang="fa-IR" altLang="en-US" sz="2400" b="1" dirty="0">
                <a:latin typeface="Damavand ExtraBold" panose="00000900000000000000" pitchFamily="2" charset="-78"/>
                <a:cs typeface="B Titr" panose="00000700000000000000" pitchFamily="2" charset="-78"/>
              </a:rPr>
              <a:t>مفاهیم و پیشینه</a:t>
            </a:r>
            <a:endParaRPr lang="fa-IR" altLang="en-US" sz="1400" b="1" dirty="0">
              <a:latin typeface="Damavand ExtraBold" panose="00000900000000000000" pitchFamily="2" charset="-78"/>
              <a:cs typeface="B Titr" panose="00000700000000000000" pitchFamily="2" charset="-78"/>
            </a:endParaRPr>
          </a:p>
        </p:txBody>
      </p:sp>
      <p:sp>
        <p:nvSpPr>
          <p:cNvPr id="4" name="TextBox 3">
            <a:extLst>
              <a:ext uri="{FF2B5EF4-FFF2-40B4-BE49-F238E27FC236}">
                <a16:creationId xmlns:a16="http://schemas.microsoft.com/office/drawing/2014/main" id="{CC00A0D9-19E2-E50D-6611-D33E0C2E2E93}"/>
              </a:ext>
            </a:extLst>
          </p:cNvPr>
          <p:cNvSpPr txBox="1"/>
          <p:nvPr/>
        </p:nvSpPr>
        <p:spPr>
          <a:xfrm>
            <a:off x="3432869" y="2581799"/>
            <a:ext cx="1565428" cy="600164"/>
          </a:xfrm>
          <a:prstGeom prst="rect">
            <a:avLst/>
          </a:prstGeom>
          <a:noFill/>
        </p:spPr>
        <p:txBody>
          <a:bodyPr wrap="square">
            <a:spAutoFit/>
          </a:bodyPr>
          <a:lstStyle/>
          <a:p>
            <a:pPr algn="ctr" rtl="1">
              <a:lnSpc>
                <a:spcPct val="150000"/>
              </a:lnSpc>
              <a:spcBef>
                <a:spcPct val="0"/>
              </a:spcBef>
              <a:buNone/>
            </a:pPr>
            <a:r>
              <a:rPr lang="fa-IR" altLang="en-US" sz="2400" b="1" dirty="0">
                <a:latin typeface="Damavand ExtraBold" panose="00000900000000000000" pitchFamily="2" charset="-78"/>
                <a:cs typeface="B Titr" panose="00000700000000000000" pitchFamily="2" charset="-78"/>
              </a:rPr>
              <a:t>روش تحقیق</a:t>
            </a:r>
            <a:endParaRPr lang="fa-IR" altLang="en-US" sz="1400" b="1" dirty="0">
              <a:latin typeface="Damavand ExtraBold" panose="00000900000000000000" pitchFamily="2" charset="-78"/>
              <a:cs typeface="B Titr" panose="00000700000000000000" pitchFamily="2" charset="-78"/>
            </a:endParaRPr>
          </a:p>
        </p:txBody>
      </p:sp>
      <p:sp>
        <p:nvSpPr>
          <p:cNvPr id="5" name="TextBox 4">
            <a:extLst>
              <a:ext uri="{FF2B5EF4-FFF2-40B4-BE49-F238E27FC236}">
                <a16:creationId xmlns:a16="http://schemas.microsoft.com/office/drawing/2014/main" id="{8067A9C4-DF42-03CD-5119-744D7F9338AF}"/>
              </a:ext>
            </a:extLst>
          </p:cNvPr>
          <p:cNvSpPr txBox="1"/>
          <p:nvPr/>
        </p:nvSpPr>
        <p:spPr>
          <a:xfrm>
            <a:off x="3432869" y="3540333"/>
            <a:ext cx="1565428" cy="600164"/>
          </a:xfrm>
          <a:prstGeom prst="rect">
            <a:avLst/>
          </a:prstGeom>
          <a:noFill/>
        </p:spPr>
        <p:txBody>
          <a:bodyPr wrap="square">
            <a:spAutoFit/>
          </a:bodyPr>
          <a:lstStyle/>
          <a:p>
            <a:pPr algn="ctr" rtl="1">
              <a:lnSpc>
                <a:spcPct val="150000"/>
              </a:lnSpc>
              <a:spcBef>
                <a:spcPct val="0"/>
              </a:spcBef>
              <a:buNone/>
            </a:pPr>
            <a:r>
              <a:rPr lang="fa-IR" altLang="en-US" sz="2400" b="1" dirty="0">
                <a:latin typeface="Damavand ExtraBold" panose="00000900000000000000" pitchFamily="2" charset="-78"/>
                <a:cs typeface="B Titr" panose="00000700000000000000" pitchFamily="2" charset="-78"/>
              </a:rPr>
              <a:t>بحث و نتایج</a:t>
            </a:r>
            <a:endParaRPr lang="fa-IR" altLang="en-US" sz="1400" b="1" dirty="0">
              <a:latin typeface="Damavand ExtraBold" panose="00000900000000000000" pitchFamily="2" charset="-78"/>
              <a:cs typeface="B Titr" panose="00000700000000000000" pitchFamily="2" charset="-78"/>
            </a:endParaRPr>
          </a:p>
        </p:txBody>
      </p:sp>
      <p:sp>
        <p:nvSpPr>
          <p:cNvPr id="6" name="TextBox 5">
            <a:extLst>
              <a:ext uri="{FF2B5EF4-FFF2-40B4-BE49-F238E27FC236}">
                <a16:creationId xmlns:a16="http://schemas.microsoft.com/office/drawing/2014/main" id="{A5F94ED4-266F-675B-E38F-D1BC87C1CAF8}"/>
              </a:ext>
            </a:extLst>
          </p:cNvPr>
          <p:cNvSpPr txBox="1"/>
          <p:nvPr/>
        </p:nvSpPr>
        <p:spPr>
          <a:xfrm>
            <a:off x="3491388" y="5362409"/>
            <a:ext cx="1574664" cy="600164"/>
          </a:xfrm>
          <a:prstGeom prst="rect">
            <a:avLst/>
          </a:prstGeom>
          <a:noFill/>
        </p:spPr>
        <p:txBody>
          <a:bodyPr wrap="square">
            <a:spAutoFit/>
          </a:bodyPr>
          <a:lstStyle/>
          <a:p>
            <a:pPr algn="ctr" rtl="1">
              <a:lnSpc>
                <a:spcPct val="150000"/>
              </a:lnSpc>
              <a:spcBef>
                <a:spcPct val="0"/>
              </a:spcBef>
              <a:buNone/>
            </a:pPr>
            <a:r>
              <a:rPr lang="fa-IR" altLang="en-US" sz="2400" b="1" dirty="0">
                <a:latin typeface="Damavand ExtraBold" panose="00000900000000000000" pitchFamily="2" charset="-78"/>
                <a:cs typeface="B Titr" panose="00000700000000000000" pitchFamily="2" charset="-78"/>
              </a:rPr>
              <a:t>منـــابع</a:t>
            </a:r>
            <a:endParaRPr lang="fa-IR" altLang="en-US" sz="1400" b="1" dirty="0">
              <a:latin typeface="Damavand ExtraBold" panose="00000900000000000000" pitchFamily="2" charset="-78"/>
              <a:cs typeface="B Titr" panose="00000700000000000000" pitchFamily="2" charset="-78"/>
            </a:endParaRPr>
          </a:p>
        </p:txBody>
      </p:sp>
      <p:sp>
        <p:nvSpPr>
          <p:cNvPr id="7" name="TextBox 6">
            <a:extLst>
              <a:ext uri="{FF2B5EF4-FFF2-40B4-BE49-F238E27FC236}">
                <a16:creationId xmlns:a16="http://schemas.microsoft.com/office/drawing/2014/main" id="{3C8201A0-98EB-59D5-B9D8-B8550778C6A9}"/>
              </a:ext>
            </a:extLst>
          </p:cNvPr>
          <p:cNvSpPr txBox="1"/>
          <p:nvPr/>
        </p:nvSpPr>
        <p:spPr>
          <a:xfrm>
            <a:off x="3504451" y="4422743"/>
            <a:ext cx="1422265" cy="600164"/>
          </a:xfrm>
          <a:prstGeom prst="rect">
            <a:avLst/>
          </a:prstGeom>
          <a:noFill/>
        </p:spPr>
        <p:txBody>
          <a:bodyPr wrap="square">
            <a:spAutoFit/>
          </a:bodyPr>
          <a:lstStyle/>
          <a:p>
            <a:pPr algn="ctr" rtl="1">
              <a:lnSpc>
                <a:spcPct val="150000"/>
              </a:lnSpc>
              <a:spcBef>
                <a:spcPct val="0"/>
              </a:spcBef>
              <a:buNone/>
            </a:pPr>
            <a:r>
              <a:rPr lang="fa-IR" altLang="en-US" sz="2400" b="1" dirty="0">
                <a:latin typeface="Damavand ExtraBold" panose="00000900000000000000" pitchFamily="2" charset="-78"/>
                <a:cs typeface="B Titr" panose="00000700000000000000" pitchFamily="2" charset="-78"/>
              </a:rPr>
              <a:t>نتیجه گیری</a:t>
            </a:r>
            <a:endParaRPr lang="fa-IR" altLang="en-US" sz="1400" b="1" dirty="0">
              <a:latin typeface="Damavand ExtraBold" panose="00000900000000000000" pitchFamily="2" charset="-78"/>
              <a:cs typeface="B Titr" panose="00000700000000000000" pitchFamily="2" charset="-78"/>
            </a:endParaRPr>
          </a:p>
        </p:txBody>
      </p:sp>
      <p:sp>
        <p:nvSpPr>
          <p:cNvPr id="8" name="TextBox 7">
            <a:extLst>
              <a:ext uri="{FF2B5EF4-FFF2-40B4-BE49-F238E27FC236}">
                <a16:creationId xmlns:a16="http://schemas.microsoft.com/office/drawing/2014/main" id="{098F083F-2F52-9196-DC1A-97BCD3E307D1}"/>
              </a:ext>
            </a:extLst>
          </p:cNvPr>
          <p:cNvSpPr txBox="1"/>
          <p:nvPr/>
        </p:nvSpPr>
        <p:spPr>
          <a:xfrm rot="16200000">
            <a:off x="7912774" y="2452427"/>
            <a:ext cx="4958517" cy="1615827"/>
          </a:xfrm>
          <a:prstGeom prst="rect">
            <a:avLst/>
          </a:prstGeom>
          <a:noFill/>
        </p:spPr>
        <p:txBody>
          <a:bodyPr wrap="square">
            <a:spAutoFit/>
          </a:bodyPr>
          <a:lstStyle/>
          <a:p>
            <a:pPr algn="ctr" rtl="1">
              <a:lnSpc>
                <a:spcPct val="150000"/>
              </a:lnSpc>
              <a:spcBef>
                <a:spcPct val="0"/>
              </a:spcBef>
              <a:buNone/>
            </a:pPr>
            <a:r>
              <a:rPr lang="fa-IR" altLang="en-US" sz="7200" b="1" dirty="0">
                <a:solidFill>
                  <a:schemeClr val="bg1"/>
                </a:solidFill>
                <a:latin typeface="Damavand ExtraBold" panose="00000900000000000000" pitchFamily="2" charset="-78"/>
                <a:cs typeface="B Titr" panose="00000700000000000000" pitchFamily="2" charset="-78"/>
              </a:rPr>
              <a:t>فـهرست نامه</a:t>
            </a:r>
            <a:endParaRPr lang="fa-IR" altLang="en-US" sz="4800" b="1" dirty="0">
              <a:solidFill>
                <a:schemeClr val="bg1"/>
              </a:solidFill>
              <a:latin typeface="Damavand ExtraBold" panose="00000900000000000000" pitchFamily="2" charset="-78"/>
              <a:cs typeface="B Titr" panose="00000700000000000000" pitchFamily="2" charset="-78"/>
            </a:endParaRPr>
          </a:p>
        </p:txBody>
      </p:sp>
    </p:spTree>
    <p:extLst>
      <p:ext uri="{BB962C8B-B14F-4D97-AF65-F5344CB8AC3E}">
        <p14:creationId xmlns:p14="http://schemas.microsoft.com/office/powerpoint/2010/main" val="41486105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additive="base">
                                        <p:cTn id="18" dur="500" fill="hold"/>
                                        <p:tgtEl>
                                          <p:spTgt spid="3"/>
                                        </p:tgtEl>
                                        <p:attrNameLst>
                                          <p:attrName>ppt_x</p:attrName>
                                        </p:attrNameLst>
                                      </p:cBhvr>
                                      <p:tavLst>
                                        <p:tav tm="0">
                                          <p:val>
                                            <p:strVal val="#ppt_x"/>
                                          </p:val>
                                        </p:tav>
                                        <p:tav tm="100000">
                                          <p:val>
                                            <p:strVal val="#ppt_x"/>
                                          </p:val>
                                        </p:tav>
                                      </p:tavLst>
                                    </p:anim>
                                    <p:anim calcmode="lin" valueType="num">
                                      <p:cBhvr additive="base">
                                        <p:cTn id="19"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additive="base">
                                        <p:cTn id="24" dur="500" fill="hold"/>
                                        <p:tgtEl>
                                          <p:spTgt spid="4"/>
                                        </p:tgtEl>
                                        <p:attrNameLst>
                                          <p:attrName>ppt_x</p:attrName>
                                        </p:attrNameLst>
                                      </p:cBhvr>
                                      <p:tavLst>
                                        <p:tav tm="0">
                                          <p:val>
                                            <p:strVal val="#ppt_x"/>
                                          </p:val>
                                        </p:tav>
                                        <p:tav tm="100000">
                                          <p:val>
                                            <p:strVal val="#ppt_x"/>
                                          </p:val>
                                        </p:tav>
                                      </p:tavLst>
                                    </p:anim>
                                    <p:anim calcmode="lin" valueType="num">
                                      <p:cBhvr additive="base">
                                        <p:cTn id="25"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500" fill="hold"/>
                                        <p:tgtEl>
                                          <p:spTgt spid="5"/>
                                        </p:tgtEl>
                                        <p:attrNameLst>
                                          <p:attrName>ppt_x</p:attrName>
                                        </p:attrNameLst>
                                      </p:cBhvr>
                                      <p:tavLst>
                                        <p:tav tm="0">
                                          <p:val>
                                            <p:strVal val="#ppt_x"/>
                                          </p:val>
                                        </p:tav>
                                        <p:tav tm="100000">
                                          <p:val>
                                            <p:strVal val="#ppt_x"/>
                                          </p:val>
                                        </p:tav>
                                      </p:tavLst>
                                    </p:anim>
                                    <p:anim calcmode="lin" valueType="num">
                                      <p:cBhvr additive="base">
                                        <p:cTn id="31"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7"/>
                                        </p:tgtEl>
                                        <p:attrNameLst>
                                          <p:attrName>style.visibility</p:attrName>
                                        </p:attrNameLst>
                                      </p:cBhvr>
                                      <p:to>
                                        <p:strVal val="visible"/>
                                      </p:to>
                                    </p:set>
                                    <p:anim calcmode="lin" valueType="num">
                                      <p:cBhvr additive="base">
                                        <p:cTn id="36" dur="500" fill="hold"/>
                                        <p:tgtEl>
                                          <p:spTgt spid="7"/>
                                        </p:tgtEl>
                                        <p:attrNameLst>
                                          <p:attrName>ppt_x</p:attrName>
                                        </p:attrNameLst>
                                      </p:cBhvr>
                                      <p:tavLst>
                                        <p:tav tm="0">
                                          <p:val>
                                            <p:strVal val="#ppt_x"/>
                                          </p:val>
                                        </p:tav>
                                        <p:tav tm="100000">
                                          <p:val>
                                            <p:strVal val="#ppt_x"/>
                                          </p:val>
                                        </p:tav>
                                      </p:tavLst>
                                    </p:anim>
                                    <p:anim calcmode="lin" valueType="num">
                                      <p:cBhvr additive="base">
                                        <p:cTn id="37"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6"/>
                                        </p:tgtEl>
                                        <p:attrNameLst>
                                          <p:attrName>style.visibility</p:attrName>
                                        </p:attrNameLst>
                                      </p:cBhvr>
                                      <p:to>
                                        <p:strVal val="visible"/>
                                      </p:to>
                                    </p:set>
                                    <p:anim calcmode="lin" valueType="num">
                                      <p:cBhvr additive="base">
                                        <p:cTn id="42" dur="500" fill="hold"/>
                                        <p:tgtEl>
                                          <p:spTgt spid="6"/>
                                        </p:tgtEl>
                                        <p:attrNameLst>
                                          <p:attrName>ppt_x</p:attrName>
                                        </p:attrNameLst>
                                      </p:cBhvr>
                                      <p:tavLst>
                                        <p:tav tm="0">
                                          <p:val>
                                            <p:strVal val="#ppt_x"/>
                                          </p:val>
                                        </p:tav>
                                        <p:tav tm="100000">
                                          <p:val>
                                            <p:strVal val="#ppt_x"/>
                                          </p:val>
                                        </p:tav>
                                      </p:tavLst>
                                    </p:anim>
                                    <p:anim calcmode="lin" valueType="num">
                                      <p:cBhvr additive="base">
                                        <p:cTn id="4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P spid="7" grpId="0"/>
      <p:bldP spid="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Placeholder 11">
            <a:extLst>
              <a:ext uri="{FF2B5EF4-FFF2-40B4-BE49-F238E27FC236}">
                <a16:creationId xmlns:a16="http://schemas.microsoft.com/office/drawing/2014/main" id="{AE6EBCED-9ADF-3912-FE99-24A9BC64A4E7}"/>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42" r="42"/>
          <a:stretch>
            <a:fillRect/>
          </a:stretch>
        </p:blipFill>
        <p:spPr/>
      </p:pic>
      <p:pic>
        <p:nvPicPr>
          <p:cNvPr id="10" name="Picture Placeholder 9">
            <a:extLst>
              <a:ext uri="{FF2B5EF4-FFF2-40B4-BE49-F238E27FC236}">
                <a16:creationId xmlns:a16="http://schemas.microsoft.com/office/drawing/2014/main" id="{2B9F7040-681C-198C-298F-03A0FE6F6906}"/>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a:stretch>
            <a:fillRect/>
          </a:stretch>
        </p:blipFill>
        <p:spPr/>
      </p:pic>
      <p:pic>
        <p:nvPicPr>
          <p:cNvPr id="16" name="Picture Placeholder 15">
            <a:extLst>
              <a:ext uri="{FF2B5EF4-FFF2-40B4-BE49-F238E27FC236}">
                <a16:creationId xmlns:a16="http://schemas.microsoft.com/office/drawing/2014/main" id="{BA6B3AFE-C769-9C4A-FFE0-29BB20D44777}"/>
              </a:ext>
            </a:extLst>
          </p:cNvPr>
          <p:cNvPicPr>
            <a:picLocks noGrp="1" noChangeAspect="1"/>
          </p:cNvPicPr>
          <p:nvPr>
            <p:ph type="pic" sz="quarter" idx="12"/>
          </p:nvPr>
        </p:nvPicPr>
        <p:blipFill>
          <a:blip r:embed="rId3">
            <a:extLst>
              <a:ext uri="{28A0092B-C50C-407E-A947-70E740481C1C}">
                <a14:useLocalDpi xmlns:a14="http://schemas.microsoft.com/office/drawing/2010/main" val="0"/>
              </a:ext>
            </a:extLst>
          </a:blip>
          <a:srcRect l="42" r="42"/>
          <a:stretch>
            <a:fillRect/>
          </a:stretch>
        </p:blipFill>
        <p:spPr/>
      </p:pic>
      <p:pic>
        <p:nvPicPr>
          <p:cNvPr id="14" name="Picture Placeholder 13">
            <a:extLst>
              <a:ext uri="{FF2B5EF4-FFF2-40B4-BE49-F238E27FC236}">
                <a16:creationId xmlns:a16="http://schemas.microsoft.com/office/drawing/2014/main" id="{65F1D146-3075-EF82-876C-F56471000D93}"/>
              </a:ext>
            </a:extLst>
          </p:cNvPr>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a:stretch>
            <a:fillRect/>
          </a:stretch>
        </p:blipFill>
        <p:spPr/>
      </p:pic>
      <p:sp>
        <p:nvSpPr>
          <p:cNvPr id="6" name="TextBox 5">
            <a:extLst>
              <a:ext uri="{FF2B5EF4-FFF2-40B4-BE49-F238E27FC236}">
                <a16:creationId xmlns:a16="http://schemas.microsoft.com/office/drawing/2014/main" id="{A9D0E9FC-DD4E-A438-102C-40F2C961D85D}"/>
              </a:ext>
            </a:extLst>
          </p:cNvPr>
          <p:cNvSpPr txBox="1"/>
          <p:nvPr/>
        </p:nvSpPr>
        <p:spPr>
          <a:xfrm>
            <a:off x="3601094" y="43097"/>
            <a:ext cx="2667356" cy="523220"/>
          </a:xfrm>
          <a:prstGeom prst="rect">
            <a:avLst/>
          </a:prstGeom>
          <a:noFill/>
        </p:spPr>
        <p:txBody>
          <a:bodyPr wrap="square" rtlCol="0">
            <a:spAutoFit/>
          </a:bodyPr>
          <a:lstStyle/>
          <a:p>
            <a:pPr algn="ctr" rtl="1"/>
            <a:r>
              <a:rPr lang="fa-IR" sz="2800" dirty="0">
                <a:cs typeface="B Titr" panose="00000700000000000000" pitchFamily="2" charset="-78"/>
              </a:rPr>
              <a:t>تیتر عنوان موضوع</a:t>
            </a:r>
            <a:endParaRPr lang="en-US" sz="8000" dirty="0">
              <a:cs typeface="B Titr" panose="00000700000000000000" pitchFamily="2" charset="-78"/>
            </a:endParaRPr>
          </a:p>
        </p:txBody>
      </p:sp>
      <p:sp>
        <p:nvSpPr>
          <p:cNvPr id="7" name="TextBox 6">
            <a:extLst>
              <a:ext uri="{FF2B5EF4-FFF2-40B4-BE49-F238E27FC236}">
                <a16:creationId xmlns:a16="http://schemas.microsoft.com/office/drawing/2014/main" id="{A9F40735-E832-8C12-EF2C-D30B4E4E3732}"/>
              </a:ext>
            </a:extLst>
          </p:cNvPr>
          <p:cNvSpPr txBox="1"/>
          <p:nvPr/>
        </p:nvSpPr>
        <p:spPr>
          <a:xfrm>
            <a:off x="2376017" y="916505"/>
            <a:ext cx="3047492" cy="369332"/>
          </a:xfrm>
          <a:prstGeom prst="rect">
            <a:avLst/>
          </a:prstGeom>
          <a:solidFill>
            <a:srgbClr val="FEC000"/>
          </a:solidFill>
          <a:ln>
            <a:noFill/>
          </a:ln>
        </p:spPr>
        <p:txBody>
          <a:bodyPr wrap="square" rtlCol="0">
            <a:spAutoFit/>
          </a:bodyPr>
          <a:lstStyle/>
          <a:p>
            <a:r>
              <a:rPr lang="fa-IR" dirty="0">
                <a:solidFill>
                  <a:srgbClr val="041D67"/>
                </a:solidFill>
                <a:cs typeface="B Titr" panose="00000700000000000000" pitchFamily="2" charset="-78"/>
              </a:rPr>
              <a:t>زیر عنـوان اصلــی را وارد کـنید</a:t>
            </a:r>
            <a:endParaRPr lang="en-US" dirty="0">
              <a:solidFill>
                <a:srgbClr val="041D67"/>
              </a:solidFill>
              <a:cs typeface="B Titr" panose="00000700000000000000" pitchFamily="2" charset="-78"/>
            </a:endParaRPr>
          </a:p>
        </p:txBody>
      </p:sp>
      <p:sp>
        <p:nvSpPr>
          <p:cNvPr id="8" name="TextBox 7">
            <a:extLst>
              <a:ext uri="{FF2B5EF4-FFF2-40B4-BE49-F238E27FC236}">
                <a16:creationId xmlns:a16="http://schemas.microsoft.com/office/drawing/2014/main" id="{89B15674-5A63-64B3-13A9-755E5029BDFA}"/>
              </a:ext>
            </a:extLst>
          </p:cNvPr>
          <p:cNvSpPr txBox="1"/>
          <p:nvPr/>
        </p:nvSpPr>
        <p:spPr>
          <a:xfrm>
            <a:off x="378691" y="1410131"/>
            <a:ext cx="5044817" cy="3754874"/>
          </a:xfrm>
          <a:prstGeom prst="rect">
            <a:avLst/>
          </a:prstGeom>
          <a:noFill/>
        </p:spPr>
        <p:txBody>
          <a:bodyPr wrap="square">
            <a:spAutoFit/>
          </a:bodyPr>
          <a:lstStyle/>
          <a:p>
            <a:pPr algn="justLow" rtl="1">
              <a:lnSpc>
                <a:spcPct val="150000"/>
              </a:lnSpc>
            </a:pPr>
            <a:r>
              <a:rPr lang="fa-IR" sz="1600" b="1" dirty="0">
                <a:solidFill>
                  <a:srgbClr val="041D67"/>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solidFill>
                  <a:srgbClr val="041D67"/>
                </a:solidFill>
                <a:latin typeface="Kalameh" pitchFamily="2" charset="-78"/>
                <a:cs typeface="B Nazanin" panose="00000400000000000000" pitchFamily="2" charset="-78"/>
              </a:rPr>
              <a:t> </a:t>
            </a:r>
            <a:r>
              <a:rPr lang="fa-IR" sz="1600" b="1" dirty="0">
                <a:solidFill>
                  <a:srgbClr val="041D67"/>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solidFill>
                  <a:srgbClr val="041D67"/>
                </a:solidFill>
                <a:latin typeface="Kalameh" pitchFamily="2" charset="-78"/>
                <a:cs typeface="B Nazanin" panose="00000400000000000000" pitchFamily="2" charset="-78"/>
              </a:rPr>
              <a:t> </a:t>
            </a:r>
            <a:r>
              <a:rPr lang="fa-IR" sz="1600" b="1" dirty="0">
                <a:solidFill>
                  <a:srgbClr val="041D67"/>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solidFill>
                  <a:srgbClr val="041D67"/>
                </a:solidFill>
                <a:latin typeface="Kalameh" pitchFamily="2" charset="-78"/>
                <a:cs typeface="B Nazanin" panose="00000400000000000000" pitchFamily="2" charset="-78"/>
              </a:rPr>
              <a:t> </a:t>
            </a:r>
            <a:r>
              <a:rPr lang="fa-IR" sz="1600" b="1" dirty="0">
                <a:solidFill>
                  <a:srgbClr val="041D67"/>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600" dirty="0">
              <a:solidFill>
                <a:srgbClr val="041D67"/>
              </a:solidFill>
            </a:endParaRPr>
          </a:p>
        </p:txBody>
      </p:sp>
      <p:sp>
        <p:nvSpPr>
          <p:cNvPr id="2" name="TextBox 1">
            <a:extLst>
              <a:ext uri="{FF2B5EF4-FFF2-40B4-BE49-F238E27FC236}">
                <a16:creationId xmlns:a16="http://schemas.microsoft.com/office/drawing/2014/main" id="{CFEBB16F-43AD-92D5-DBF1-3D2CAF754B53}"/>
              </a:ext>
            </a:extLst>
          </p:cNvPr>
          <p:cNvSpPr txBox="1"/>
          <p:nvPr/>
        </p:nvSpPr>
        <p:spPr>
          <a:xfrm>
            <a:off x="72966" y="6237626"/>
            <a:ext cx="3732415" cy="430887"/>
          </a:xfrm>
          <a:prstGeom prst="rect">
            <a:avLst/>
          </a:prstGeom>
          <a:noFill/>
        </p:spPr>
        <p:txBody>
          <a:bodyPr wrap="square">
            <a:spAutoFit/>
          </a:bodyPr>
          <a:lstStyle/>
          <a:p>
            <a:pPr algn="ctr" rtl="1">
              <a:lnSpc>
                <a:spcPct val="150000"/>
              </a:lnSpc>
              <a:spcBef>
                <a:spcPct val="0"/>
              </a:spcBef>
              <a:buNone/>
            </a:pPr>
            <a:r>
              <a:rPr lang="fa-IR" altLang="en-US" sz="1600" b="1" dirty="0">
                <a:latin typeface="Damavand ExtraBold" panose="00000900000000000000" pitchFamily="2" charset="-78"/>
                <a:cs typeface="B Titr" panose="00000700000000000000" pitchFamily="2" charset="-78"/>
              </a:rPr>
              <a:t>قالب پاورپوینت جلسه دفاع کارشناسی ارشد</a:t>
            </a:r>
          </a:p>
        </p:txBody>
      </p:sp>
    </p:spTree>
    <p:extLst>
      <p:ext uri="{BB962C8B-B14F-4D97-AF65-F5344CB8AC3E}">
        <p14:creationId xmlns:p14="http://schemas.microsoft.com/office/powerpoint/2010/main" val="2137866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80">
                                          <p:stCondLst>
                                            <p:cond delay="0"/>
                                          </p:stCondLst>
                                        </p:cTn>
                                        <p:tgtEl>
                                          <p:spTgt spid="7"/>
                                        </p:tgtEl>
                                      </p:cBhvr>
                                    </p:animEffect>
                                    <p:anim calcmode="lin" valueType="num">
                                      <p:cBhvr>
                                        <p:cTn id="8"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13" dur="26">
                                          <p:stCondLst>
                                            <p:cond delay="650"/>
                                          </p:stCondLst>
                                        </p:cTn>
                                        <p:tgtEl>
                                          <p:spTgt spid="7"/>
                                        </p:tgtEl>
                                      </p:cBhvr>
                                      <p:to x="100000" y="60000"/>
                                    </p:animScale>
                                    <p:animScale>
                                      <p:cBhvr>
                                        <p:cTn id="14" dur="166" decel="50000">
                                          <p:stCondLst>
                                            <p:cond delay="676"/>
                                          </p:stCondLst>
                                        </p:cTn>
                                        <p:tgtEl>
                                          <p:spTgt spid="7"/>
                                        </p:tgtEl>
                                      </p:cBhvr>
                                      <p:to x="100000" y="100000"/>
                                    </p:animScale>
                                    <p:animScale>
                                      <p:cBhvr>
                                        <p:cTn id="15" dur="26">
                                          <p:stCondLst>
                                            <p:cond delay="1312"/>
                                          </p:stCondLst>
                                        </p:cTn>
                                        <p:tgtEl>
                                          <p:spTgt spid="7"/>
                                        </p:tgtEl>
                                      </p:cBhvr>
                                      <p:to x="100000" y="80000"/>
                                    </p:animScale>
                                    <p:animScale>
                                      <p:cBhvr>
                                        <p:cTn id="16" dur="166" decel="50000">
                                          <p:stCondLst>
                                            <p:cond delay="1338"/>
                                          </p:stCondLst>
                                        </p:cTn>
                                        <p:tgtEl>
                                          <p:spTgt spid="7"/>
                                        </p:tgtEl>
                                      </p:cBhvr>
                                      <p:to x="100000" y="100000"/>
                                    </p:animScale>
                                    <p:animScale>
                                      <p:cBhvr>
                                        <p:cTn id="17" dur="26">
                                          <p:stCondLst>
                                            <p:cond delay="1642"/>
                                          </p:stCondLst>
                                        </p:cTn>
                                        <p:tgtEl>
                                          <p:spTgt spid="7"/>
                                        </p:tgtEl>
                                      </p:cBhvr>
                                      <p:to x="100000" y="90000"/>
                                    </p:animScale>
                                    <p:animScale>
                                      <p:cBhvr>
                                        <p:cTn id="18" dur="166" decel="50000">
                                          <p:stCondLst>
                                            <p:cond delay="1668"/>
                                          </p:stCondLst>
                                        </p:cTn>
                                        <p:tgtEl>
                                          <p:spTgt spid="7"/>
                                        </p:tgtEl>
                                      </p:cBhvr>
                                      <p:to x="100000" y="100000"/>
                                    </p:animScale>
                                    <p:animScale>
                                      <p:cBhvr>
                                        <p:cTn id="19" dur="26">
                                          <p:stCondLst>
                                            <p:cond delay="1808"/>
                                          </p:stCondLst>
                                        </p:cTn>
                                        <p:tgtEl>
                                          <p:spTgt spid="7"/>
                                        </p:tgtEl>
                                      </p:cBhvr>
                                      <p:to x="100000" y="95000"/>
                                    </p:animScale>
                                    <p:animScale>
                                      <p:cBhvr>
                                        <p:cTn id="20" dur="166" decel="50000">
                                          <p:stCondLst>
                                            <p:cond delay="1834"/>
                                          </p:stCondLst>
                                        </p:cTn>
                                        <p:tgtEl>
                                          <p:spTgt spid="7"/>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randombar(horizontal)">
                                      <p:cBhvr>
                                        <p:cTn id="25" dur="500"/>
                                        <p:tgtEl>
                                          <p:spTgt spid="8"/>
                                        </p:tgtEl>
                                      </p:cBhvr>
                                    </p:animEffect>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nodeType="click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randombar(horizontal)">
                                      <p:cBhvr>
                                        <p:cTn id="30" dur="500"/>
                                        <p:tgtEl>
                                          <p:spTgt spid="10"/>
                                        </p:tgtEl>
                                      </p:cBhvr>
                                    </p:animEffect>
                                  </p:childTnLst>
                                </p:cTn>
                              </p:par>
                              <p:par>
                                <p:cTn id="31" presetID="14" presetClass="entr" presetSubtype="10" fill="hold" nodeType="with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randombar(horizontal)">
                                      <p:cBhvr>
                                        <p:cTn id="33" dur="500"/>
                                        <p:tgtEl>
                                          <p:spTgt spid="12"/>
                                        </p:tgtEl>
                                      </p:cBhvr>
                                    </p:animEffect>
                                  </p:childTnLst>
                                </p:cTn>
                              </p:par>
                              <p:par>
                                <p:cTn id="34" presetID="14" presetClass="entr" presetSubtype="10" fill="hold" nodeType="with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randombar(horizontal)">
                                      <p:cBhvr>
                                        <p:cTn id="36" dur="500"/>
                                        <p:tgtEl>
                                          <p:spTgt spid="16"/>
                                        </p:tgtEl>
                                      </p:cBhvr>
                                    </p:animEffect>
                                  </p:childTnLst>
                                </p:cTn>
                              </p:par>
                              <p:par>
                                <p:cTn id="37" presetID="14" presetClass="entr" presetSubtype="10" fill="hold" nodeType="with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randombar(horizontal)">
                                      <p:cBhvr>
                                        <p:cTn id="3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EA62FF6-6395-83AF-B2F3-5A0CB09AFF36}"/>
              </a:ext>
            </a:extLst>
          </p:cNvPr>
          <p:cNvSpPr txBox="1"/>
          <p:nvPr/>
        </p:nvSpPr>
        <p:spPr>
          <a:xfrm>
            <a:off x="2418308" y="1259175"/>
            <a:ext cx="9162411" cy="4339650"/>
          </a:xfrm>
          <a:prstGeom prst="rect">
            <a:avLst/>
          </a:prstGeom>
          <a:noFill/>
        </p:spPr>
        <p:txBody>
          <a:bodyPr wrap="square">
            <a:spAutoFit/>
          </a:bodyPr>
          <a:lstStyle/>
          <a:p>
            <a:pPr algn="ctr" rtl="1">
              <a:lnSpc>
                <a:spcPct val="150000"/>
              </a:lnSpc>
              <a:spcBef>
                <a:spcPct val="0"/>
              </a:spcBef>
              <a:buNone/>
            </a:pPr>
            <a:r>
              <a:rPr lang="fa-IR" altLang="en-US" sz="9600" b="1" dirty="0">
                <a:solidFill>
                  <a:schemeClr val="bg1"/>
                </a:solidFill>
                <a:latin typeface="Damavand ExtraBold" panose="00000900000000000000" pitchFamily="2" charset="-78"/>
                <a:cs typeface="B Titr" panose="00000700000000000000" pitchFamily="2" charset="-78"/>
              </a:rPr>
              <a:t>با تشکر از توجه</a:t>
            </a:r>
          </a:p>
          <a:p>
            <a:pPr algn="ctr" rtl="1">
              <a:lnSpc>
                <a:spcPct val="150000"/>
              </a:lnSpc>
              <a:spcBef>
                <a:spcPct val="0"/>
              </a:spcBef>
              <a:buNone/>
            </a:pPr>
            <a:r>
              <a:rPr lang="fa-IR" altLang="en-US" sz="9600" b="1" dirty="0">
                <a:solidFill>
                  <a:schemeClr val="bg1"/>
                </a:solidFill>
                <a:latin typeface="Damavand ExtraBold" panose="00000900000000000000" pitchFamily="2" charset="-78"/>
                <a:cs typeface="B Titr" panose="00000700000000000000" pitchFamily="2" charset="-78"/>
              </a:rPr>
              <a:t> شما همکاران</a:t>
            </a:r>
            <a:endParaRPr lang="fa-IR" altLang="en-US" sz="6600" b="1" dirty="0">
              <a:solidFill>
                <a:schemeClr val="bg1"/>
              </a:solidFill>
              <a:latin typeface="Damavand ExtraBold" panose="00000900000000000000" pitchFamily="2" charset="-78"/>
              <a:cs typeface="B Titr" panose="00000700000000000000" pitchFamily="2" charset="-78"/>
            </a:endParaRPr>
          </a:p>
        </p:txBody>
      </p:sp>
    </p:spTree>
    <p:extLst>
      <p:ext uri="{BB962C8B-B14F-4D97-AF65-F5344CB8AC3E}">
        <p14:creationId xmlns:p14="http://schemas.microsoft.com/office/powerpoint/2010/main" val="3339273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1.45833E-6 0 L 1.45833E-6 -0.07222 " pathEditMode="relative" rAng="0" ptsTypes="AA">
                                      <p:cBhvr>
                                        <p:cTn id="6" dur="250" accel="50000" decel="50000" autoRev="1" fill="hold">
                                          <p:stCondLst>
                                            <p:cond delay="0"/>
                                          </p:stCondLst>
                                        </p:cTn>
                                        <p:tgtEl>
                                          <p:spTgt spid="2"/>
                                        </p:tgtEl>
                                        <p:attrNameLst>
                                          <p:attrName>ppt_x</p:attrName>
                                          <p:attrName>ppt_y</p:attrName>
                                        </p:attrNameLst>
                                      </p:cBhvr>
                                      <p:rCtr x="0" y="-3611"/>
                                    </p:animMotion>
                                    <p:animRot by="1500000">
                                      <p:cBhvr>
                                        <p:cTn id="7" dur="125" fill="hold">
                                          <p:stCondLst>
                                            <p:cond delay="0"/>
                                          </p:stCondLst>
                                        </p:cTn>
                                        <p:tgtEl>
                                          <p:spTgt spid="2"/>
                                        </p:tgtEl>
                                        <p:attrNameLst>
                                          <p:attrName>r</p:attrName>
                                        </p:attrNameLst>
                                      </p:cBhvr>
                                    </p:animRot>
                                    <p:animRot by="-1500000">
                                      <p:cBhvr>
                                        <p:cTn id="8" dur="125" fill="hold">
                                          <p:stCondLst>
                                            <p:cond delay="125"/>
                                          </p:stCondLst>
                                        </p:cTn>
                                        <p:tgtEl>
                                          <p:spTgt spid="2"/>
                                        </p:tgtEl>
                                        <p:attrNameLst>
                                          <p:attrName>r</p:attrName>
                                        </p:attrNameLst>
                                      </p:cBhvr>
                                    </p:animRot>
                                    <p:animRot by="-1500000">
                                      <p:cBhvr>
                                        <p:cTn id="9" dur="125" fill="hold">
                                          <p:stCondLst>
                                            <p:cond delay="250"/>
                                          </p:stCondLst>
                                        </p:cTn>
                                        <p:tgtEl>
                                          <p:spTgt spid="2"/>
                                        </p:tgtEl>
                                        <p:attrNameLst>
                                          <p:attrName>r</p:attrName>
                                        </p:attrNameLst>
                                      </p:cBhvr>
                                    </p:animRot>
                                    <p:animRot by="1500000">
                                      <p:cBhvr>
                                        <p:cTn id="10" dur="125" fill="hold">
                                          <p:stCondLst>
                                            <p:cond delay="375"/>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8653D1E-4CB2-6FB7-0CE8-3BF5DC40E4E4}"/>
              </a:ext>
            </a:extLst>
          </p:cNvPr>
          <p:cNvSpPr txBox="1"/>
          <p:nvPr/>
        </p:nvSpPr>
        <p:spPr>
          <a:xfrm rot="16200000">
            <a:off x="7216415" y="2730774"/>
            <a:ext cx="5880975" cy="1615827"/>
          </a:xfrm>
          <a:prstGeom prst="rect">
            <a:avLst/>
          </a:prstGeom>
          <a:noFill/>
        </p:spPr>
        <p:txBody>
          <a:bodyPr wrap="square">
            <a:spAutoFit/>
          </a:bodyPr>
          <a:lstStyle/>
          <a:p>
            <a:pPr algn="ctr" rtl="1">
              <a:lnSpc>
                <a:spcPct val="150000"/>
              </a:lnSpc>
              <a:spcBef>
                <a:spcPct val="0"/>
              </a:spcBef>
              <a:buNone/>
            </a:pPr>
            <a:r>
              <a:rPr lang="fa-IR" altLang="en-US" sz="7200" b="1" dirty="0">
                <a:solidFill>
                  <a:srgbClr val="041D67"/>
                </a:solidFill>
                <a:latin typeface="Damavand ExtraBold" panose="00000900000000000000" pitchFamily="2" charset="-78"/>
                <a:cs typeface="B Titr" panose="00000700000000000000" pitchFamily="2" charset="-78"/>
              </a:rPr>
              <a:t>کلیات پژوهش</a:t>
            </a:r>
            <a:endParaRPr lang="fa-IR" altLang="en-US" sz="4800" b="1" dirty="0">
              <a:solidFill>
                <a:srgbClr val="041D67"/>
              </a:solidFill>
              <a:latin typeface="Damavand ExtraBold" panose="00000900000000000000" pitchFamily="2" charset="-78"/>
              <a:cs typeface="B Titr" panose="00000700000000000000" pitchFamily="2" charset="-78"/>
            </a:endParaRPr>
          </a:p>
        </p:txBody>
      </p:sp>
      <p:pic>
        <p:nvPicPr>
          <p:cNvPr id="4" name="Picture 3">
            <a:extLst>
              <a:ext uri="{FF2B5EF4-FFF2-40B4-BE49-F238E27FC236}">
                <a16:creationId xmlns:a16="http://schemas.microsoft.com/office/drawing/2014/main" id="{38B6D7FA-633A-B6AC-45AD-DEEED53F5C8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7464594" y="2377186"/>
            <a:ext cx="2103628" cy="2103628"/>
          </a:xfrm>
          <a:prstGeom prst="rect">
            <a:avLst/>
          </a:prstGeom>
        </p:spPr>
      </p:pic>
      <p:sp>
        <p:nvSpPr>
          <p:cNvPr id="6" name="TextBox 5">
            <a:extLst>
              <a:ext uri="{FF2B5EF4-FFF2-40B4-BE49-F238E27FC236}">
                <a16:creationId xmlns:a16="http://schemas.microsoft.com/office/drawing/2014/main" id="{BC325BDE-AEAA-32F9-8B24-93D8F19D13B6}"/>
              </a:ext>
            </a:extLst>
          </p:cNvPr>
          <p:cNvSpPr txBox="1"/>
          <p:nvPr/>
        </p:nvSpPr>
        <p:spPr>
          <a:xfrm>
            <a:off x="1092013" y="1197620"/>
            <a:ext cx="5229274" cy="4462760"/>
          </a:xfrm>
          <a:prstGeom prst="rect">
            <a:avLst/>
          </a:prstGeom>
          <a:noFill/>
        </p:spPr>
        <p:txBody>
          <a:bodyPr wrap="square">
            <a:spAutoFit/>
          </a:bodyPr>
          <a:lstStyle/>
          <a:p>
            <a:pPr algn="justLow" rtl="1">
              <a:lnSpc>
                <a:spcPct val="200000"/>
              </a:lnSpc>
            </a:pPr>
            <a:r>
              <a:rPr lang="fa-IR" sz="16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دهید. </a:t>
            </a:r>
            <a:endParaRPr lang="en-US" sz="1600" dirty="0"/>
          </a:p>
        </p:txBody>
      </p:sp>
    </p:spTree>
    <p:extLst>
      <p:ext uri="{BB962C8B-B14F-4D97-AF65-F5344CB8AC3E}">
        <p14:creationId xmlns:p14="http://schemas.microsoft.com/office/powerpoint/2010/main" val="21089254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par>
                                <p:cTn id="21" presetID="26" presetClass="entr" presetSubtype="0" fill="hold" nodeType="with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down)">
                                      <p:cBhvr>
                                        <p:cTn id="23" dur="580">
                                          <p:stCondLst>
                                            <p:cond delay="0"/>
                                          </p:stCondLst>
                                        </p:cTn>
                                        <p:tgtEl>
                                          <p:spTgt spid="4"/>
                                        </p:tgtEl>
                                      </p:cBhvr>
                                    </p:animEffect>
                                    <p:anim calcmode="lin" valueType="num">
                                      <p:cBhvr>
                                        <p:cTn id="24"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29" dur="26">
                                          <p:stCondLst>
                                            <p:cond delay="650"/>
                                          </p:stCondLst>
                                        </p:cTn>
                                        <p:tgtEl>
                                          <p:spTgt spid="4"/>
                                        </p:tgtEl>
                                      </p:cBhvr>
                                      <p:to x="100000" y="60000"/>
                                    </p:animScale>
                                    <p:animScale>
                                      <p:cBhvr>
                                        <p:cTn id="30" dur="166" decel="50000">
                                          <p:stCondLst>
                                            <p:cond delay="676"/>
                                          </p:stCondLst>
                                        </p:cTn>
                                        <p:tgtEl>
                                          <p:spTgt spid="4"/>
                                        </p:tgtEl>
                                      </p:cBhvr>
                                      <p:to x="100000" y="100000"/>
                                    </p:animScale>
                                    <p:animScale>
                                      <p:cBhvr>
                                        <p:cTn id="31" dur="26">
                                          <p:stCondLst>
                                            <p:cond delay="1312"/>
                                          </p:stCondLst>
                                        </p:cTn>
                                        <p:tgtEl>
                                          <p:spTgt spid="4"/>
                                        </p:tgtEl>
                                      </p:cBhvr>
                                      <p:to x="100000" y="80000"/>
                                    </p:animScale>
                                    <p:animScale>
                                      <p:cBhvr>
                                        <p:cTn id="32" dur="166" decel="50000">
                                          <p:stCondLst>
                                            <p:cond delay="1338"/>
                                          </p:stCondLst>
                                        </p:cTn>
                                        <p:tgtEl>
                                          <p:spTgt spid="4"/>
                                        </p:tgtEl>
                                      </p:cBhvr>
                                      <p:to x="100000" y="100000"/>
                                    </p:animScale>
                                    <p:animScale>
                                      <p:cBhvr>
                                        <p:cTn id="33" dur="26">
                                          <p:stCondLst>
                                            <p:cond delay="1642"/>
                                          </p:stCondLst>
                                        </p:cTn>
                                        <p:tgtEl>
                                          <p:spTgt spid="4"/>
                                        </p:tgtEl>
                                      </p:cBhvr>
                                      <p:to x="100000" y="90000"/>
                                    </p:animScale>
                                    <p:animScale>
                                      <p:cBhvr>
                                        <p:cTn id="34" dur="166" decel="50000">
                                          <p:stCondLst>
                                            <p:cond delay="1668"/>
                                          </p:stCondLst>
                                        </p:cTn>
                                        <p:tgtEl>
                                          <p:spTgt spid="4"/>
                                        </p:tgtEl>
                                      </p:cBhvr>
                                      <p:to x="100000" y="100000"/>
                                    </p:animScale>
                                    <p:animScale>
                                      <p:cBhvr>
                                        <p:cTn id="35" dur="26">
                                          <p:stCondLst>
                                            <p:cond delay="1808"/>
                                          </p:stCondLst>
                                        </p:cTn>
                                        <p:tgtEl>
                                          <p:spTgt spid="4"/>
                                        </p:tgtEl>
                                      </p:cBhvr>
                                      <p:to x="100000" y="95000"/>
                                    </p:animScale>
                                    <p:animScale>
                                      <p:cBhvr>
                                        <p:cTn id="36" dur="166" decel="50000">
                                          <p:stCondLst>
                                            <p:cond delay="1834"/>
                                          </p:stCondLst>
                                        </p:cTn>
                                        <p:tgtEl>
                                          <p:spTgt spid="4"/>
                                        </p:tgtEl>
                                      </p:cBhvr>
                                      <p:to x="100000" y="100000"/>
                                    </p:animScale>
                                  </p:childTnLst>
                                </p:cTn>
                              </p:par>
                            </p:childTnLst>
                          </p:cTn>
                        </p:par>
                      </p:childTnLst>
                    </p:cTn>
                  </p:par>
                  <p:par>
                    <p:cTn id="37" fill="hold">
                      <p:stCondLst>
                        <p:cond delay="indefinite"/>
                      </p:stCondLst>
                      <p:childTnLst>
                        <p:par>
                          <p:cTn id="38" fill="hold">
                            <p:stCondLst>
                              <p:cond delay="0"/>
                            </p:stCondLst>
                            <p:childTnLst>
                              <p:par>
                                <p:cTn id="39" presetID="16" presetClass="entr" presetSubtype="42" fill="hold" grpId="0" nodeType="click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barn(outHorizontal)">
                                      <p:cBhvr>
                                        <p:cTn id="4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98819E3-5FBA-5DB3-13B1-00557908FC2E}"/>
              </a:ext>
            </a:extLst>
          </p:cNvPr>
          <p:cNvSpPr txBox="1"/>
          <p:nvPr/>
        </p:nvSpPr>
        <p:spPr>
          <a:xfrm rot="18982760">
            <a:off x="10676580" y="329714"/>
            <a:ext cx="1667820"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کلیات پژوهش</a:t>
            </a:r>
            <a:endParaRPr lang="fa-IR" altLang="en-US" sz="1100" b="1" dirty="0">
              <a:latin typeface="Damavand ExtraBold" panose="00000900000000000000" pitchFamily="2" charset="-78"/>
              <a:cs typeface="B Titr" panose="00000700000000000000" pitchFamily="2" charset="-78"/>
            </a:endParaRPr>
          </a:p>
        </p:txBody>
      </p:sp>
      <p:sp>
        <p:nvSpPr>
          <p:cNvPr id="3" name="TextBox 2">
            <a:extLst>
              <a:ext uri="{FF2B5EF4-FFF2-40B4-BE49-F238E27FC236}">
                <a16:creationId xmlns:a16="http://schemas.microsoft.com/office/drawing/2014/main" id="{6323FB03-0A7C-F8BE-BCB5-02771EB5F3B0}"/>
              </a:ext>
            </a:extLst>
          </p:cNvPr>
          <p:cNvSpPr txBox="1"/>
          <p:nvPr/>
        </p:nvSpPr>
        <p:spPr>
          <a:xfrm>
            <a:off x="9940692" y="1377069"/>
            <a:ext cx="1885562"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مفاهیم و پیشینه</a:t>
            </a:r>
            <a:endParaRPr lang="fa-IR" altLang="en-US" sz="1100" b="1" dirty="0">
              <a:latin typeface="Damavand ExtraBold" panose="00000900000000000000" pitchFamily="2" charset="-78"/>
              <a:cs typeface="B Titr" panose="00000700000000000000" pitchFamily="2" charset="-78"/>
            </a:endParaRPr>
          </a:p>
        </p:txBody>
      </p:sp>
      <p:sp>
        <p:nvSpPr>
          <p:cNvPr id="4" name="TextBox 3">
            <a:extLst>
              <a:ext uri="{FF2B5EF4-FFF2-40B4-BE49-F238E27FC236}">
                <a16:creationId xmlns:a16="http://schemas.microsoft.com/office/drawing/2014/main" id="{4850F4FB-66D0-8218-B49B-FA8017B206FE}"/>
              </a:ext>
            </a:extLst>
          </p:cNvPr>
          <p:cNvSpPr txBox="1"/>
          <p:nvPr/>
        </p:nvSpPr>
        <p:spPr>
          <a:xfrm>
            <a:off x="10151955" y="2101517"/>
            <a:ext cx="1565428"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روش تحقیق</a:t>
            </a:r>
            <a:endParaRPr lang="fa-IR" altLang="en-US" sz="1100" b="1" dirty="0">
              <a:latin typeface="Damavand ExtraBold" panose="00000900000000000000" pitchFamily="2" charset="-78"/>
              <a:cs typeface="B Titr" panose="00000700000000000000" pitchFamily="2" charset="-78"/>
            </a:endParaRPr>
          </a:p>
        </p:txBody>
      </p:sp>
      <p:sp>
        <p:nvSpPr>
          <p:cNvPr id="5" name="TextBox 4">
            <a:extLst>
              <a:ext uri="{FF2B5EF4-FFF2-40B4-BE49-F238E27FC236}">
                <a16:creationId xmlns:a16="http://schemas.microsoft.com/office/drawing/2014/main" id="{89524148-A04B-139A-2997-0C02F36E8027}"/>
              </a:ext>
            </a:extLst>
          </p:cNvPr>
          <p:cNvSpPr txBox="1"/>
          <p:nvPr/>
        </p:nvSpPr>
        <p:spPr>
          <a:xfrm>
            <a:off x="10151955" y="2898608"/>
            <a:ext cx="1565428"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بحث و نتایج</a:t>
            </a:r>
            <a:endParaRPr lang="fa-IR" altLang="en-US" sz="1100" b="1" dirty="0">
              <a:latin typeface="Damavand ExtraBold" panose="00000900000000000000" pitchFamily="2" charset="-78"/>
              <a:cs typeface="B Titr" panose="00000700000000000000" pitchFamily="2" charset="-78"/>
            </a:endParaRPr>
          </a:p>
        </p:txBody>
      </p:sp>
      <p:sp>
        <p:nvSpPr>
          <p:cNvPr id="6" name="TextBox 5">
            <a:extLst>
              <a:ext uri="{FF2B5EF4-FFF2-40B4-BE49-F238E27FC236}">
                <a16:creationId xmlns:a16="http://schemas.microsoft.com/office/drawing/2014/main" id="{B43D194B-E4E5-EFBD-AA9F-7DE5384C4CE3}"/>
              </a:ext>
            </a:extLst>
          </p:cNvPr>
          <p:cNvSpPr txBox="1"/>
          <p:nvPr/>
        </p:nvSpPr>
        <p:spPr>
          <a:xfrm>
            <a:off x="10388577" y="4398411"/>
            <a:ext cx="1422265"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منابع</a:t>
            </a:r>
            <a:endParaRPr lang="fa-IR" altLang="en-US" sz="1100" b="1" dirty="0">
              <a:latin typeface="Damavand ExtraBold" panose="00000900000000000000" pitchFamily="2" charset="-78"/>
              <a:cs typeface="B Titr" panose="00000700000000000000" pitchFamily="2" charset="-78"/>
            </a:endParaRPr>
          </a:p>
        </p:txBody>
      </p:sp>
      <p:sp>
        <p:nvSpPr>
          <p:cNvPr id="7" name="TextBox 6">
            <a:extLst>
              <a:ext uri="{FF2B5EF4-FFF2-40B4-BE49-F238E27FC236}">
                <a16:creationId xmlns:a16="http://schemas.microsoft.com/office/drawing/2014/main" id="{4C851A97-CF43-596F-0FDC-EF94A064311C}"/>
              </a:ext>
            </a:extLst>
          </p:cNvPr>
          <p:cNvSpPr txBox="1"/>
          <p:nvPr/>
        </p:nvSpPr>
        <p:spPr>
          <a:xfrm>
            <a:off x="10223536" y="3628915"/>
            <a:ext cx="1422265"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نتیجه گیری</a:t>
            </a:r>
            <a:endParaRPr lang="fa-IR" altLang="en-US" sz="1100" b="1" dirty="0">
              <a:latin typeface="Damavand ExtraBold" panose="00000900000000000000" pitchFamily="2" charset="-78"/>
              <a:cs typeface="B Titr" panose="00000700000000000000" pitchFamily="2" charset="-78"/>
            </a:endParaRPr>
          </a:p>
        </p:txBody>
      </p:sp>
      <p:sp>
        <p:nvSpPr>
          <p:cNvPr id="9" name="TextBox 8">
            <a:extLst>
              <a:ext uri="{FF2B5EF4-FFF2-40B4-BE49-F238E27FC236}">
                <a16:creationId xmlns:a16="http://schemas.microsoft.com/office/drawing/2014/main" id="{09C3579E-F181-EB9A-4BF4-5E3F8FDA2270}"/>
              </a:ext>
            </a:extLst>
          </p:cNvPr>
          <p:cNvSpPr txBox="1"/>
          <p:nvPr/>
        </p:nvSpPr>
        <p:spPr>
          <a:xfrm>
            <a:off x="3601094" y="43097"/>
            <a:ext cx="2667356" cy="523220"/>
          </a:xfrm>
          <a:prstGeom prst="rect">
            <a:avLst/>
          </a:prstGeom>
          <a:noFill/>
        </p:spPr>
        <p:txBody>
          <a:bodyPr wrap="square" rtlCol="0">
            <a:spAutoFit/>
          </a:bodyPr>
          <a:lstStyle/>
          <a:p>
            <a:pPr algn="ctr" rtl="1"/>
            <a:r>
              <a:rPr lang="fa-IR" sz="2800" dirty="0">
                <a:cs typeface="B Titr" panose="00000700000000000000" pitchFamily="2" charset="-78"/>
              </a:rPr>
              <a:t>تیتر عنوان موضوع</a:t>
            </a:r>
            <a:endParaRPr lang="en-US" sz="8000" dirty="0">
              <a:cs typeface="B Titr" panose="00000700000000000000" pitchFamily="2" charset="-78"/>
            </a:endParaRPr>
          </a:p>
        </p:txBody>
      </p:sp>
      <p:sp>
        <p:nvSpPr>
          <p:cNvPr id="11" name="TextBox 10">
            <a:extLst>
              <a:ext uri="{FF2B5EF4-FFF2-40B4-BE49-F238E27FC236}">
                <a16:creationId xmlns:a16="http://schemas.microsoft.com/office/drawing/2014/main" id="{A0F1CF60-F215-BB03-633E-00650B4032EF}"/>
              </a:ext>
            </a:extLst>
          </p:cNvPr>
          <p:cNvSpPr txBox="1"/>
          <p:nvPr/>
        </p:nvSpPr>
        <p:spPr>
          <a:xfrm>
            <a:off x="72966" y="6265334"/>
            <a:ext cx="3732415" cy="430887"/>
          </a:xfrm>
          <a:prstGeom prst="rect">
            <a:avLst/>
          </a:prstGeom>
          <a:noFill/>
        </p:spPr>
        <p:txBody>
          <a:bodyPr wrap="square">
            <a:spAutoFit/>
          </a:bodyPr>
          <a:lstStyle/>
          <a:p>
            <a:pPr algn="ctr" rtl="1">
              <a:lnSpc>
                <a:spcPct val="150000"/>
              </a:lnSpc>
              <a:spcBef>
                <a:spcPct val="0"/>
              </a:spcBef>
              <a:buNone/>
            </a:pPr>
            <a:r>
              <a:rPr lang="fa-IR" altLang="en-US" sz="1600" b="1" dirty="0">
                <a:latin typeface="Damavand ExtraBold" panose="00000900000000000000" pitchFamily="2" charset="-78"/>
                <a:cs typeface="B Titr" panose="00000700000000000000" pitchFamily="2" charset="-78"/>
              </a:rPr>
              <a:t>قالب پاورپوینت جلسه دفاع کارشناسی ارشد</a:t>
            </a:r>
          </a:p>
        </p:txBody>
      </p:sp>
      <p:sp>
        <p:nvSpPr>
          <p:cNvPr id="8" name="TextBox 7">
            <a:extLst>
              <a:ext uri="{FF2B5EF4-FFF2-40B4-BE49-F238E27FC236}">
                <a16:creationId xmlns:a16="http://schemas.microsoft.com/office/drawing/2014/main" id="{DBB7ED0C-7DE5-2E8A-5AE3-04AB621EDD30}"/>
              </a:ext>
            </a:extLst>
          </p:cNvPr>
          <p:cNvSpPr txBox="1"/>
          <p:nvPr/>
        </p:nvSpPr>
        <p:spPr>
          <a:xfrm>
            <a:off x="6982267" y="790986"/>
            <a:ext cx="3047492" cy="369332"/>
          </a:xfrm>
          <a:prstGeom prst="rect">
            <a:avLst/>
          </a:prstGeom>
          <a:noFill/>
          <a:ln>
            <a:noFill/>
          </a:ln>
        </p:spPr>
        <p:txBody>
          <a:bodyPr wrap="square" rtlCol="0">
            <a:spAutoFit/>
          </a:bodyPr>
          <a:lstStyle/>
          <a:p>
            <a:r>
              <a:rPr lang="fa-IR" dirty="0">
                <a:cs typeface="B Titr" panose="00000700000000000000" pitchFamily="2" charset="-78"/>
              </a:rPr>
              <a:t>زیر عنـوان اصلــی را وارد کـنید</a:t>
            </a:r>
            <a:endParaRPr lang="en-US" dirty="0">
              <a:cs typeface="B Titr" panose="00000700000000000000" pitchFamily="2" charset="-78"/>
            </a:endParaRPr>
          </a:p>
        </p:txBody>
      </p:sp>
      <p:sp>
        <p:nvSpPr>
          <p:cNvPr id="10" name="TextBox 9">
            <a:extLst>
              <a:ext uri="{FF2B5EF4-FFF2-40B4-BE49-F238E27FC236}">
                <a16:creationId xmlns:a16="http://schemas.microsoft.com/office/drawing/2014/main" id="{CC725A32-BA69-827D-D610-3CA2B4564BFD}"/>
              </a:ext>
            </a:extLst>
          </p:cNvPr>
          <p:cNvSpPr txBox="1"/>
          <p:nvPr/>
        </p:nvSpPr>
        <p:spPr>
          <a:xfrm>
            <a:off x="282750" y="1312898"/>
            <a:ext cx="9748919" cy="4493538"/>
          </a:xfrm>
          <a:prstGeom prst="rect">
            <a:avLst/>
          </a:prstGeom>
          <a:noFill/>
        </p:spPr>
        <p:txBody>
          <a:bodyPr wrap="square">
            <a:spAutoFit/>
          </a:bodyPr>
          <a:lstStyle/>
          <a:p>
            <a:pPr algn="justLow" rtl="1">
              <a:lnSpc>
                <a:spcPct val="150000"/>
              </a:lnSpc>
            </a:pPr>
            <a:r>
              <a:rPr lang="fa-IR" sz="16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endParaRPr lang="en-US" sz="1600" dirty="0"/>
          </a:p>
        </p:txBody>
      </p:sp>
    </p:spTree>
    <p:extLst>
      <p:ext uri="{BB962C8B-B14F-4D97-AF65-F5344CB8AC3E}">
        <p14:creationId xmlns:p14="http://schemas.microsoft.com/office/powerpoint/2010/main" val="40093829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26" presetClass="entr" presetSubtype="0"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ipe(down)">
                                      <p:cBhvr>
                                        <p:cTn id="14" dur="580">
                                          <p:stCondLst>
                                            <p:cond delay="0"/>
                                          </p:stCondLst>
                                        </p:cTn>
                                        <p:tgtEl>
                                          <p:spTgt spid="8"/>
                                        </p:tgtEl>
                                      </p:cBhvr>
                                    </p:animEffect>
                                    <p:anim calcmode="lin" valueType="num">
                                      <p:cBhvr>
                                        <p:cTn id="15"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20" dur="26">
                                          <p:stCondLst>
                                            <p:cond delay="650"/>
                                          </p:stCondLst>
                                        </p:cTn>
                                        <p:tgtEl>
                                          <p:spTgt spid="8"/>
                                        </p:tgtEl>
                                      </p:cBhvr>
                                      <p:to x="100000" y="60000"/>
                                    </p:animScale>
                                    <p:animScale>
                                      <p:cBhvr>
                                        <p:cTn id="21" dur="166" decel="50000">
                                          <p:stCondLst>
                                            <p:cond delay="676"/>
                                          </p:stCondLst>
                                        </p:cTn>
                                        <p:tgtEl>
                                          <p:spTgt spid="8"/>
                                        </p:tgtEl>
                                      </p:cBhvr>
                                      <p:to x="100000" y="100000"/>
                                    </p:animScale>
                                    <p:animScale>
                                      <p:cBhvr>
                                        <p:cTn id="22" dur="26">
                                          <p:stCondLst>
                                            <p:cond delay="1312"/>
                                          </p:stCondLst>
                                        </p:cTn>
                                        <p:tgtEl>
                                          <p:spTgt spid="8"/>
                                        </p:tgtEl>
                                      </p:cBhvr>
                                      <p:to x="100000" y="80000"/>
                                    </p:animScale>
                                    <p:animScale>
                                      <p:cBhvr>
                                        <p:cTn id="23" dur="166" decel="50000">
                                          <p:stCondLst>
                                            <p:cond delay="1338"/>
                                          </p:stCondLst>
                                        </p:cTn>
                                        <p:tgtEl>
                                          <p:spTgt spid="8"/>
                                        </p:tgtEl>
                                      </p:cBhvr>
                                      <p:to x="100000" y="100000"/>
                                    </p:animScale>
                                    <p:animScale>
                                      <p:cBhvr>
                                        <p:cTn id="24" dur="26">
                                          <p:stCondLst>
                                            <p:cond delay="1642"/>
                                          </p:stCondLst>
                                        </p:cTn>
                                        <p:tgtEl>
                                          <p:spTgt spid="8"/>
                                        </p:tgtEl>
                                      </p:cBhvr>
                                      <p:to x="100000" y="90000"/>
                                    </p:animScale>
                                    <p:animScale>
                                      <p:cBhvr>
                                        <p:cTn id="25" dur="166" decel="50000">
                                          <p:stCondLst>
                                            <p:cond delay="1668"/>
                                          </p:stCondLst>
                                        </p:cTn>
                                        <p:tgtEl>
                                          <p:spTgt spid="8"/>
                                        </p:tgtEl>
                                      </p:cBhvr>
                                      <p:to x="100000" y="100000"/>
                                    </p:animScale>
                                    <p:animScale>
                                      <p:cBhvr>
                                        <p:cTn id="26" dur="26">
                                          <p:stCondLst>
                                            <p:cond delay="1808"/>
                                          </p:stCondLst>
                                        </p:cTn>
                                        <p:tgtEl>
                                          <p:spTgt spid="8"/>
                                        </p:tgtEl>
                                      </p:cBhvr>
                                      <p:to x="100000" y="95000"/>
                                    </p:animScale>
                                    <p:animScale>
                                      <p:cBhvr>
                                        <p:cTn id="27" dur="166" decel="50000">
                                          <p:stCondLst>
                                            <p:cond delay="1834"/>
                                          </p:stCondLst>
                                        </p:cTn>
                                        <p:tgtEl>
                                          <p:spTgt spid="8"/>
                                        </p:tgtEl>
                                      </p:cBhvr>
                                      <p:to x="100000" y="100000"/>
                                    </p:animScale>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down)">
                                      <p:cBhvr>
                                        <p:cTn id="3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8" grpId="0"/>
      <p:bldP spid="1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8653D1E-4CB2-6FB7-0CE8-3BF5DC40E4E4}"/>
              </a:ext>
            </a:extLst>
          </p:cNvPr>
          <p:cNvSpPr txBox="1"/>
          <p:nvPr/>
        </p:nvSpPr>
        <p:spPr>
          <a:xfrm rot="16200000">
            <a:off x="7742958" y="2478553"/>
            <a:ext cx="4958517" cy="1615827"/>
          </a:xfrm>
          <a:prstGeom prst="rect">
            <a:avLst/>
          </a:prstGeom>
          <a:noFill/>
        </p:spPr>
        <p:txBody>
          <a:bodyPr wrap="square">
            <a:spAutoFit/>
          </a:bodyPr>
          <a:lstStyle/>
          <a:p>
            <a:pPr algn="ctr" rtl="1">
              <a:lnSpc>
                <a:spcPct val="150000"/>
              </a:lnSpc>
              <a:spcBef>
                <a:spcPct val="0"/>
              </a:spcBef>
              <a:buNone/>
            </a:pPr>
            <a:r>
              <a:rPr lang="fa-IR" altLang="en-US" sz="7200" b="1" dirty="0">
                <a:solidFill>
                  <a:srgbClr val="041D67"/>
                </a:solidFill>
                <a:latin typeface="Damavand ExtraBold" panose="00000900000000000000" pitchFamily="2" charset="-78"/>
                <a:cs typeface="B Titr" panose="00000700000000000000" pitchFamily="2" charset="-78"/>
              </a:rPr>
              <a:t>مفاهیم و پیشینه</a:t>
            </a:r>
            <a:endParaRPr lang="fa-IR" altLang="en-US" sz="4800" b="1" dirty="0">
              <a:solidFill>
                <a:srgbClr val="041D67"/>
              </a:solidFill>
              <a:latin typeface="Damavand ExtraBold" panose="00000900000000000000" pitchFamily="2" charset="-78"/>
              <a:cs typeface="B Titr" panose="00000700000000000000" pitchFamily="2" charset="-78"/>
            </a:endParaRPr>
          </a:p>
        </p:txBody>
      </p:sp>
      <p:pic>
        <p:nvPicPr>
          <p:cNvPr id="5" name="Picture 4">
            <a:extLst>
              <a:ext uri="{FF2B5EF4-FFF2-40B4-BE49-F238E27FC236}">
                <a16:creationId xmlns:a16="http://schemas.microsoft.com/office/drawing/2014/main" id="{9B78270A-CB76-255E-E4C4-6B4A9CF7916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7423702" y="2157091"/>
            <a:ext cx="2543818" cy="2543818"/>
          </a:xfrm>
          <a:prstGeom prst="rect">
            <a:avLst/>
          </a:prstGeom>
        </p:spPr>
      </p:pic>
      <p:sp>
        <p:nvSpPr>
          <p:cNvPr id="7" name="TextBox 6">
            <a:extLst>
              <a:ext uri="{FF2B5EF4-FFF2-40B4-BE49-F238E27FC236}">
                <a16:creationId xmlns:a16="http://schemas.microsoft.com/office/drawing/2014/main" id="{78A7C541-52DD-0089-2CD0-81286A0F8986}"/>
              </a:ext>
            </a:extLst>
          </p:cNvPr>
          <p:cNvSpPr txBox="1"/>
          <p:nvPr/>
        </p:nvSpPr>
        <p:spPr>
          <a:xfrm>
            <a:off x="1092013" y="1197620"/>
            <a:ext cx="5229274" cy="4462760"/>
          </a:xfrm>
          <a:prstGeom prst="rect">
            <a:avLst/>
          </a:prstGeom>
          <a:noFill/>
        </p:spPr>
        <p:txBody>
          <a:bodyPr wrap="square">
            <a:spAutoFit/>
          </a:bodyPr>
          <a:lstStyle/>
          <a:p>
            <a:pPr algn="justLow" rtl="1">
              <a:lnSpc>
                <a:spcPct val="200000"/>
              </a:lnSpc>
            </a:pPr>
            <a:r>
              <a:rPr lang="fa-IR" sz="16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دهید. </a:t>
            </a:r>
            <a:endParaRPr lang="en-US" sz="1600" dirty="0"/>
          </a:p>
        </p:txBody>
      </p:sp>
    </p:spTree>
    <p:extLst>
      <p:ext uri="{BB962C8B-B14F-4D97-AF65-F5344CB8AC3E}">
        <p14:creationId xmlns:p14="http://schemas.microsoft.com/office/powerpoint/2010/main" val="5852210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80">
                                          <p:stCondLst>
                                            <p:cond delay="0"/>
                                          </p:stCondLst>
                                        </p:cTn>
                                        <p:tgtEl>
                                          <p:spTgt spid="5"/>
                                        </p:tgtEl>
                                      </p:cBhvr>
                                    </p:animEffect>
                                    <p:anim calcmode="lin" valueType="num">
                                      <p:cBhvr>
                                        <p:cTn id="8"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gtEl>
                                      </p:cBhvr>
                                      <p:to x="100000" y="60000"/>
                                    </p:animScale>
                                    <p:animScale>
                                      <p:cBhvr>
                                        <p:cTn id="14" dur="166" decel="50000">
                                          <p:stCondLst>
                                            <p:cond delay="676"/>
                                          </p:stCondLst>
                                        </p:cTn>
                                        <p:tgtEl>
                                          <p:spTgt spid="5"/>
                                        </p:tgtEl>
                                      </p:cBhvr>
                                      <p:to x="100000" y="100000"/>
                                    </p:animScale>
                                    <p:animScale>
                                      <p:cBhvr>
                                        <p:cTn id="15" dur="26">
                                          <p:stCondLst>
                                            <p:cond delay="1312"/>
                                          </p:stCondLst>
                                        </p:cTn>
                                        <p:tgtEl>
                                          <p:spTgt spid="5"/>
                                        </p:tgtEl>
                                      </p:cBhvr>
                                      <p:to x="100000" y="80000"/>
                                    </p:animScale>
                                    <p:animScale>
                                      <p:cBhvr>
                                        <p:cTn id="16" dur="166" decel="50000">
                                          <p:stCondLst>
                                            <p:cond delay="1338"/>
                                          </p:stCondLst>
                                        </p:cTn>
                                        <p:tgtEl>
                                          <p:spTgt spid="5"/>
                                        </p:tgtEl>
                                      </p:cBhvr>
                                      <p:to x="100000" y="100000"/>
                                    </p:animScale>
                                    <p:animScale>
                                      <p:cBhvr>
                                        <p:cTn id="17" dur="26">
                                          <p:stCondLst>
                                            <p:cond delay="1642"/>
                                          </p:stCondLst>
                                        </p:cTn>
                                        <p:tgtEl>
                                          <p:spTgt spid="5"/>
                                        </p:tgtEl>
                                      </p:cBhvr>
                                      <p:to x="100000" y="90000"/>
                                    </p:animScale>
                                    <p:animScale>
                                      <p:cBhvr>
                                        <p:cTn id="18" dur="166" decel="50000">
                                          <p:stCondLst>
                                            <p:cond delay="1668"/>
                                          </p:stCondLst>
                                        </p:cTn>
                                        <p:tgtEl>
                                          <p:spTgt spid="5"/>
                                        </p:tgtEl>
                                      </p:cBhvr>
                                      <p:to x="100000" y="100000"/>
                                    </p:animScale>
                                    <p:animScale>
                                      <p:cBhvr>
                                        <p:cTn id="19" dur="26">
                                          <p:stCondLst>
                                            <p:cond delay="1808"/>
                                          </p:stCondLst>
                                        </p:cTn>
                                        <p:tgtEl>
                                          <p:spTgt spid="5"/>
                                        </p:tgtEl>
                                      </p:cBhvr>
                                      <p:to x="100000" y="95000"/>
                                    </p:animScale>
                                    <p:animScale>
                                      <p:cBhvr>
                                        <p:cTn id="20" dur="166" decel="50000">
                                          <p:stCondLst>
                                            <p:cond delay="1834"/>
                                          </p:stCondLst>
                                        </p:cTn>
                                        <p:tgtEl>
                                          <p:spTgt spid="5"/>
                                        </p:tgtEl>
                                      </p:cBhvr>
                                      <p:to x="100000" y="100000"/>
                                    </p:animScale>
                                  </p:childTnLst>
                                </p:cTn>
                              </p:par>
                              <p:par>
                                <p:cTn id="21" presetID="26" presetClass="entr" presetSubtype="0"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wipe(down)">
                                      <p:cBhvr>
                                        <p:cTn id="23" dur="580">
                                          <p:stCondLst>
                                            <p:cond delay="0"/>
                                          </p:stCondLst>
                                        </p:cTn>
                                        <p:tgtEl>
                                          <p:spTgt spid="2"/>
                                        </p:tgtEl>
                                      </p:cBhvr>
                                    </p:animEffect>
                                    <p:anim calcmode="lin" valueType="num">
                                      <p:cBhvr>
                                        <p:cTn id="24"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29" dur="26">
                                          <p:stCondLst>
                                            <p:cond delay="650"/>
                                          </p:stCondLst>
                                        </p:cTn>
                                        <p:tgtEl>
                                          <p:spTgt spid="2"/>
                                        </p:tgtEl>
                                      </p:cBhvr>
                                      <p:to x="100000" y="60000"/>
                                    </p:animScale>
                                    <p:animScale>
                                      <p:cBhvr>
                                        <p:cTn id="30" dur="166" decel="50000">
                                          <p:stCondLst>
                                            <p:cond delay="676"/>
                                          </p:stCondLst>
                                        </p:cTn>
                                        <p:tgtEl>
                                          <p:spTgt spid="2"/>
                                        </p:tgtEl>
                                      </p:cBhvr>
                                      <p:to x="100000" y="100000"/>
                                    </p:animScale>
                                    <p:animScale>
                                      <p:cBhvr>
                                        <p:cTn id="31" dur="26">
                                          <p:stCondLst>
                                            <p:cond delay="1312"/>
                                          </p:stCondLst>
                                        </p:cTn>
                                        <p:tgtEl>
                                          <p:spTgt spid="2"/>
                                        </p:tgtEl>
                                      </p:cBhvr>
                                      <p:to x="100000" y="80000"/>
                                    </p:animScale>
                                    <p:animScale>
                                      <p:cBhvr>
                                        <p:cTn id="32" dur="166" decel="50000">
                                          <p:stCondLst>
                                            <p:cond delay="1338"/>
                                          </p:stCondLst>
                                        </p:cTn>
                                        <p:tgtEl>
                                          <p:spTgt spid="2"/>
                                        </p:tgtEl>
                                      </p:cBhvr>
                                      <p:to x="100000" y="100000"/>
                                    </p:animScale>
                                    <p:animScale>
                                      <p:cBhvr>
                                        <p:cTn id="33" dur="26">
                                          <p:stCondLst>
                                            <p:cond delay="1642"/>
                                          </p:stCondLst>
                                        </p:cTn>
                                        <p:tgtEl>
                                          <p:spTgt spid="2"/>
                                        </p:tgtEl>
                                      </p:cBhvr>
                                      <p:to x="100000" y="90000"/>
                                    </p:animScale>
                                    <p:animScale>
                                      <p:cBhvr>
                                        <p:cTn id="34" dur="166" decel="50000">
                                          <p:stCondLst>
                                            <p:cond delay="1668"/>
                                          </p:stCondLst>
                                        </p:cTn>
                                        <p:tgtEl>
                                          <p:spTgt spid="2"/>
                                        </p:tgtEl>
                                      </p:cBhvr>
                                      <p:to x="100000" y="100000"/>
                                    </p:animScale>
                                    <p:animScale>
                                      <p:cBhvr>
                                        <p:cTn id="35" dur="26">
                                          <p:stCondLst>
                                            <p:cond delay="1808"/>
                                          </p:stCondLst>
                                        </p:cTn>
                                        <p:tgtEl>
                                          <p:spTgt spid="2"/>
                                        </p:tgtEl>
                                      </p:cBhvr>
                                      <p:to x="100000" y="95000"/>
                                    </p:animScale>
                                    <p:animScale>
                                      <p:cBhvr>
                                        <p:cTn id="36" dur="166" decel="50000">
                                          <p:stCondLst>
                                            <p:cond delay="1834"/>
                                          </p:stCondLst>
                                        </p:cTn>
                                        <p:tgtEl>
                                          <p:spTgt spid="2"/>
                                        </p:tgtEl>
                                      </p:cBhvr>
                                      <p:to x="100000" y="100000"/>
                                    </p:animScale>
                                  </p:childTnLst>
                                </p:cTn>
                              </p:par>
                            </p:childTnLst>
                          </p:cTn>
                        </p:par>
                      </p:childTnLst>
                    </p:cTn>
                  </p:par>
                  <p:par>
                    <p:cTn id="37" fill="hold">
                      <p:stCondLst>
                        <p:cond delay="indefinite"/>
                      </p:stCondLst>
                      <p:childTnLst>
                        <p:par>
                          <p:cTn id="38" fill="hold">
                            <p:stCondLst>
                              <p:cond delay="0"/>
                            </p:stCondLst>
                            <p:childTnLst>
                              <p:par>
                                <p:cTn id="39" presetID="16" presetClass="entr" presetSubtype="42" fill="hold" grpId="0" nodeType="clickEffect">
                                  <p:stCondLst>
                                    <p:cond delay="0"/>
                                  </p:stCondLst>
                                  <p:childTnLst>
                                    <p:set>
                                      <p:cBhvr>
                                        <p:cTn id="40" dur="1" fill="hold">
                                          <p:stCondLst>
                                            <p:cond delay="0"/>
                                          </p:stCondLst>
                                        </p:cTn>
                                        <p:tgtEl>
                                          <p:spTgt spid="7"/>
                                        </p:tgtEl>
                                        <p:attrNameLst>
                                          <p:attrName>style.visibility</p:attrName>
                                        </p:attrNameLst>
                                      </p:cBhvr>
                                      <p:to>
                                        <p:strVal val="visible"/>
                                      </p:to>
                                    </p:set>
                                    <p:animEffect transition="in" filter="barn(outHorizontal)">
                                      <p:cBhvr>
                                        <p:cTn id="4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FE4C6EA-542D-E1B1-20E5-7B97B954B988}"/>
              </a:ext>
            </a:extLst>
          </p:cNvPr>
          <p:cNvSpPr txBox="1"/>
          <p:nvPr/>
        </p:nvSpPr>
        <p:spPr>
          <a:xfrm rot="18406706">
            <a:off x="10606899" y="355135"/>
            <a:ext cx="1885562"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مفاهیم و پیشینه</a:t>
            </a:r>
            <a:endParaRPr lang="fa-IR" altLang="en-US" sz="1100" b="1" dirty="0">
              <a:latin typeface="Damavand ExtraBold" panose="00000900000000000000" pitchFamily="2" charset="-78"/>
              <a:cs typeface="B Titr" panose="00000700000000000000" pitchFamily="2" charset="-78"/>
            </a:endParaRPr>
          </a:p>
        </p:txBody>
      </p:sp>
      <p:sp>
        <p:nvSpPr>
          <p:cNvPr id="3" name="TextBox 2">
            <a:extLst>
              <a:ext uri="{FF2B5EF4-FFF2-40B4-BE49-F238E27FC236}">
                <a16:creationId xmlns:a16="http://schemas.microsoft.com/office/drawing/2014/main" id="{42194745-C3B7-DEAB-C60D-8AEBA9927194}"/>
              </a:ext>
            </a:extLst>
          </p:cNvPr>
          <p:cNvSpPr txBox="1"/>
          <p:nvPr/>
        </p:nvSpPr>
        <p:spPr>
          <a:xfrm>
            <a:off x="10151955" y="1343869"/>
            <a:ext cx="1565428"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روش تحقیق</a:t>
            </a:r>
            <a:endParaRPr lang="fa-IR" altLang="en-US" sz="1100" b="1" dirty="0">
              <a:latin typeface="Damavand ExtraBold" panose="00000900000000000000" pitchFamily="2" charset="-78"/>
              <a:cs typeface="B Titr" panose="00000700000000000000" pitchFamily="2" charset="-78"/>
            </a:endParaRPr>
          </a:p>
        </p:txBody>
      </p:sp>
      <p:sp>
        <p:nvSpPr>
          <p:cNvPr id="4" name="TextBox 3">
            <a:extLst>
              <a:ext uri="{FF2B5EF4-FFF2-40B4-BE49-F238E27FC236}">
                <a16:creationId xmlns:a16="http://schemas.microsoft.com/office/drawing/2014/main" id="{61303607-41ED-19C7-5FBA-C38D893BF35B}"/>
              </a:ext>
            </a:extLst>
          </p:cNvPr>
          <p:cNvSpPr txBox="1"/>
          <p:nvPr/>
        </p:nvSpPr>
        <p:spPr>
          <a:xfrm>
            <a:off x="10151955" y="2140960"/>
            <a:ext cx="1565428"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بحث و نتایج</a:t>
            </a:r>
            <a:endParaRPr lang="fa-IR" altLang="en-US" sz="1100" b="1" dirty="0">
              <a:latin typeface="Damavand ExtraBold" panose="00000900000000000000" pitchFamily="2" charset="-78"/>
              <a:cs typeface="B Titr" panose="00000700000000000000" pitchFamily="2" charset="-78"/>
            </a:endParaRPr>
          </a:p>
        </p:txBody>
      </p:sp>
      <p:sp>
        <p:nvSpPr>
          <p:cNvPr id="5" name="TextBox 4">
            <a:extLst>
              <a:ext uri="{FF2B5EF4-FFF2-40B4-BE49-F238E27FC236}">
                <a16:creationId xmlns:a16="http://schemas.microsoft.com/office/drawing/2014/main" id="{4518424A-414C-211B-9E1C-A0FB6FA10D9A}"/>
              </a:ext>
            </a:extLst>
          </p:cNvPr>
          <p:cNvSpPr txBox="1"/>
          <p:nvPr/>
        </p:nvSpPr>
        <p:spPr>
          <a:xfrm>
            <a:off x="10388577" y="3640763"/>
            <a:ext cx="1422265"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منابع</a:t>
            </a:r>
            <a:endParaRPr lang="fa-IR" altLang="en-US" sz="1100" b="1" dirty="0">
              <a:latin typeface="Damavand ExtraBold" panose="00000900000000000000" pitchFamily="2" charset="-78"/>
              <a:cs typeface="B Titr" panose="00000700000000000000" pitchFamily="2" charset="-78"/>
            </a:endParaRPr>
          </a:p>
        </p:txBody>
      </p:sp>
      <p:sp>
        <p:nvSpPr>
          <p:cNvPr id="6" name="TextBox 5">
            <a:extLst>
              <a:ext uri="{FF2B5EF4-FFF2-40B4-BE49-F238E27FC236}">
                <a16:creationId xmlns:a16="http://schemas.microsoft.com/office/drawing/2014/main" id="{F84452C4-76E0-2FAD-91D3-437E01F7ECBE}"/>
              </a:ext>
            </a:extLst>
          </p:cNvPr>
          <p:cNvSpPr txBox="1"/>
          <p:nvPr/>
        </p:nvSpPr>
        <p:spPr>
          <a:xfrm>
            <a:off x="10223536" y="2871267"/>
            <a:ext cx="1422265"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نتیجه گیری</a:t>
            </a:r>
            <a:endParaRPr lang="fa-IR" altLang="en-US" sz="1100" b="1" dirty="0">
              <a:latin typeface="Damavand ExtraBold" panose="00000900000000000000" pitchFamily="2" charset="-78"/>
              <a:cs typeface="B Titr" panose="00000700000000000000" pitchFamily="2" charset="-78"/>
            </a:endParaRPr>
          </a:p>
        </p:txBody>
      </p:sp>
      <p:sp>
        <p:nvSpPr>
          <p:cNvPr id="7" name="TextBox 6">
            <a:extLst>
              <a:ext uri="{FF2B5EF4-FFF2-40B4-BE49-F238E27FC236}">
                <a16:creationId xmlns:a16="http://schemas.microsoft.com/office/drawing/2014/main" id="{B5E4FFF7-4B38-25D6-675B-FF2FC540AE80}"/>
              </a:ext>
            </a:extLst>
          </p:cNvPr>
          <p:cNvSpPr txBox="1"/>
          <p:nvPr/>
        </p:nvSpPr>
        <p:spPr>
          <a:xfrm>
            <a:off x="3601094" y="43097"/>
            <a:ext cx="2667356" cy="523220"/>
          </a:xfrm>
          <a:prstGeom prst="rect">
            <a:avLst/>
          </a:prstGeom>
          <a:noFill/>
        </p:spPr>
        <p:txBody>
          <a:bodyPr wrap="square" rtlCol="0">
            <a:spAutoFit/>
          </a:bodyPr>
          <a:lstStyle/>
          <a:p>
            <a:pPr algn="ctr" rtl="1"/>
            <a:r>
              <a:rPr lang="fa-IR" sz="2800" dirty="0">
                <a:cs typeface="B Titr" panose="00000700000000000000" pitchFamily="2" charset="-78"/>
              </a:rPr>
              <a:t>تیتر عنوان موضوع</a:t>
            </a:r>
            <a:endParaRPr lang="en-US" sz="8000" dirty="0">
              <a:cs typeface="B Titr" panose="00000700000000000000" pitchFamily="2" charset="-78"/>
            </a:endParaRPr>
          </a:p>
        </p:txBody>
      </p:sp>
      <p:sp>
        <p:nvSpPr>
          <p:cNvPr id="9" name="TextBox 8">
            <a:extLst>
              <a:ext uri="{FF2B5EF4-FFF2-40B4-BE49-F238E27FC236}">
                <a16:creationId xmlns:a16="http://schemas.microsoft.com/office/drawing/2014/main" id="{E641415D-C49B-8318-5C4A-E94B750D814E}"/>
              </a:ext>
            </a:extLst>
          </p:cNvPr>
          <p:cNvSpPr txBox="1"/>
          <p:nvPr/>
        </p:nvSpPr>
        <p:spPr>
          <a:xfrm>
            <a:off x="6910565" y="678539"/>
            <a:ext cx="3047492" cy="369332"/>
          </a:xfrm>
          <a:prstGeom prst="rect">
            <a:avLst/>
          </a:prstGeom>
          <a:noFill/>
          <a:ln>
            <a:noFill/>
          </a:ln>
        </p:spPr>
        <p:txBody>
          <a:bodyPr wrap="square" rtlCol="0">
            <a:spAutoFit/>
          </a:bodyPr>
          <a:lstStyle/>
          <a:p>
            <a:r>
              <a:rPr lang="fa-IR" dirty="0">
                <a:cs typeface="B Titr" panose="00000700000000000000" pitchFamily="2" charset="-78"/>
              </a:rPr>
              <a:t>زیر عنـوان اصلــی را وارد کـنید</a:t>
            </a:r>
            <a:endParaRPr lang="en-US" dirty="0">
              <a:cs typeface="B Titr" panose="00000700000000000000" pitchFamily="2" charset="-78"/>
            </a:endParaRPr>
          </a:p>
        </p:txBody>
      </p:sp>
      <p:sp>
        <p:nvSpPr>
          <p:cNvPr id="10" name="TextBox 9">
            <a:extLst>
              <a:ext uri="{FF2B5EF4-FFF2-40B4-BE49-F238E27FC236}">
                <a16:creationId xmlns:a16="http://schemas.microsoft.com/office/drawing/2014/main" id="{F487B965-F761-5036-ACFB-51D342D113EA}"/>
              </a:ext>
            </a:extLst>
          </p:cNvPr>
          <p:cNvSpPr txBox="1"/>
          <p:nvPr/>
        </p:nvSpPr>
        <p:spPr>
          <a:xfrm>
            <a:off x="4810539" y="1148238"/>
            <a:ext cx="5194725" cy="4493538"/>
          </a:xfrm>
          <a:prstGeom prst="rect">
            <a:avLst/>
          </a:prstGeom>
          <a:noFill/>
        </p:spPr>
        <p:txBody>
          <a:bodyPr wrap="square">
            <a:spAutoFit/>
          </a:bodyPr>
          <a:lstStyle/>
          <a:p>
            <a:pPr algn="justLow" rtl="1">
              <a:lnSpc>
                <a:spcPct val="150000"/>
              </a:lnSpc>
            </a:pPr>
            <a:r>
              <a:rPr lang="fa-IR" sz="16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باشدکه شما به راحتی میتوانید بعد از خرید فایل آن را به راحتی تغییر داده و متن دلخواه خود را در این قسمت جایگزین کنید. </a:t>
            </a:r>
            <a:endParaRPr lang="en-US" sz="1600" dirty="0"/>
          </a:p>
        </p:txBody>
      </p:sp>
      <p:sp>
        <p:nvSpPr>
          <p:cNvPr id="11" name="Oval 10">
            <a:extLst>
              <a:ext uri="{FF2B5EF4-FFF2-40B4-BE49-F238E27FC236}">
                <a16:creationId xmlns:a16="http://schemas.microsoft.com/office/drawing/2014/main" id="{972DD536-79F1-0EC5-F19B-8DB4AF33D2F2}"/>
              </a:ext>
            </a:extLst>
          </p:cNvPr>
          <p:cNvSpPr/>
          <p:nvPr/>
        </p:nvSpPr>
        <p:spPr>
          <a:xfrm>
            <a:off x="3914701" y="1651221"/>
            <a:ext cx="749147" cy="749147"/>
          </a:xfrm>
          <a:prstGeom prst="ellipse">
            <a:avLst/>
          </a:prstGeom>
          <a:solidFill>
            <a:srgbClr val="041D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FFA96C8C-6065-59E2-84AA-787053D07AF7}"/>
              </a:ext>
            </a:extLst>
          </p:cNvPr>
          <p:cNvSpPr/>
          <p:nvPr/>
        </p:nvSpPr>
        <p:spPr>
          <a:xfrm>
            <a:off x="3914701" y="2909898"/>
            <a:ext cx="749147" cy="749147"/>
          </a:xfrm>
          <a:prstGeom prst="ellipse">
            <a:avLst/>
          </a:prstGeom>
          <a:solidFill>
            <a:srgbClr val="041D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C0790C45-D4CE-6885-CAD9-D947F15768F5}"/>
              </a:ext>
            </a:extLst>
          </p:cNvPr>
          <p:cNvSpPr/>
          <p:nvPr/>
        </p:nvSpPr>
        <p:spPr>
          <a:xfrm>
            <a:off x="3914701" y="4168575"/>
            <a:ext cx="749147" cy="749147"/>
          </a:xfrm>
          <a:prstGeom prst="ellipse">
            <a:avLst/>
          </a:prstGeom>
          <a:solidFill>
            <a:srgbClr val="041D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0A340F5B-7235-A6DE-D87C-E22DD370AABB}"/>
              </a:ext>
            </a:extLst>
          </p:cNvPr>
          <p:cNvSpPr/>
          <p:nvPr/>
        </p:nvSpPr>
        <p:spPr>
          <a:xfrm>
            <a:off x="4107815" y="1811178"/>
            <a:ext cx="347270" cy="403368"/>
          </a:xfrm>
          <a:custGeom>
            <a:avLst/>
            <a:gdLst>
              <a:gd name="connsiteX0" fmla="*/ 78286 w 253881"/>
              <a:gd name="connsiteY0" fmla="*/ 168783 h 294894"/>
              <a:gd name="connsiteX1" fmla="*/ 130864 w 253881"/>
              <a:gd name="connsiteY1" fmla="*/ 124492 h 294894"/>
              <a:gd name="connsiteX2" fmla="*/ 175156 w 253881"/>
              <a:gd name="connsiteY2" fmla="*/ 177070 h 294894"/>
              <a:gd name="connsiteX3" fmla="*/ 122578 w 253881"/>
              <a:gd name="connsiteY3" fmla="*/ 221361 h 294894"/>
              <a:gd name="connsiteX4" fmla="*/ 78286 w 253881"/>
              <a:gd name="connsiteY4" fmla="*/ 168783 h 294894"/>
              <a:gd name="connsiteX5" fmla="*/ 78286 w 253881"/>
              <a:gd name="connsiteY5" fmla="*/ 168783 h 294894"/>
              <a:gd name="connsiteX6" fmla="*/ 232020 w 253881"/>
              <a:gd name="connsiteY6" fmla="*/ 87440 h 294894"/>
              <a:gd name="connsiteX7" fmla="*/ 217637 w 253881"/>
              <a:gd name="connsiteY7" fmla="*/ 71818 h 294894"/>
              <a:gd name="connsiteX8" fmla="*/ 216780 w 253881"/>
              <a:gd name="connsiteY8" fmla="*/ 71818 h 294894"/>
              <a:gd name="connsiteX9" fmla="*/ 206017 w 253881"/>
              <a:gd name="connsiteY9" fmla="*/ 81725 h 294894"/>
              <a:gd name="connsiteX10" fmla="*/ 149438 w 253881"/>
              <a:gd name="connsiteY10" fmla="*/ 53721 h 294894"/>
              <a:gd name="connsiteX11" fmla="*/ 149438 w 253881"/>
              <a:gd name="connsiteY11" fmla="*/ 32576 h 294894"/>
              <a:gd name="connsiteX12" fmla="*/ 147914 w 253881"/>
              <a:gd name="connsiteY12" fmla="*/ 31052 h 294894"/>
              <a:gd name="connsiteX13" fmla="*/ 105718 w 253881"/>
              <a:gd name="connsiteY13" fmla="*/ 31052 h 294894"/>
              <a:gd name="connsiteX14" fmla="*/ 104194 w 253881"/>
              <a:gd name="connsiteY14" fmla="*/ 32576 h 294894"/>
              <a:gd name="connsiteX15" fmla="*/ 104194 w 253881"/>
              <a:gd name="connsiteY15" fmla="*/ 53245 h 294894"/>
              <a:gd name="connsiteX16" fmla="*/ 46092 w 253881"/>
              <a:gd name="connsiteY16" fmla="*/ 80867 h 294894"/>
              <a:gd name="connsiteX17" fmla="*/ 37138 w 253881"/>
              <a:gd name="connsiteY17" fmla="*/ 72581 h 294894"/>
              <a:gd name="connsiteX18" fmla="*/ 36281 w 253881"/>
              <a:gd name="connsiteY18" fmla="*/ 72581 h 294894"/>
              <a:gd name="connsiteX19" fmla="*/ 21898 w 253881"/>
              <a:gd name="connsiteY19" fmla="*/ 88202 h 294894"/>
              <a:gd name="connsiteX20" fmla="*/ 21898 w 253881"/>
              <a:gd name="connsiteY20" fmla="*/ 89059 h 294894"/>
              <a:gd name="connsiteX21" fmla="*/ 30566 w 253881"/>
              <a:gd name="connsiteY21" fmla="*/ 96965 h 294894"/>
              <a:gd name="connsiteX22" fmla="*/ 3801 w 253881"/>
              <a:gd name="connsiteY22" fmla="*/ 173069 h 294894"/>
              <a:gd name="connsiteX23" fmla="*/ 125626 w 253881"/>
              <a:gd name="connsiteY23" fmla="*/ 294894 h 294894"/>
              <a:gd name="connsiteX24" fmla="*/ 247450 w 253881"/>
              <a:gd name="connsiteY24" fmla="*/ 173069 h 294894"/>
              <a:gd name="connsiteX25" fmla="*/ 221542 w 253881"/>
              <a:gd name="connsiteY25" fmla="*/ 97917 h 294894"/>
              <a:gd name="connsiteX26" fmla="*/ 232115 w 253881"/>
              <a:gd name="connsiteY26" fmla="*/ 88202 h 294894"/>
              <a:gd name="connsiteX27" fmla="*/ 232020 w 253881"/>
              <a:gd name="connsiteY27" fmla="*/ 87440 h 294894"/>
              <a:gd name="connsiteX28" fmla="*/ 232020 w 253881"/>
              <a:gd name="connsiteY28" fmla="*/ 87440 h 294894"/>
              <a:gd name="connsiteX29" fmla="*/ 125530 w 253881"/>
              <a:gd name="connsiteY29" fmla="*/ 62484 h 294894"/>
              <a:gd name="connsiteX30" fmla="*/ 14755 w 253881"/>
              <a:gd name="connsiteY30" fmla="*/ 173260 h 294894"/>
              <a:gd name="connsiteX31" fmla="*/ 125530 w 253881"/>
              <a:gd name="connsiteY31" fmla="*/ 284036 h 294894"/>
              <a:gd name="connsiteX32" fmla="*/ 236306 w 253881"/>
              <a:gd name="connsiteY32" fmla="*/ 173165 h 294894"/>
              <a:gd name="connsiteX33" fmla="*/ 125530 w 253881"/>
              <a:gd name="connsiteY33" fmla="*/ 62484 h 294894"/>
              <a:gd name="connsiteX34" fmla="*/ 125530 w 253881"/>
              <a:gd name="connsiteY34" fmla="*/ 62484 h 294894"/>
              <a:gd name="connsiteX35" fmla="*/ 252975 w 253881"/>
              <a:gd name="connsiteY35" fmla="*/ 74295 h 294894"/>
              <a:gd name="connsiteX36" fmla="*/ 252784 w 253881"/>
              <a:gd name="connsiteY36" fmla="*/ 79153 h 294894"/>
              <a:gd name="connsiteX37" fmla="*/ 241926 w 253881"/>
              <a:gd name="connsiteY37" fmla="*/ 89154 h 294894"/>
              <a:gd name="connsiteX38" fmla="*/ 237068 w 253881"/>
              <a:gd name="connsiteY38" fmla="*/ 88964 h 294894"/>
              <a:gd name="connsiteX39" fmla="*/ 216685 w 253881"/>
              <a:gd name="connsiteY39" fmla="*/ 66865 h 294894"/>
              <a:gd name="connsiteX40" fmla="*/ 216875 w 253881"/>
              <a:gd name="connsiteY40" fmla="*/ 62008 h 294894"/>
              <a:gd name="connsiteX41" fmla="*/ 227734 w 253881"/>
              <a:gd name="connsiteY41" fmla="*/ 52007 h 294894"/>
              <a:gd name="connsiteX42" fmla="*/ 232591 w 253881"/>
              <a:gd name="connsiteY42" fmla="*/ 52197 h 294894"/>
              <a:gd name="connsiteX43" fmla="*/ 252975 w 253881"/>
              <a:gd name="connsiteY43" fmla="*/ 74295 h 294894"/>
              <a:gd name="connsiteX44" fmla="*/ 252975 w 253881"/>
              <a:gd name="connsiteY44" fmla="*/ 74295 h 294894"/>
              <a:gd name="connsiteX45" fmla="*/ 943 w 253881"/>
              <a:gd name="connsiteY45" fmla="*/ 75057 h 294894"/>
              <a:gd name="connsiteX46" fmla="*/ 21327 w 253881"/>
              <a:gd name="connsiteY46" fmla="*/ 52959 h 294894"/>
              <a:gd name="connsiteX47" fmla="*/ 26185 w 253881"/>
              <a:gd name="connsiteY47" fmla="*/ 52768 h 294894"/>
              <a:gd name="connsiteX48" fmla="*/ 37043 w 253881"/>
              <a:gd name="connsiteY48" fmla="*/ 62865 h 294894"/>
              <a:gd name="connsiteX49" fmla="*/ 37234 w 253881"/>
              <a:gd name="connsiteY49" fmla="*/ 67723 h 294894"/>
              <a:gd name="connsiteX50" fmla="*/ 16850 w 253881"/>
              <a:gd name="connsiteY50" fmla="*/ 89821 h 294894"/>
              <a:gd name="connsiteX51" fmla="*/ 11992 w 253881"/>
              <a:gd name="connsiteY51" fmla="*/ 90011 h 294894"/>
              <a:gd name="connsiteX52" fmla="*/ 1134 w 253881"/>
              <a:gd name="connsiteY52" fmla="*/ 80010 h 294894"/>
              <a:gd name="connsiteX53" fmla="*/ 943 w 253881"/>
              <a:gd name="connsiteY53" fmla="*/ 75057 h 294894"/>
              <a:gd name="connsiteX54" fmla="*/ 943 w 253881"/>
              <a:gd name="connsiteY54" fmla="*/ 75057 h 294894"/>
              <a:gd name="connsiteX55" fmla="*/ 88478 w 253881"/>
              <a:gd name="connsiteY55" fmla="*/ 0 h 294894"/>
              <a:gd name="connsiteX56" fmla="*/ 164964 w 253881"/>
              <a:gd name="connsiteY56" fmla="*/ 0 h 294894"/>
              <a:gd name="connsiteX57" fmla="*/ 168583 w 253881"/>
              <a:gd name="connsiteY57" fmla="*/ 3620 h 294894"/>
              <a:gd name="connsiteX58" fmla="*/ 168583 w 253881"/>
              <a:gd name="connsiteY58" fmla="*/ 24289 h 294894"/>
              <a:gd name="connsiteX59" fmla="*/ 164964 w 253881"/>
              <a:gd name="connsiteY59" fmla="*/ 27908 h 294894"/>
              <a:gd name="connsiteX60" fmla="*/ 88478 w 253881"/>
              <a:gd name="connsiteY60" fmla="*/ 27908 h 294894"/>
              <a:gd name="connsiteX61" fmla="*/ 84859 w 253881"/>
              <a:gd name="connsiteY61" fmla="*/ 24289 h 294894"/>
              <a:gd name="connsiteX62" fmla="*/ 84859 w 253881"/>
              <a:gd name="connsiteY62" fmla="*/ 3620 h 294894"/>
              <a:gd name="connsiteX63" fmla="*/ 88478 w 253881"/>
              <a:gd name="connsiteY63" fmla="*/ 0 h 294894"/>
              <a:gd name="connsiteX64" fmla="*/ 88478 w 253881"/>
              <a:gd name="connsiteY64" fmla="*/ 0 h 294894"/>
              <a:gd name="connsiteX65" fmla="*/ 110671 w 253881"/>
              <a:gd name="connsiteY65" fmla="*/ 171164 h 294894"/>
              <a:gd name="connsiteX66" fmla="*/ 124578 w 253881"/>
              <a:gd name="connsiteY66" fmla="*/ 187642 h 294894"/>
              <a:gd name="connsiteX67" fmla="*/ 141056 w 253881"/>
              <a:gd name="connsiteY67" fmla="*/ 173736 h 294894"/>
              <a:gd name="connsiteX68" fmla="*/ 127150 w 253881"/>
              <a:gd name="connsiteY68" fmla="*/ 157258 h 294894"/>
              <a:gd name="connsiteX69" fmla="*/ 110671 w 253881"/>
              <a:gd name="connsiteY69" fmla="*/ 171164 h 294894"/>
              <a:gd name="connsiteX70" fmla="*/ 110671 w 253881"/>
              <a:gd name="connsiteY70" fmla="*/ 171164 h 294894"/>
              <a:gd name="connsiteX71" fmla="*/ 49330 w 253881"/>
              <a:gd name="connsiteY71" fmla="*/ 154591 h 294894"/>
              <a:gd name="connsiteX72" fmla="*/ 36948 w 253881"/>
              <a:gd name="connsiteY72" fmla="*/ 156401 h 294894"/>
              <a:gd name="connsiteX73" fmla="*/ 35710 w 253881"/>
              <a:gd name="connsiteY73" fmla="*/ 157639 h 294894"/>
              <a:gd name="connsiteX74" fmla="*/ 34662 w 253881"/>
              <a:gd name="connsiteY74" fmla="*/ 171450 h 294894"/>
              <a:gd name="connsiteX75" fmla="*/ 35614 w 253881"/>
              <a:gd name="connsiteY75" fmla="*/ 172879 h 294894"/>
              <a:gd name="connsiteX76" fmla="*/ 47425 w 253881"/>
              <a:gd name="connsiteY76" fmla="*/ 176689 h 294894"/>
              <a:gd name="connsiteX77" fmla="*/ 50664 w 253881"/>
              <a:gd name="connsiteY77" fmla="*/ 195548 h 294894"/>
              <a:gd name="connsiteX78" fmla="*/ 41139 w 253881"/>
              <a:gd name="connsiteY78" fmla="*/ 203073 h 294894"/>
              <a:gd name="connsiteX79" fmla="*/ 40758 w 253881"/>
              <a:gd name="connsiteY79" fmla="*/ 204788 h 294894"/>
              <a:gd name="connsiteX80" fmla="*/ 46663 w 253881"/>
              <a:gd name="connsiteY80" fmla="*/ 217361 h 294894"/>
              <a:gd name="connsiteX81" fmla="*/ 48187 w 253881"/>
              <a:gd name="connsiteY81" fmla="*/ 218123 h 294894"/>
              <a:gd name="connsiteX82" fmla="*/ 59998 w 253881"/>
              <a:gd name="connsiteY82" fmla="*/ 215646 h 294894"/>
              <a:gd name="connsiteX83" fmla="*/ 72476 w 253881"/>
              <a:gd name="connsiteY83" fmla="*/ 230505 h 294894"/>
              <a:gd name="connsiteX84" fmla="*/ 68095 w 253881"/>
              <a:gd name="connsiteY84" fmla="*/ 241459 h 294894"/>
              <a:gd name="connsiteX85" fmla="*/ 68571 w 253881"/>
              <a:gd name="connsiteY85" fmla="*/ 243078 h 294894"/>
              <a:gd name="connsiteX86" fmla="*/ 80001 w 253881"/>
              <a:gd name="connsiteY86" fmla="*/ 251079 h 294894"/>
              <a:gd name="connsiteX87" fmla="*/ 81715 w 253881"/>
              <a:gd name="connsiteY87" fmla="*/ 250984 h 294894"/>
              <a:gd name="connsiteX88" fmla="*/ 90478 w 253881"/>
              <a:gd name="connsiteY88" fmla="*/ 243173 h 294894"/>
              <a:gd name="connsiteX89" fmla="*/ 108957 w 253881"/>
              <a:gd name="connsiteY89" fmla="*/ 249841 h 294894"/>
              <a:gd name="connsiteX90" fmla="*/ 110576 w 253881"/>
              <a:gd name="connsiteY90" fmla="*/ 261271 h 294894"/>
              <a:gd name="connsiteX91" fmla="*/ 111814 w 253881"/>
              <a:gd name="connsiteY91" fmla="*/ 262509 h 294894"/>
              <a:gd name="connsiteX92" fmla="*/ 125721 w 253881"/>
              <a:gd name="connsiteY92" fmla="*/ 263747 h 294894"/>
              <a:gd name="connsiteX93" fmla="*/ 127150 w 253881"/>
              <a:gd name="connsiteY93" fmla="*/ 262795 h 294894"/>
              <a:gd name="connsiteX94" fmla="*/ 130769 w 253881"/>
              <a:gd name="connsiteY94" fmla="*/ 251746 h 294894"/>
              <a:gd name="connsiteX95" fmla="*/ 150295 w 253881"/>
              <a:gd name="connsiteY95" fmla="*/ 248222 h 294894"/>
              <a:gd name="connsiteX96" fmla="*/ 157439 w 253881"/>
              <a:gd name="connsiteY96" fmla="*/ 257270 h 294894"/>
              <a:gd name="connsiteX97" fmla="*/ 159154 w 253881"/>
              <a:gd name="connsiteY97" fmla="*/ 257651 h 294894"/>
              <a:gd name="connsiteX98" fmla="*/ 171727 w 253881"/>
              <a:gd name="connsiteY98" fmla="*/ 251746 h 294894"/>
              <a:gd name="connsiteX99" fmla="*/ 172489 w 253881"/>
              <a:gd name="connsiteY99" fmla="*/ 250222 h 294894"/>
              <a:gd name="connsiteX100" fmla="*/ 170107 w 253881"/>
              <a:gd name="connsiteY100" fmla="*/ 238792 h 294894"/>
              <a:gd name="connsiteX101" fmla="*/ 185157 w 253881"/>
              <a:gd name="connsiteY101" fmla="*/ 225933 h 294894"/>
              <a:gd name="connsiteX102" fmla="*/ 195920 w 253881"/>
              <a:gd name="connsiteY102" fmla="*/ 230219 h 294894"/>
              <a:gd name="connsiteX103" fmla="*/ 197635 w 253881"/>
              <a:gd name="connsiteY103" fmla="*/ 229743 h 294894"/>
              <a:gd name="connsiteX104" fmla="*/ 205636 w 253881"/>
              <a:gd name="connsiteY104" fmla="*/ 218313 h 294894"/>
              <a:gd name="connsiteX105" fmla="*/ 205540 w 253881"/>
              <a:gd name="connsiteY105" fmla="*/ 216599 h 294894"/>
              <a:gd name="connsiteX106" fmla="*/ 197635 w 253881"/>
              <a:gd name="connsiteY106" fmla="*/ 207836 h 294894"/>
              <a:gd name="connsiteX107" fmla="*/ 204112 w 253881"/>
              <a:gd name="connsiteY107" fmla="*/ 189357 h 294894"/>
              <a:gd name="connsiteX108" fmla="*/ 215827 w 253881"/>
              <a:gd name="connsiteY108" fmla="*/ 187642 h 294894"/>
              <a:gd name="connsiteX109" fmla="*/ 217066 w 253881"/>
              <a:gd name="connsiteY109" fmla="*/ 186404 h 294894"/>
              <a:gd name="connsiteX110" fmla="*/ 218304 w 253881"/>
              <a:gd name="connsiteY110" fmla="*/ 172498 h 294894"/>
              <a:gd name="connsiteX111" fmla="*/ 217351 w 253881"/>
              <a:gd name="connsiteY111" fmla="*/ 171069 h 294894"/>
              <a:gd name="connsiteX112" fmla="*/ 205826 w 253881"/>
              <a:gd name="connsiteY112" fmla="*/ 167259 h 294894"/>
              <a:gd name="connsiteX113" fmla="*/ 202207 w 253881"/>
              <a:gd name="connsiteY113" fmla="*/ 148400 h 294894"/>
              <a:gd name="connsiteX114" fmla="*/ 211732 w 253881"/>
              <a:gd name="connsiteY114" fmla="*/ 140875 h 294894"/>
              <a:gd name="connsiteX115" fmla="*/ 212113 w 253881"/>
              <a:gd name="connsiteY115" fmla="*/ 139160 h 294894"/>
              <a:gd name="connsiteX116" fmla="*/ 206207 w 253881"/>
              <a:gd name="connsiteY116" fmla="*/ 126587 h 294894"/>
              <a:gd name="connsiteX117" fmla="*/ 204683 w 253881"/>
              <a:gd name="connsiteY117" fmla="*/ 125825 h 294894"/>
              <a:gd name="connsiteX118" fmla="*/ 192491 w 253881"/>
              <a:gd name="connsiteY118" fmla="*/ 128397 h 294894"/>
              <a:gd name="connsiteX119" fmla="*/ 180204 w 253881"/>
              <a:gd name="connsiteY119" fmla="*/ 114110 h 294894"/>
              <a:gd name="connsiteX120" fmla="*/ 184871 w 253881"/>
              <a:gd name="connsiteY120" fmla="*/ 102489 h 294894"/>
              <a:gd name="connsiteX121" fmla="*/ 184395 w 253881"/>
              <a:gd name="connsiteY121" fmla="*/ 100775 h 294894"/>
              <a:gd name="connsiteX122" fmla="*/ 172965 w 253881"/>
              <a:gd name="connsiteY122" fmla="*/ 92774 h 294894"/>
              <a:gd name="connsiteX123" fmla="*/ 171250 w 253881"/>
              <a:gd name="connsiteY123" fmla="*/ 92869 h 294894"/>
              <a:gd name="connsiteX124" fmla="*/ 161725 w 253881"/>
              <a:gd name="connsiteY124" fmla="*/ 101346 h 294894"/>
              <a:gd name="connsiteX125" fmla="*/ 144104 w 253881"/>
              <a:gd name="connsiteY125" fmla="*/ 95155 h 294894"/>
              <a:gd name="connsiteX126" fmla="*/ 142294 w 253881"/>
              <a:gd name="connsiteY126" fmla="*/ 82487 h 294894"/>
              <a:gd name="connsiteX127" fmla="*/ 141056 w 253881"/>
              <a:gd name="connsiteY127" fmla="*/ 81248 h 294894"/>
              <a:gd name="connsiteX128" fmla="*/ 127150 w 253881"/>
              <a:gd name="connsiteY128" fmla="*/ 80010 h 294894"/>
              <a:gd name="connsiteX129" fmla="*/ 125721 w 253881"/>
              <a:gd name="connsiteY129" fmla="*/ 80963 h 294894"/>
              <a:gd name="connsiteX130" fmla="*/ 121720 w 253881"/>
              <a:gd name="connsiteY130" fmla="*/ 93250 h 294894"/>
              <a:gd name="connsiteX131" fmla="*/ 103432 w 253881"/>
              <a:gd name="connsiteY131" fmla="*/ 96584 h 294894"/>
              <a:gd name="connsiteX132" fmla="*/ 95527 w 253881"/>
              <a:gd name="connsiteY132" fmla="*/ 86487 h 294894"/>
              <a:gd name="connsiteX133" fmla="*/ 93812 w 253881"/>
              <a:gd name="connsiteY133" fmla="*/ 86106 h 294894"/>
              <a:gd name="connsiteX134" fmla="*/ 81239 w 253881"/>
              <a:gd name="connsiteY134" fmla="*/ 92012 h 294894"/>
              <a:gd name="connsiteX135" fmla="*/ 80477 w 253881"/>
              <a:gd name="connsiteY135" fmla="*/ 93536 h 294894"/>
              <a:gd name="connsiteX136" fmla="*/ 83144 w 253881"/>
              <a:gd name="connsiteY136" fmla="*/ 106204 h 294894"/>
              <a:gd name="connsiteX137" fmla="*/ 68952 w 253881"/>
              <a:gd name="connsiteY137" fmla="*/ 118205 h 294894"/>
              <a:gd name="connsiteX138" fmla="*/ 57141 w 253881"/>
              <a:gd name="connsiteY138" fmla="*/ 113443 h 294894"/>
              <a:gd name="connsiteX139" fmla="*/ 55426 w 253881"/>
              <a:gd name="connsiteY139" fmla="*/ 113919 h 294894"/>
              <a:gd name="connsiteX140" fmla="*/ 47425 w 253881"/>
              <a:gd name="connsiteY140" fmla="*/ 125349 h 294894"/>
              <a:gd name="connsiteX141" fmla="*/ 47521 w 253881"/>
              <a:gd name="connsiteY141" fmla="*/ 127064 h 294894"/>
              <a:gd name="connsiteX142" fmla="*/ 55998 w 253881"/>
              <a:gd name="connsiteY142" fmla="*/ 136493 h 294894"/>
              <a:gd name="connsiteX143" fmla="*/ 49330 w 253881"/>
              <a:gd name="connsiteY143" fmla="*/ 154591 h 294894"/>
              <a:gd name="connsiteX144" fmla="*/ 49330 w 253881"/>
              <a:gd name="connsiteY144" fmla="*/ 154591 h 294894"/>
              <a:gd name="connsiteX145" fmla="*/ 69238 w 253881"/>
              <a:gd name="connsiteY145" fmla="*/ 167735 h 294894"/>
              <a:gd name="connsiteX146" fmla="*/ 121625 w 253881"/>
              <a:gd name="connsiteY146" fmla="*/ 230029 h 294894"/>
              <a:gd name="connsiteX147" fmla="*/ 183919 w 253881"/>
              <a:gd name="connsiteY147" fmla="*/ 177641 h 294894"/>
              <a:gd name="connsiteX148" fmla="*/ 131531 w 253881"/>
              <a:gd name="connsiteY148" fmla="*/ 115348 h 294894"/>
              <a:gd name="connsiteX149" fmla="*/ 69238 w 253881"/>
              <a:gd name="connsiteY149" fmla="*/ 167735 h 2948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Lst>
            <a:rect l="l" t="t" r="r" b="b"/>
            <a:pathLst>
              <a:path w="253881" h="294894">
                <a:moveTo>
                  <a:pt x="78286" y="168783"/>
                </a:moveTo>
                <a:cubicBezTo>
                  <a:pt x="80572" y="142018"/>
                  <a:pt x="104099" y="122206"/>
                  <a:pt x="130864" y="124492"/>
                </a:cubicBezTo>
                <a:cubicBezTo>
                  <a:pt x="157630" y="126778"/>
                  <a:pt x="177442" y="150305"/>
                  <a:pt x="175156" y="177070"/>
                </a:cubicBezTo>
                <a:cubicBezTo>
                  <a:pt x="172870" y="203835"/>
                  <a:pt x="149343" y="223647"/>
                  <a:pt x="122578" y="221361"/>
                </a:cubicBezTo>
                <a:cubicBezTo>
                  <a:pt x="95812" y="219075"/>
                  <a:pt x="76000" y="195453"/>
                  <a:pt x="78286" y="168783"/>
                </a:cubicBezTo>
                <a:lnTo>
                  <a:pt x="78286" y="168783"/>
                </a:lnTo>
                <a:close/>
                <a:moveTo>
                  <a:pt x="232020" y="87440"/>
                </a:moveTo>
                <a:lnTo>
                  <a:pt x="217637" y="71818"/>
                </a:lnTo>
                <a:cubicBezTo>
                  <a:pt x="217447" y="71533"/>
                  <a:pt x="216970" y="71533"/>
                  <a:pt x="216780" y="71818"/>
                </a:cubicBezTo>
                <a:lnTo>
                  <a:pt x="206017" y="81725"/>
                </a:lnTo>
                <a:cubicBezTo>
                  <a:pt x="190205" y="67818"/>
                  <a:pt x="170869" y="58007"/>
                  <a:pt x="149438" y="53721"/>
                </a:cubicBezTo>
                <a:lnTo>
                  <a:pt x="149438" y="32576"/>
                </a:lnTo>
                <a:cubicBezTo>
                  <a:pt x="149438" y="31718"/>
                  <a:pt x="148771" y="31052"/>
                  <a:pt x="147914" y="31052"/>
                </a:cubicBezTo>
                <a:lnTo>
                  <a:pt x="105718" y="31052"/>
                </a:lnTo>
                <a:cubicBezTo>
                  <a:pt x="104861" y="31052"/>
                  <a:pt x="104194" y="31718"/>
                  <a:pt x="104194" y="32576"/>
                </a:cubicBezTo>
                <a:lnTo>
                  <a:pt x="104194" y="53245"/>
                </a:lnTo>
                <a:cubicBezTo>
                  <a:pt x="82192" y="57150"/>
                  <a:pt x="62284" y="66865"/>
                  <a:pt x="46092" y="80867"/>
                </a:cubicBezTo>
                <a:lnTo>
                  <a:pt x="37138" y="72581"/>
                </a:lnTo>
                <a:cubicBezTo>
                  <a:pt x="36853" y="72390"/>
                  <a:pt x="36472" y="72390"/>
                  <a:pt x="36281" y="72581"/>
                </a:cubicBezTo>
                <a:lnTo>
                  <a:pt x="21898" y="88202"/>
                </a:lnTo>
                <a:cubicBezTo>
                  <a:pt x="21708" y="88487"/>
                  <a:pt x="21708" y="88868"/>
                  <a:pt x="21898" y="89059"/>
                </a:cubicBezTo>
                <a:lnTo>
                  <a:pt x="30566" y="96965"/>
                </a:lnTo>
                <a:cubicBezTo>
                  <a:pt x="13802" y="117824"/>
                  <a:pt x="3801" y="144304"/>
                  <a:pt x="3801" y="173069"/>
                </a:cubicBezTo>
                <a:cubicBezTo>
                  <a:pt x="3801" y="240316"/>
                  <a:pt x="58379" y="294894"/>
                  <a:pt x="125626" y="294894"/>
                </a:cubicBezTo>
                <a:cubicBezTo>
                  <a:pt x="192872" y="294894"/>
                  <a:pt x="247450" y="240316"/>
                  <a:pt x="247450" y="173069"/>
                </a:cubicBezTo>
                <a:cubicBezTo>
                  <a:pt x="247450" y="144685"/>
                  <a:pt x="237735" y="118682"/>
                  <a:pt x="221542" y="97917"/>
                </a:cubicBezTo>
                <a:lnTo>
                  <a:pt x="232115" y="88202"/>
                </a:lnTo>
                <a:cubicBezTo>
                  <a:pt x="232210" y="88106"/>
                  <a:pt x="232306" y="87725"/>
                  <a:pt x="232020" y="87440"/>
                </a:cubicBezTo>
                <a:lnTo>
                  <a:pt x="232020" y="87440"/>
                </a:lnTo>
                <a:close/>
                <a:moveTo>
                  <a:pt x="125530" y="62484"/>
                </a:moveTo>
                <a:cubicBezTo>
                  <a:pt x="64380" y="62484"/>
                  <a:pt x="14755" y="112109"/>
                  <a:pt x="14755" y="173260"/>
                </a:cubicBezTo>
                <a:cubicBezTo>
                  <a:pt x="14755" y="234410"/>
                  <a:pt x="64380" y="284036"/>
                  <a:pt x="125530" y="284036"/>
                </a:cubicBezTo>
                <a:cubicBezTo>
                  <a:pt x="186681" y="284036"/>
                  <a:pt x="236306" y="234315"/>
                  <a:pt x="236306" y="173165"/>
                </a:cubicBezTo>
                <a:cubicBezTo>
                  <a:pt x="236306" y="112014"/>
                  <a:pt x="186681" y="62484"/>
                  <a:pt x="125530" y="62484"/>
                </a:cubicBezTo>
                <a:lnTo>
                  <a:pt x="125530" y="62484"/>
                </a:lnTo>
                <a:close/>
                <a:moveTo>
                  <a:pt x="252975" y="74295"/>
                </a:moveTo>
                <a:cubicBezTo>
                  <a:pt x="254213" y="75724"/>
                  <a:pt x="254213" y="77915"/>
                  <a:pt x="252784" y="79153"/>
                </a:cubicBezTo>
                <a:lnTo>
                  <a:pt x="241926" y="89154"/>
                </a:lnTo>
                <a:cubicBezTo>
                  <a:pt x="240497" y="90392"/>
                  <a:pt x="238306" y="90392"/>
                  <a:pt x="237068" y="88964"/>
                </a:cubicBezTo>
                <a:lnTo>
                  <a:pt x="216685" y="66865"/>
                </a:lnTo>
                <a:cubicBezTo>
                  <a:pt x="215351" y="65437"/>
                  <a:pt x="215446" y="63246"/>
                  <a:pt x="216875" y="62008"/>
                </a:cubicBezTo>
                <a:lnTo>
                  <a:pt x="227734" y="52007"/>
                </a:lnTo>
                <a:cubicBezTo>
                  <a:pt x="229162" y="50768"/>
                  <a:pt x="231353" y="50768"/>
                  <a:pt x="232591" y="52197"/>
                </a:cubicBezTo>
                <a:lnTo>
                  <a:pt x="252975" y="74295"/>
                </a:lnTo>
                <a:lnTo>
                  <a:pt x="252975" y="74295"/>
                </a:lnTo>
                <a:close/>
                <a:moveTo>
                  <a:pt x="943" y="75057"/>
                </a:moveTo>
                <a:lnTo>
                  <a:pt x="21327" y="52959"/>
                </a:lnTo>
                <a:cubicBezTo>
                  <a:pt x="22660" y="51530"/>
                  <a:pt x="24851" y="51530"/>
                  <a:pt x="26185" y="52768"/>
                </a:cubicBezTo>
                <a:lnTo>
                  <a:pt x="37043" y="62865"/>
                </a:lnTo>
                <a:cubicBezTo>
                  <a:pt x="38472" y="64103"/>
                  <a:pt x="38567" y="66389"/>
                  <a:pt x="37234" y="67723"/>
                </a:cubicBezTo>
                <a:lnTo>
                  <a:pt x="16850" y="89821"/>
                </a:lnTo>
                <a:cubicBezTo>
                  <a:pt x="15517" y="91250"/>
                  <a:pt x="13326" y="91345"/>
                  <a:pt x="11992" y="90011"/>
                </a:cubicBezTo>
                <a:lnTo>
                  <a:pt x="1134" y="80010"/>
                </a:lnTo>
                <a:cubicBezTo>
                  <a:pt x="-295" y="78581"/>
                  <a:pt x="-390" y="76390"/>
                  <a:pt x="943" y="75057"/>
                </a:cubicBezTo>
                <a:lnTo>
                  <a:pt x="943" y="75057"/>
                </a:lnTo>
                <a:close/>
                <a:moveTo>
                  <a:pt x="88478" y="0"/>
                </a:moveTo>
                <a:lnTo>
                  <a:pt x="164964" y="0"/>
                </a:lnTo>
                <a:cubicBezTo>
                  <a:pt x="166964" y="0"/>
                  <a:pt x="168583" y="1619"/>
                  <a:pt x="168583" y="3620"/>
                </a:cubicBezTo>
                <a:lnTo>
                  <a:pt x="168583" y="24289"/>
                </a:lnTo>
                <a:cubicBezTo>
                  <a:pt x="168583" y="26289"/>
                  <a:pt x="166964" y="27908"/>
                  <a:pt x="164964" y="27908"/>
                </a:cubicBezTo>
                <a:lnTo>
                  <a:pt x="88478" y="27908"/>
                </a:lnTo>
                <a:cubicBezTo>
                  <a:pt x="86478" y="27908"/>
                  <a:pt x="84859" y="26289"/>
                  <a:pt x="84859" y="24289"/>
                </a:cubicBezTo>
                <a:lnTo>
                  <a:pt x="84859" y="3620"/>
                </a:lnTo>
                <a:cubicBezTo>
                  <a:pt x="84763" y="1619"/>
                  <a:pt x="86478" y="0"/>
                  <a:pt x="88478" y="0"/>
                </a:cubicBezTo>
                <a:lnTo>
                  <a:pt x="88478" y="0"/>
                </a:lnTo>
                <a:close/>
                <a:moveTo>
                  <a:pt x="110671" y="171164"/>
                </a:moveTo>
                <a:cubicBezTo>
                  <a:pt x="109909" y="179546"/>
                  <a:pt x="116196" y="186976"/>
                  <a:pt x="124578" y="187642"/>
                </a:cubicBezTo>
                <a:cubicBezTo>
                  <a:pt x="132960" y="188405"/>
                  <a:pt x="140389" y="182118"/>
                  <a:pt x="141056" y="173736"/>
                </a:cubicBezTo>
                <a:cubicBezTo>
                  <a:pt x="141818" y="165354"/>
                  <a:pt x="135532" y="157925"/>
                  <a:pt x="127150" y="157258"/>
                </a:cubicBezTo>
                <a:cubicBezTo>
                  <a:pt x="118768" y="156496"/>
                  <a:pt x="111433" y="162782"/>
                  <a:pt x="110671" y="171164"/>
                </a:cubicBezTo>
                <a:lnTo>
                  <a:pt x="110671" y="171164"/>
                </a:lnTo>
                <a:close/>
                <a:moveTo>
                  <a:pt x="49330" y="154591"/>
                </a:moveTo>
                <a:lnTo>
                  <a:pt x="36948" y="156401"/>
                </a:lnTo>
                <a:cubicBezTo>
                  <a:pt x="36281" y="156496"/>
                  <a:pt x="35805" y="156972"/>
                  <a:pt x="35710" y="157639"/>
                </a:cubicBezTo>
                <a:lnTo>
                  <a:pt x="34662" y="171450"/>
                </a:lnTo>
                <a:cubicBezTo>
                  <a:pt x="34567" y="172117"/>
                  <a:pt x="35043" y="172688"/>
                  <a:pt x="35614" y="172879"/>
                </a:cubicBezTo>
                <a:lnTo>
                  <a:pt x="47425" y="176689"/>
                </a:lnTo>
                <a:cubicBezTo>
                  <a:pt x="47711" y="183166"/>
                  <a:pt x="48854" y="189548"/>
                  <a:pt x="50664" y="195548"/>
                </a:cubicBezTo>
                <a:lnTo>
                  <a:pt x="41139" y="203073"/>
                </a:lnTo>
                <a:cubicBezTo>
                  <a:pt x="40663" y="203454"/>
                  <a:pt x="40472" y="204216"/>
                  <a:pt x="40758" y="204788"/>
                </a:cubicBezTo>
                <a:lnTo>
                  <a:pt x="46663" y="217361"/>
                </a:lnTo>
                <a:cubicBezTo>
                  <a:pt x="46949" y="217932"/>
                  <a:pt x="47616" y="218313"/>
                  <a:pt x="48187" y="218123"/>
                </a:cubicBezTo>
                <a:lnTo>
                  <a:pt x="59998" y="215646"/>
                </a:lnTo>
                <a:cubicBezTo>
                  <a:pt x="63523" y="221075"/>
                  <a:pt x="67714" y="226124"/>
                  <a:pt x="72476" y="230505"/>
                </a:cubicBezTo>
                <a:lnTo>
                  <a:pt x="68095" y="241459"/>
                </a:lnTo>
                <a:cubicBezTo>
                  <a:pt x="67809" y="242030"/>
                  <a:pt x="68095" y="242792"/>
                  <a:pt x="68571" y="243078"/>
                </a:cubicBezTo>
                <a:lnTo>
                  <a:pt x="80001" y="251079"/>
                </a:lnTo>
                <a:cubicBezTo>
                  <a:pt x="80572" y="251460"/>
                  <a:pt x="81239" y="251460"/>
                  <a:pt x="81715" y="250984"/>
                </a:cubicBezTo>
                <a:lnTo>
                  <a:pt x="90478" y="243173"/>
                </a:lnTo>
                <a:cubicBezTo>
                  <a:pt x="96289" y="246126"/>
                  <a:pt x="102480" y="248412"/>
                  <a:pt x="108957" y="249841"/>
                </a:cubicBezTo>
                <a:lnTo>
                  <a:pt x="110576" y="261271"/>
                </a:lnTo>
                <a:cubicBezTo>
                  <a:pt x="110671" y="261938"/>
                  <a:pt x="111148" y="262414"/>
                  <a:pt x="111814" y="262509"/>
                </a:cubicBezTo>
                <a:lnTo>
                  <a:pt x="125721" y="263747"/>
                </a:lnTo>
                <a:cubicBezTo>
                  <a:pt x="126388" y="263843"/>
                  <a:pt x="126959" y="263366"/>
                  <a:pt x="127150" y="262795"/>
                </a:cubicBezTo>
                <a:lnTo>
                  <a:pt x="130769" y="251746"/>
                </a:lnTo>
                <a:cubicBezTo>
                  <a:pt x="137532" y="251365"/>
                  <a:pt x="144009" y="250127"/>
                  <a:pt x="150295" y="248222"/>
                </a:cubicBezTo>
                <a:lnTo>
                  <a:pt x="157439" y="257270"/>
                </a:lnTo>
                <a:cubicBezTo>
                  <a:pt x="157820" y="257747"/>
                  <a:pt x="158582" y="257937"/>
                  <a:pt x="159154" y="257651"/>
                </a:cubicBezTo>
                <a:lnTo>
                  <a:pt x="171727" y="251746"/>
                </a:lnTo>
                <a:cubicBezTo>
                  <a:pt x="172298" y="251460"/>
                  <a:pt x="172679" y="250793"/>
                  <a:pt x="172489" y="250222"/>
                </a:cubicBezTo>
                <a:lnTo>
                  <a:pt x="170107" y="238792"/>
                </a:lnTo>
                <a:cubicBezTo>
                  <a:pt x="175632" y="235172"/>
                  <a:pt x="180680" y="230886"/>
                  <a:pt x="185157" y="225933"/>
                </a:cubicBezTo>
                <a:lnTo>
                  <a:pt x="195920" y="230219"/>
                </a:lnTo>
                <a:cubicBezTo>
                  <a:pt x="196492" y="230505"/>
                  <a:pt x="197254" y="230219"/>
                  <a:pt x="197635" y="229743"/>
                </a:cubicBezTo>
                <a:lnTo>
                  <a:pt x="205636" y="218313"/>
                </a:lnTo>
                <a:cubicBezTo>
                  <a:pt x="206017" y="217741"/>
                  <a:pt x="206017" y="217075"/>
                  <a:pt x="205540" y="216599"/>
                </a:cubicBezTo>
                <a:lnTo>
                  <a:pt x="197635" y="207836"/>
                </a:lnTo>
                <a:cubicBezTo>
                  <a:pt x="200492" y="202121"/>
                  <a:pt x="202683" y="195929"/>
                  <a:pt x="204112" y="189357"/>
                </a:cubicBezTo>
                <a:lnTo>
                  <a:pt x="215827" y="187642"/>
                </a:lnTo>
                <a:cubicBezTo>
                  <a:pt x="216494" y="187547"/>
                  <a:pt x="216970" y="187071"/>
                  <a:pt x="217066" y="186404"/>
                </a:cubicBezTo>
                <a:lnTo>
                  <a:pt x="218304" y="172498"/>
                </a:lnTo>
                <a:cubicBezTo>
                  <a:pt x="218399" y="171831"/>
                  <a:pt x="217923" y="171260"/>
                  <a:pt x="217351" y="171069"/>
                </a:cubicBezTo>
                <a:lnTo>
                  <a:pt x="205826" y="167259"/>
                </a:lnTo>
                <a:cubicBezTo>
                  <a:pt x="205445" y="160782"/>
                  <a:pt x="204207" y="154400"/>
                  <a:pt x="202207" y="148400"/>
                </a:cubicBezTo>
                <a:lnTo>
                  <a:pt x="211732" y="140875"/>
                </a:lnTo>
                <a:cubicBezTo>
                  <a:pt x="212208" y="140494"/>
                  <a:pt x="212398" y="139732"/>
                  <a:pt x="212113" y="139160"/>
                </a:cubicBezTo>
                <a:lnTo>
                  <a:pt x="206207" y="126587"/>
                </a:lnTo>
                <a:cubicBezTo>
                  <a:pt x="205921" y="126016"/>
                  <a:pt x="205255" y="125635"/>
                  <a:pt x="204683" y="125825"/>
                </a:cubicBezTo>
                <a:lnTo>
                  <a:pt x="192491" y="128397"/>
                </a:lnTo>
                <a:cubicBezTo>
                  <a:pt x="188967" y="123158"/>
                  <a:pt x="184871" y="118301"/>
                  <a:pt x="180204" y="114110"/>
                </a:cubicBezTo>
                <a:lnTo>
                  <a:pt x="184871" y="102489"/>
                </a:lnTo>
                <a:cubicBezTo>
                  <a:pt x="185157" y="101917"/>
                  <a:pt x="184871" y="101156"/>
                  <a:pt x="184395" y="100775"/>
                </a:cubicBezTo>
                <a:lnTo>
                  <a:pt x="172965" y="92774"/>
                </a:lnTo>
                <a:cubicBezTo>
                  <a:pt x="172393" y="92392"/>
                  <a:pt x="171727" y="92392"/>
                  <a:pt x="171250" y="92869"/>
                </a:cubicBezTo>
                <a:lnTo>
                  <a:pt x="161725" y="101346"/>
                </a:lnTo>
                <a:cubicBezTo>
                  <a:pt x="156201" y="98584"/>
                  <a:pt x="150295" y="96488"/>
                  <a:pt x="144104" y="95155"/>
                </a:cubicBezTo>
                <a:lnTo>
                  <a:pt x="142294" y="82487"/>
                </a:lnTo>
                <a:cubicBezTo>
                  <a:pt x="142199" y="81820"/>
                  <a:pt x="141723" y="81343"/>
                  <a:pt x="141056" y="81248"/>
                </a:cubicBezTo>
                <a:lnTo>
                  <a:pt x="127150" y="80010"/>
                </a:lnTo>
                <a:cubicBezTo>
                  <a:pt x="126483" y="79915"/>
                  <a:pt x="125911" y="80391"/>
                  <a:pt x="125721" y="80963"/>
                </a:cubicBezTo>
                <a:lnTo>
                  <a:pt x="121720" y="93250"/>
                </a:lnTo>
                <a:cubicBezTo>
                  <a:pt x="115434" y="93631"/>
                  <a:pt x="109338" y="94774"/>
                  <a:pt x="103432" y="96584"/>
                </a:cubicBezTo>
                <a:lnTo>
                  <a:pt x="95527" y="86487"/>
                </a:lnTo>
                <a:cubicBezTo>
                  <a:pt x="95146" y="86011"/>
                  <a:pt x="94384" y="85820"/>
                  <a:pt x="93812" y="86106"/>
                </a:cubicBezTo>
                <a:lnTo>
                  <a:pt x="81239" y="92012"/>
                </a:lnTo>
                <a:cubicBezTo>
                  <a:pt x="80668" y="92297"/>
                  <a:pt x="80287" y="92964"/>
                  <a:pt x="80477" y="93536"/>
                </a:cubicBezTo>
                <a:lnTo>
                  <a:pt x="83144" y="106204"/>
                </a:lnTo>
                <a:cubicBezTo>
                  <a:pt x="77905" y="109633"/>
                  <a:pt x="73143" y="113633"/>
                  <a:pt x="68952" y="118205"/>
                </a:cubicBezTo>
                <a:lnTo>
                  <a:pt x="57141" y="113443"/>
                </a:lnTo>
                <a:cubicBezTo>
                  <a:pt x="56569" y="113157"/>
                  <a:pt x="55807" y="113443"/>
                  <a:pt x="55426" y="113919"/>
                </a:cubicBezTo>
                <a:lnTo>
                  <a:pt x="47425" y="125349"/>
                </a:lnTo>
                <a:cubicBezTo>
                  <a:pt x="47044" y="125920"/>
                  <a:pt x="47044" y="126587"/>
                  <a:pt x="47521" y="127064"/>
                </a:cubicBezTo>
                <a:lnTo>
                  <a:pt x="55998" y="136493"/>
                </a:lnTo>
                <a:cubicBezTo>
                  <a:pt x="52950" y="142399"/>
                  <a:pt x="50854" y="148304"/>
                  <a:pt x="49330" y="154591"/>
                </a:cubicBezTo>
                <a:lnTo>
                  <a:pt x="49330" y="154591"/>
                </a:lnTo>
                <a:close/>
                <a:moveTo>
                  <a:pt x="69238" y="167735"/>
                </a:moveTo>
                <a:cubicBezTo>
                  <a:pt x="66475" y="199358"/>
                  <a:pt x="90002" y="227266"/>
                  <a:pt x="121625" y="230029"/>
                </a:cubicBezTo>
                <a:cubicBezTo>
                  <a:pt x="153248" y="232791"/>
                  <a:pt x="181156" y="209264"/>
                  <a:pt x="183919" y="177641"/>
                </a:cubicBezTo>
                <a:cubicBezTo>
                  <a:pt x="186681" y="146018"/>
                  <a:pt x="163154" y="118110"/>
                  <a:pt x="131531" y="115348"/>
                </a:cubicBezTo>
                <a:cubicBezTo>
                  <a:pt x="99813" y="112586"/>
                  <a:pt x="71905" y="136112"/>
                  <a:pt x="69238" y="167735"/>
                </a:cubicBezTo>
                <a:close/>
              </a:path>
            </a:pathLst>
          </a:custGeom>
          <a:solidFill>
            <a:schemeClr val="bg1"/>
          </a:solidFill>
          <a:ln w="9525"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BE1295B8-9A14-02FF-87F8-A27EC4A9E68A}"/>
              </a:ext>
            </a:extLst>
          </p:cNvPr>
          <p:cNvSpPr/>
          <p:nvPr/>
        </p:nvSpPr>
        <p:spPr>
          <a:xfrm>
            <a:off x="4025637" y="3037038"/>
            <a:ext cx="424228" cy="455129"/>
          </a:xfrm>
          <a:custGeom>
            <a:avLst/>
            <a:gdLst>
              <a:gd name="connsiteX0" fmla="*/ 239864 w 310144"/>
              <a:gd name="connsiteY0" fmla="*/ 34122 h 332735"/>
              <a:gd name="connsiteX1" fmla="*/ 241484 w 310144"/>
              <a:gd name="connsiteY1" fmla="*/ 33836 h 332735"/>
              <a:gd name="connsiteX2" fmla="*/ 281393 w 310144"/>
              <a:gd name="connsiteY2" fmla="*/ 403 h 332735"/>
              <a:gd name="connsiteX3" fmla="*/ 284156 w 310144"/>
              <a:gd name="connsiteY3" fmla="*/ 2118 h 332735"/>
              <a:gd name="connsiteX4" fmla="*/ 271202 w 310144"/>
              <a:gd name="connsiteY4" fmla="*/ 51648 h 332735"/>
              <a:gd name="connsiteX5" fmla="*/ 271678 w 310144"/>
              <a:gd name="connsiteY5" fmla="*/ 53267 h 332735"/>
              <a:gd name="connsiteX6" fmla="*/ 280536 w 310144"/>
              <a:gd name="connsiteY6" fmla="*/ 156518 h 332735"/>
              <a:gd name="connsiteX7" fmla="*/ 201669 w 310144"/>
              <a:gd name="connsiteY7" fmla="*/ 144612 h 332735"/>
              <a:gd name="connsiteX8" fmla="*/ 137185 w 310144"/>
              <a:gd name="connsiteY8" fmla="*/ 97749 h 332735"/>
              <a:gd name="connsiteX9" fmla="*/ 239864 w 310144"/>
              <a:gd name="connsiteY9" fmla="*/ 34122 h 332735"/>
              <a:gd name="connsiteX10" fmla="*/ 239864 w 310144"/>
              <a:gd name="connsiteY10" fmla="*/ 34122 h 332735"/>
              <a:gd name="connsiteX11" fmla="*/ 201574 w 310144"/>
              <a:gd name="connsiteY11" fmla="*/ 144993 h 332735"/>
              <a:gd name="connsiteX12" fmla="*/ 166141 w 310144"/>
              <a:gd name="connsiteY12" fmla="*/ 172330 h 332735"/>
              <a:gd name="connsiteX13" fmla="*/ 207574 w 310144"/>
              <a:gd name="connsiteY13" fmla="*/ 189379 h 332735"/>
              <a:gd name="connsiteX14" fmla="*/ 201574 w 310144"/>
              <a:gd name="connsiteY14" fmla="*/ 144993 h 332735"/>
              <a:gd name="connsiteX15" fmla="*/ 201574 w 310144"/>
              <a:gd name="connsiteY15" fmla="*/ 144993 h 332735"/>
              <a:gd name="connsiteX16" fmla="*/ 284346 w 310144"/>
              <a:gd name="connsiteY16" fmla="*/ 277867 h 332735"/>
              <a:gd name="connsiteX17" fmla="*/ 283774 w 310144"/>
              <a:gd name="connsiteY17" fmla="*/ 279486 h 332735"/>
              <a:gd name="connsiteX18" fmla="*/ 292823 w 310144"/>
              <a:gd name="connsiteY18" fmla="*/ 330730 h 332735"/>
              <a:gd name="connsiteX19" fmla="*/ 289870 w 310144"/>
              <a:gd name="connsiteY19" fmla="*/ 332254 h 332735"/>
              <a:gd name="connsiteX20" fmla="*/ 253485 w 310144"/>
              <a:gd name="connsiteY20" fmla="*/ 296250 h 332735"/>
              <a:gd name="connsiteX21" fmla="*/ 251770 w 310144"/>
              <a:gd name="connsiteY21" fmla="*/ 295774 h 332735"/>
              <a:gd name="connsiteX22" fmla="*/ 157854 w 310144"/>
              <a:gd name="connsiteY22" fmla="*/ 251863 h 332735"/>
              <a:gd name="connsiteX23" fmla="*/ 207574 w 310144"/>
              <a:gd name="connsiteY23" fmla="*/ 189570 h 332735"/>
              <a:gd name="connsiteX24" fmla="*/ 280441 w 310144"/>
              <a:gd name="connsiteY24" fmla="*/ 157090 h 332735"/>
              <a:gd name="connsiteX25" fmla="*/ 284346 w 310144"/>
              <a:gd name="connsiteY25" fmla="*/ 277867 h 332735"/>
              <a:gd name="connsiteX26" fmla="*/ 284346 w 310144"/>
              <a:gd name="connsiteY26" fmla="*/ 277867 h 332735"/>
              <a:gd name="connsiteX27" fmla="*/ 268249 w 310144"/>
              <a:gd name="connsiteY27" fmla="*/ 253768 h 332735"/>
              <a:gd name="connsiteX28" fmla="*/ 276631 w 310144"/>
              <a:gd name="connsiteY28" fmla="*/ 245101 h 332735"/>
              <a:gd name="connsiteX29" fmla="*/ 268249 w 310144"/>
              <a:gd name="connsiteY29" fmla="*/ 236338 h 332735"/>
              <a:gd name="connsiteX30" fmla="*/ 259867 w 310144"/>
              <a:gd name="connsiteY30" fmla="*/ 245101 h 332735"/>
              <a:gd name="connsiteX31" fmla="*/ 268249 w 310144"/>
              <a:gd name="connsiteY31" fmla="*/ 253768 h 332735"/>
              <a:gd name="connsiteX32" fmla="*/ 268249 w 310144"/>
              <a:gd name="connsiteY32" fmla="*/ 253768 h 332735"/>
              <a:gd name="connsiteX33" fmla="*/ 244531 w 310144"/>
              <a:gd name="connsiteY33" fmla="*/ 254149 h 332735"/>
              <a:gd name="connsiteX34" fmla="*/ 252818 w 310144"/>
              <a:gd name="connsiteY34" fmla="*/ 245577 h 332735"/>
              <a:gd name="connsiteX35" fmla="*/ 244531 w 310144"/>
              <a:gd name="connsiteY35" fmla="*/ 236814 h 332735"/>
              <a:gd name="connsiteX36" fmla="*/ 236149 w 310144"/>
              <a:gd name="connsiteY36" fmla="*/ 245577 h 332735"/>
              <a:gd name="connsiteX37" fmla="*/ 244531 w 310144"/>
              <a:gd name="connsiteY37" fmla="*/ 254149 h 332735"/>
              <a:gd name="connsiteX38" fmla="*/ 244531 w 310144"/>
              <a:gd name="connsiteY38" fmla="*/ 254149 h 332735"/>
              <a:gd name="connsiteX39" fmla="*/ 220719 w 310144"/>
              <a:gd name="connsiteY39" fmla="*/ 254435 h 332735"/>
              <a:gd name="connsiteX40" fmla="*/ 229101 w 310144"/>
              <a:gd name="connsiteY40" fmla="*/ 245863 h 332735"/>
              <a:gd name="connsiteX41" fmla="*/ 220719 w 310144"/>
              <a:gd name="connsiteY41" fmla="*/ 237100 h 332735"/>
              <a:gd name="connsiteX42" fmla="*/ 212337 w 310144"/>
              <a:gd name="connsiteY42" fmla="*/ 245863 h 332735"/>
              <a:gd name="connsiteX43" fmla="*/ 220719 w 310144"/>
              <a:gd name="connsiteY43" fmla="*/ 254435 h 332735"/>
              <a:gd name="connsiteX44" fmla="*/ 220719 w 310144"/>
              <a:gd name="connsiteY44" fmla="*/ 254435 h 332735"/>
              <a:gd name="connsiteX45" fmla="*/ 51079 w 310144"/>
              <a:gd name="connsiteY45" fmla="*/ 194523 h 332735"/>
              <a:gd name="connsiteX46" fmla="*/ 157473 w 310144"/>
              <a:gd name="connsiteY46" fmla="*/ 251673 h 332735"/>
              <a:gd name="connsiteX47" fmla="*/ 165855 w 310144"/>
              <a:gd name="connsiteY47" fmla="*/ 172330 h 332735"/>
              <a:gd name="connsiteX48" fmla="*/ 136804 w 310144"/>
              <a:gd name="connsiteY48" fmla="*/ 98035 h 332735"/>
              <a:gd name="connsiteX49" fmla="*/ 51841 w 310144"/>
              <a:gd name="connsiteY49" fmla="*/ 157375 h 332735"/>
              <a:gd name="connsiteX50" fmla="*/ 50602 w 310144"/>
              <a:gd name="connsiteY50" fmla="*/ 158614 h 332735"/>
              <a:gd name="connsiteX51" fmla="*/ 1263 w 310144"/>
              <a:gd name="connsiteY51" fmla="*/ 172139 h 332735"/>
              <a:gd name="connsiteX52" fmla="*/ 1168 w 310144"/>
              <a:gd name="connsiteY52" fmla="*/ 175378 h 332735"/>
              <a:gd name="connsiteX53" fmla="*/ 50126 w 310144"/>
              <a:gd name="connsiteY53" fmla="*/ 193189 h 332735"/>
              <a:gd name="connsiteX54" fmla="*/ 51079 w 310144"/>
              <a:gd name="connsiteY54" fmla="*/ 194523 h 332735"/>
              <a:gd name="connsiteX55" fmla="*/ 51079 w 310144"/>
              <a:gd name="connsiteY55" fmla="*/ 194523 h 332735"/>
              <a:gd name="connsiteX56" fmla="*/ 112801 w 310144"/>
              <a:gd name="connsiteY56" fmla="*/ 190808 h 332735"/>
              <a:gd name="connsiteX57" fmla="*/ 100704 w 310144"/>
              <a:gd name="connsiteY57" fmla="*/ 190808 h 332735"/>
              <a:gd name="connsiteX58" fmla="*/ 112706 w 310144"/>
              <a:gd name="connsiteY58" fmla="*/ 157947 h 332735"/>
              <a:gd name="connsiteX59" fmla="*/ 94989 w 310144"/>
              <a:gd name="connsiteY59" fmla="*/ 153470 h 332735"/>
              <a:gd name="connsiteX60" fmla="*/ 92037 w 310144"/>
              <a:gd name="connsiteY60" fmla="*/ 143278 h 332735"/>
              <a:gd name="connsiteX61" fmla="*/ 126898 w 310144"/>
              <a:gd name="connsiteY61" fmla="*/ 155756 h 332735"/>
              <a:gd name="connsiteX62" fmla="*/ 112801 w 310144"/>
              <a:gd name="connsiteY62" fmla="*/ 190808 h 332735"/>
              <a:gd name="connsiteX63" fmla="*/ 112801 w 310144"/>
              <a:gd name="connsiteY63" fmla="*/ 190808 h 332735"/>
              <a:gd name="connsiteX64" fmla="*/ 106514 w 310144"/>
              <a:gd name="connsiteY64" fmla="*/ 214430 h 332735"/>
              <a:gd name="connsiteX65" fmla="*/ 98132 w 310144"/>
              <a:gd name="connsiteY65" fmla="*/ 205858 h 332735"/>
              <a:gd name="connsiteX66" fmla="*/ 106514 w 310144"/>
              <a:gd name="connsiteY66" fmla="*/ 197095 h 332735"/>
              <a:gd name="connsiteX67" fmla="*/ 114896 w 310144"/>
              <a:gd name="connsiteY67" fmla="*/ 205858 h 332735"/>
              <a:gd name="connsiteX68" fmla="*/ 106514 w 310144"/>
              <a:gd name="connsiteY68" fmla="*/ 214430 h 332735"/>
              <a:gd name="connsiteX69" fmla="*/ 106514 w 310144"/>
              <a:gd name="connsiteY69" fmla="*/ 214430 h 332735"/>
              <a:gd name="connsiteX70" fmla="*/ 210337 w 310144"/>
              <a:gd name="connsiteY70" fmla="*/ 49362 h 332735"/>
              <a:gd name="connsiteX71" fmla="*/ 212242 w 310144"/>
              <a:gd name="connsiteY71" fmla="*/ 99749 h 332735"/>
              <a:gd name="connsiteX72" fmla="*/ 223386 w 310144"/>
              <a:gd name="connsiteY72" fmla="*/ 99749 h 332735"/>
              <a:gd name="connsiteX73" fmla="*/ 225291 w 310144"/>
              <a:gd name="connsiteY73" fmla="*/ 49362 h 332735"/>
              <a:gd name="connsiteX74" fmla="*/ 210337 w 310144"/>
              <a:gd name="connsiteY74" fmla="*/ 49362 h 332735"/>
              <a:gd name="connsiteX75" fmla="*/ 210337 w 310144"/>
              <a:gd name="connsiteY75" fmla="*/ 49362 h 332735"/>
              <a:gd name="connsiteX76" fmla="*/ 217861 w 310144"/>
              <a:gd name="connsiteY76" fmla="*/ 124038 h 332735"/>
              <a:gd name="connsiteX77" fmla="*/ 226244 w 310144"/>
              <a:gd name="connsiteY77" fmla="*/ 115370 h 332735"/>
              <a:gd name="connsiteX78" fmla="*/ 217861 w 310144"/>
              <a:gd name="connsiteY78" fmla="*/ 106607 h 332735"/>
              <a:gd name="connsiteX79" fmla="*/ 209479 w 310144"/>
              <a:gd name="connsiteY79" fmla="*/ 115370 h 332735"/>
              <a:gd name="connsiteX80" fmla="*/ 217861 w 310144"/>
              <a:gd name="connsiteY80" fmla="*/ 124038 h 332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310144" h="332735">
                <a:moveTo>
                  <a:pt x="239864" y="34122"/>
                </a:moveTo>
                <a:cubicBezTo>
                  <a:pt x="240436" y="34312"/>
                  <a:pt x="241007" y="34217"/>
                  <a:pt x="241484" y="33836"/>
                </a:cubicBezTo>
                <a:lnTo>
                  <a:pt x="281393" y="403"/>
                </a:lnTo>
                <a:cubicBezTo>
                  <a:pt x="282631" y="-644"/>
                  <a:pt x="284632" y="499"/>
                  <a:pt x="284156" y="2118"/>
                </a:cubicBezTo>
                <a:lnTo>
                  <a:pt x="271202" y="51648"/>
                </a:lnTo>
                <a:cubicBezTo>
                  <a:pt x="271011" y="52219"/>
                  <a:pt x="271202" y="52886"/>
                  <a:pt x="271678" y="53267"/>
                </a:cubicBezTo>
                <a:cubicBezTo>
                  <a:pt x="299586" y="80699"/>
                  <a:pt x="303301" y="124895"/>
                  <a:pt x="280536" y="156518"/>
                </a:cubicBezTo>
                <a:cubicBezTo>
                  <a:pt x="258153" y="138897"/>
                  <a:pt x="228339" y="134325"/>
                  <a:pt x="201669" y="144612"/>
                </a:cubicBezTo>
                <a:cubicBezTo>
                  <a:pt x="189953" y="118609"/>
                  <a:pt x="165569" y="100892"/>
                  <a:pt x="137185" y="97749"/>
                </a:cubicBezTo>
                <a:cubicBezTo>
                  <a:pt x="144710" y="49362"/>
                  <a:pt x="193859" y="19549"/>
                  <a:pt x="239864" y="34122"/>
                </a:cubicBezTo>
                <a:lnTo>
                  <a:pt x="239864" y="34122"/>
                </a:lnTo>
                <a:close/>
                <a:moveTo>
                  <a:pt x="201574" y="144993"/>
                </a:moveTo>
                <a:cubicBezTo>
                  <a:pt x="187381" y="150517"/>
                  <a:pt x="175094" y="159947"/>
                  <a:pt x="166141" y="172330"/>
                </a:cubicBezTo>
                <a:cubicBezTo>
                  <a:pt x="178047" y="181855"/>
                  <a:pt x="192335" y="187760"/>
                  <a:pt x="207574" y="189379"/>
                </a:cubicBezTo>
                <a:cubicBezTo>
                  <a:pt x="209861" y="174235"/>
                  <a:pt x="207765" y="158899"/>
                  <a:pt x="201574" y="144993"/>
                </a:cubicBezTo>
                <a:lnTo>
                  <a:pt x="201574" y="144993"/>
                </a:lnTo>
                <a:close/>
                <a:moveTo>
                  <a:pt x="284346" y="277867"/>
                </a:moveTo>
                <a:cubicBezTo>
                  <a:pt x="283870" y="278248"/>
                  <a:pt x="283680" y="278819"/>
                  <a:pt x="283774" y="279486"/>
                </a:cubicBezTo>
                <a:lnTo>
                  <a:pt x="292823" y="330730"/>
                </a:lnTo>
                <a:cubicBezTo>
                  <a:pt x="293109" y="332350"/>
                  <a:pt x="291109" y="333397"/>
                  <a:pt x="289870" y="332254"/>
                </a:cubicBezTo>
                <a:lnTo>
                  <a:pt x="253485" y="296250"/>
                </a:lnTo>
                <a:cubicBezTo>
                  <a:pt x="253009" y="295774"/>
                  <a:pt x="252437" y="295678"/>
                  <a:pt x="251770" y="295774"/>
                </a:cubicBezTo>
                <a:cubicBezTo>
                  <a:pt x="213956" y="306251"/>
                  <a:pt x="174047" y="287582"/>
                  <a:pt x="157854" y="251863"/>
                </a:cubicBezTo>
                <a:cubicBezTo>
                  <a:pt x="184334" y="241291"/>
                  <a:pt x="203193" y="217764"/>
                  <a:pt x="207574" y="189570"/>
                </a:cubicBezTo>
                <a:cubicBezTo>
                  <a:pt x="235959" y="192332"/>
                  <a:pt x="263487" y="180140"/>
                  <a:pt x="280441" y="157090"/>
                </a:cubicBezTo>
                <a:cubicBezTo>
                  <a:pt x="318731" y="187855"/>
                  <a:pt x="319970" y="245291"/>
                  <a:pt x="284346" y="277867"/>
                </a:cubicBezTo>
                <a:lnTo>
                  <a:pt x="284346" y="277867"/>
                </a:lnTo>
                <a:close/>
                <a:moveTo>
                  <a:pt x="268249" y="253768"/>
                </a:moveTo>
                <a:cubicBezTo>
                  <a:pt x="273392" y="253768"/>
                  <a:pt x="276631" y="250054"/>
                  <a:pt x="276631" y="245101"/>
                </a:cubicBezTo>
                <a:cubicBezTo>
                  <a:pt x="276631" y="239862"/>
                  <a:pt x="273202" y="236338"/>
                  <a:pt x="268249" y="236338"/>
                </a:cubicBezTo>
                <a:cubicBezTo>
                  <a:pt x="263487" y="236338"/>
                  <a:pt x="259867" y="239957"/>
                  <a:pt x="259867" y="245101"/>
                </a:cubicBezTo>
                <a:cubicBezTo>
                  <a:pt x="259962" y="249958"/>
                  <a:pt x="263105" y="253768"/>
                  <a:pt x="268249" y="253768"/>
                </a:cubicBezTo>
                <a:lnTo>
                  <a:pt x="268249" y="253768"/>
                </a:lnTo>
                <a:close/>
                <a:moveTo>
                  <a:pt x="244531" y="254149"/>
                </a:moveTo>
                <a:cubicBezTo>
                  <a:pt x="249675" y="254149"/>
                  <a:pt x="252818" y="250435"/>
                  <a:pt x="252818" y="245577"/>
                </a:cubicBezTo>
                <a:cubicBezTo>
                  <a:pt x="252818" y="240338"/>
                  <a:pt x="249389" y="236814"/>
                  <a:pt x="244531" y="236814"/>
                </a:cubicBezTo>
                <a:cubicBezTo>
                  <a:pt x="239769" y="236814"/>
                  <a:pt x="236149" y="240433"/>
                  <a:pt x="236149" y="245577"/>
                </a:cubicBezTo>
                <a:cubicBezTo>
                  <a:pt x="236149" y="250244"/>
                  <a:pt x="239293" y="254149"/>
                  <a:pt x="244531" y="254149"/>
                </a:cubicBezTo>
                <a:lnTo>
                  <a:pt x="244531" y="254149"/>
                </a:lnTo>
                <a:close/>
                <a:moveTo>
                  <a:pt x="220719" y="254435"/>
                </a:moveTo>
                <a:cubicBezTo>
                  <a:pt x="225863" y="254435"/>
                  <a:pt x="229101" y="250720"/>
                  <a:pt x="229101" y="245863"/>
                </a:cubicBezTo>
                <a:cubicBezTo>
                  <a:pt x="229101" y="240624"/>
                  <a:pt x="225672" y="237100"/>
                  <a:pt x="220719" y="237100"/>
                </a:cubicBezTo>
                <a:cubicBezTo>
                  <a:pt x="215956" y="237100"/>
                  <a:pt x="212337" y="240719"/>
                  <a:pt x="212337" y="245863"/>
                </a:cubicBezTo>
                <a:cubicBezTo>
                  <a:pt x="212337" y="250530"/>
                  <a:pt x="215480" y="254435"/>
                  <a:pt x="220719" y="254435"/>
                </a:cubicBezTo>
                <a:lnTo>
                  <a:pt x="220719" y="254435"/>
                </a:lnTo>
                <a:close/>
                <a:moveTo>
                  <a:pt x="51079" y="194523"/>
                </a:moveTo>
                <a:cubicBezTo>
                  <a:pt x="61461" y="241576"/>
                  <a:pt x="111943" y="269294"/>
                  <a:pt x="157473" y="251673"/>
                </a:cubicBezTo>
                <a:cubicBezTo>
                  <a:pt x="146043" y="225574"/>
                  <a:pt x="149281" y="195475"/>
                  <a:pt x="165855" y="172330"/>
                </a:cubicBezTo>
                <a:cubicBezTo>
                  <a:pt x="143662" y="154423"/>
                  <a:pt x="132708" y="126229"/>
                  <a:pt x="136804" y="98035"/>
                </a:cubicBezTo>
                <a:cubicBezTo>
                  <a:pt x="97751" y="94129"/>
                  <a:pt x="61652" y="119275"/>
                  <a:pt x="51841" y="157375"/>
                </a:cubicBezTo>
                <a:cubicBezTo>
                  <a:pt x="51650" y="157947"/>
                  <a:pt x="51269" y="158423"/>
                  <a:pt x="50602" y="158614"/>
                </a:cubicBezTo>
                <a:lnTo>
                  <a:pt x="1263" y="172139"/>
                </a:lnTo>
                <a:cubicBezTo>
                  <a:pt x="-356" y="172615"/>
                  <a:pt x="-451" y="174806"/>
                  <a:pt x="1168" y="175378"/>
                </a:cubicBezTo>
                <a:lnTo>
                  <a:pt x="50126" y="193189"/>
                </a:lnTo>
                <a:cubicBezTo>
                  <a:pt x="50507" y="193475"/>
                  <a:pt x="50889" y="193951"/>
                  <a:pt x="51079" y="194523"/>
                </a:cubicBezTo>
                <a:lnTo>
                  <a:pt x="51079" y="194523"/>
                </a:lnTo>
                <a:close/>
                <a:moveTo>
                  <a:pt x="112801" y="190808"/>
                </a:moveTo>
                <a:lnTo>
                  <a:pt x="100704" y="190808"/>
                </a:lnTo>
                <a:cubicBezTo>
                  <a:pt x="99561" y="172330"/>
                  <a:pt x="112706" y="168043"/>
                  <a:pt x="112706" y="157947"/>
                </a:cubicBezTo>
                <a:cubicBezTo>
                  <a:pt x="112706" y="148517"/>
                  <a:pt x="100513" y="149565"/>
                  <a:pt x="94989" y="153470"/>
                </a:cubicBezTo>
                <a:lnTo>
                  <a:pt x="92037" y="143278"/>
                </a:lnTo>
                <a:cubicBezTo>
                  <a:pt x="104228" y="135944"/>
                  <a:pt x="126898" y="137754"/>
                  <a:pt x="126898" y="155756"/>
                </a:cubicBezTo>
                <a:cubicBezTo>
                  <a:pt x="126898" y="170901"/>
                  <a:pt x="112801" y="171853"/>
                  <a:pt x="112801" y="190808"/>
                </a:cubicBezTo>
                <a:lnTo>
                  <a:pt x="112801" y="190808"/>
                </a:lnTo>
                <a:close/>
                <a:moveTo>
                  <a:pt x="106514" y="214430"/>
                </a:moveTo>
                <a:cubicBezTo>
                  <a:pt x="101276" y="214430"/>
                  <a:pt x="98132" y="210525"/>
                  <a:pt x="98132" y="205858"/>
                </a:cubicBezTo>
                <a:cubicBezTo>
                  <a:pt x="98132" y="200619"/>
                  <a:pt x="101752" y="197095"/>
                  <a:pt x="106514" y="197095"/>
                </a:cubicBezTo>
                <a:cubicBezTo>
                  <a:pt x="111467" y="197095"/>
                  <a:pt x="114896" y="200714"/>
                  <a:pt x="114896" y="205858"/>
                </a:cubicBezTo>
                <a:cubicBezTo>
                  <a:pt x="114896" y="210715"/>
                  <a:pt x="111658" y="214430"/>
                  <a:pt x="106514" y="214430"/>
                </a:cubicBezTo>
                <a:lnTo>
                  <a:pt x="106514" y="214430"/>
                </a:lnTo>
                <a:close/>
                <a:moveTo>
                  <a:pt x="210337" y="49362"/>
                </a:moveTo>
                <a:lnTo>
                  <a:pt x="212242" y="99749"/>
                </a:lnTo>
                <a:lnTo>
                  <a:pt x="223386" y="99749"/>
                </a:lnTo>
                <a:lnTo>
                  <a:pt x="225291" y="49362"/>
                </a:lnTo>
                <a:lnTo>
                  <a:pt x="210337" y="49362"/>
                </a:lnTo>
                <a:lnTo>
                  <a:pt x="210337" y="49362"/>
                </a:lnTo>
                <a:close/>
                <a:moveTo>
                  <a:pt x="217861" y="124038"/>
                </a:moveTo>
                <a:cubicBezTo>
                  <a:pt x="223005" y="124038"/>
                  <a:pt x="226244" y="120323"/>
                  <a:pt x="226244" y="115370"/>
                </a:cubicBezTo>
                <a:cubicBezTo>
                  <a:pt x="226244" y="110227"/>
                  <a:pt x="222815" y="106607"/>
                  <a:pt x="217861" y="106607"/>
                </a:cubicBezTo>
                <a:cubicBezTo>
                  <a:pt x="213004" y="106607"/>
                  <a:pt x="209479" y="110227"/>
                  <a:pt x="209479" y="115370"/>
                </a:cubicBezTo>
                <a:cubicBezTo>
                  <a:pt x="209384" y="120228"/>
                  <a:pt x="212623" y="124038"/>
                  <a:pt x="217861" y="124038"/>
                </a:cubicBezTo>
                <a:close/>
              </a:path>
            </a:pathLst>
          </a:custGeom>
          <a:solidFill>
            <a:schemeClr val="bg1"/>
          </a:solidFill>
          <a:ln w="9525" cap="flat">
            <a:noFill/>
            <a:prstDash val="solid"/>
            <a:miter/>
          </a:ln>
        </p:spPr>
        <p:txBody>
          <a:bodyPr rtlCol="0" anchor="ctr"/>
          <a:lstStyle/>
          <a:p>
            <a:endParaRPr lang="en-US"/>
          </a:p>
        </p:txBody>
      </p:sp>
      <p:grpSp>
        <p:nvGrpSpPr>
          <p:cNvPr id="16" name="Graphic 2">
            <a:extLst>
              <a:ext uri="{FF2B5EF4-FFF2-40B4-BE49-F238E27FC236}">
                <a16:creationId xmlns:a16="http://schemas.microsoft.com/office/drawing/2014/main" id="{95386317-4715-8F99-C690-86D094B90E64}"/>
              </a:ext>
            </a:extLst>
          </p:cNvPr>
          <p:cNvGrpSpPr/>
          <p:nvPr/>
        </p:nvGrpSpPr>
        <p:grpSpPr>
          <a:xfrm>
            <a:off x="4059810" y="4385037"/>
            <a:ext cx="444018" cy="294188"/>
            <a:chOff x="2787871" y="3993736"/>
            <a:chExt cx="324612" cy="215074"/>
          </a:xfrm>
          <a:solidFill>
            <a:schemeClr val="bg1"/>
          </a:solidFill>
        </p:grpSpPr>
        <p:sp>
          <p:nvSpPr>
            <p:cNvPr id="17" name="Freeform: Shape 16">
              <a:extLst>
                <a:ext uri="{FF2B5EF4-FFF2-40B4-BE49-F238E27FC236}">
                  <a16:creationId xmlns:a16="http://schemas.microsoft.com/office/drawing/2014/main" id="{486476E6-1372-002D-52B9-F20C69B64A1C}"/>
                </a:ext>
              </a:extLst>
            </p:cNvPr>
            <p:cNvSpPr/>
            <p:nvPr/>
          </p:nvSpPr>
          <p:spPr>
            <a:xfrm>
              <a:off x="2803397" y="4194523"/>
              <a:ext cx="297275" cy="14287"/>
            </a:xfrm>
            <a:custGeom>
              <a:avLst/>
              <a:gdLst>
                <a:gd name="connsiteX0" fmla="*/ 0 w 297275"/>
                <a:gd name="connsiteY0" fmla="*/ 0 h 14287"/>
                <a:gd name="connsiteX1" fmla="*/ 297275 w 297275"/>
                <a:gd name="connsiteY1" fmla="*/ 0 h 14287"/>
                <a:gd name="connsiteX2" fmla="*/ 297275 w 297275"/>
                <a:gd name="connsiteY2" fmla="*/ 14287 h 14287"/>
                <a:gd name="connsiteX3" fmla="*/ 0 w 297275"/>
                <a:gd name="connsiteY3" fmla="*/ 14287 h 14287"/>
              </a:gdLst>
              <a:ahLst/>
              <a:cxnLst>
                <a:cxn ang="0">
                  <a:pos x="connsiteX0" y="connsiteY0"/>
                </a:cxn>
                <a:cxn ang="0">
                  <a:pos x="connsiteX1" y="connsiteY1"/>
                </a:cxn>
                <a:cxn ang="0">
                  <a:pos x="connsiteX2" y="connsiteY2"/>
                </a:cxn>
                <a:cxn ang="0">
                  <a:pos x="connsiteX3" y="connsiteY3"/>
                </a:cxn>
              </a:cxnLst>
              <a:rect l="l" t="t" r="r" b="b"/>
              <a:pathLst>
                <a:path w="297275" h="14287">
                  <a:moveTo>
                    <a:pt x="0" y="0"/>
                  </a:moveTo>
                  <a:lnTo>
                    <a:pt x="297275" y="0"/>
                  </a:lnTo>
                  <a:lnTo>
                    <a:pt x="297275" y="14287"/>
                  </a:lnTo>
                  <a:lnTo>
                    <a:pt x="0" y="14287"/>
                  </a:lnTo>
                  <a:close/>
                </a:path>
              </a:pathLst>
            </a:custGeom>
            <a:grpFill/>
            <a:ln w="9525"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426D286B-EEE0-FDE4-9CDF-590DB1F19ACE}"/>
                </a:ext>
              </a:extLst>
            </p:cNvPr>
            <p:cNvSpPr/>
            <p:nvPr/>
          </p:nvSpPr>
          <p:spPr>
            <a:xfrm>
              <a:off x="2787871" y="3993736"/>
              <a:ext cx="324612" cy="109632"/>
            </a:xfrm>
            <a:custGeom>
              <a:avLst/>
              <a:gdLst>
                <a:gd name="connsiteX0" fmla="*/ 290227 w 324612"/>
                <a:gd name="connsiteY0" fmla="*/ 8573 h 109632"/>
                <a:gd name="connsiteX1" fmla="*/ 295275 w 324612"/>
                <a:gd name="connsiteY1" fmla="*/ 15621 h 109632"/>
                <a:gd name="connsiteX2" fmla="*/ 195167 w 324612"/>
                <a:gd name="connsiteY2" fmla="*/ 84487 h 109632"/>
                <a:gd name="connsiteX3" fmla="*/ 135350 w 324612"/>
                <a:gd name="connsiteY3" fmla="*/ 0 h 109632"/>
                <a:gd name="connsiteX4" fmla="*/ 0 w 324612"/>
                <a:gd name="connsiteY4" fmla="*/ 94393 h 109632"/>
                <a:gd name="connsiteX5" fmla="*/ 0 w 324612"/>
                <a:gd name="connsiteY5" fmla="*/ 109633 h 109632"/>
                <a:gd name="connsiteX6" fmla="*/ 132493 w 324612"/>
                <a:gd name="connsiteY6" fmla="*/ 17336 h 109632"/>
                <a:gd name="connsiteX7" fmla="*/ 192310 w 324612"/>
                <a:gd name="connsiteY7" fmla="*/ 101251 h 109632"/>
                <a:gd name="connsiteX8" fmla="*/ 302419 w 324612"/>
                <a:gd name="connsiteY8" fmla="*/ 25813 h 109632"/>
                <a:gd name="connsiteX9" fmla="*/ 307467 w 324612"/>
                <a:gd name="connsiteY9" fmla="*/ 32957 h 109632"/>
                <a:gd name="connsiteX10" fmla="*/ 324612 w 324612"/>
                <a:gd name="connsiteY10" fmla="*/ 2477 h 1096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4612" h="109632">
                  <a:moveTo>
                    <a:pt x="290227" y="8573"/>
                  </a:moveTo>
                  <a:lnTo>
                    <a:pt x="295275" y="15621"/>
                  </a:lnTo>
                  <a:lnTo>
                    <a:pt x="195167" y="84487"/>
                  </a:lnTo>
                  <a:lnTo>
                    <a:pt x="135350" y="0"/>
                  </a:lnTo>
                  <a:lnTo>
                    <a:pt x="0" y="94393"/>
                  </a:lnTo>
                  <a:lnTo>
                    <a:pt x="0" y="109633"/>
                  </a:lnTo>
                  <a:lnTo>
                    <a:pt x="132493" y="17336"/>
                  </a:lnTo>
                  <a:lnTo>
                    <a:pt x="192310" y="101251"/>
                  </a:lnTo>
                  <a:lnTo>
                    <a:pt x="302419" y="25813"/>
                  </a:lnTo>
                  <a:lnTo>
                    <a:pt x="307467" y="32957"/>
                  </a:lnTo>
                  <a:lnTo>
                    <a:pt x="324612" y="2477"/>
                  </a:lnTo>
                  <a:close/>
                </a:path>
              </a:pathLst>
            </a:custGeom>
            <a:grpFill/>
            <a:ln w="9525"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64E2CC4D-903B-DC5B-165C-DEEB931633E4}"/>
                </a:ext>
              </a:extLst>
            </p:cNvPr>
            <p:cNvSpPr/>
            <p:nvPr/>
          </p:nvSpPr>
          <p:spPr>
            <a:xfrm>
              <a:off x="2805588" y="4066888"/>
              <a:ext cx="49530" cy="115919"/>
            </a:xfrm>
            <a:custGeom>
              <a:avLst/>
              <a:gdLst>
                <a:gd name="connsiteX0" fmla="*/ 0 w 49530"/>
                <a:gd name="connsiteY0" fmla="*/ 115919 h 115919"/>
                <a:gd name="connsiteX1" fmla="*/ 49530 w 49530"/>
                <a:gd name="connsiteY1" fmla="*/ 115919 h 115919"/>
                <a:gd name="connsiteX2" fmla="*/ 49530 w 49530"/>
                <a:gd name="connsiteY2" fmla="*/ 0 h 115919"/>
                <a:gd name="connsiteX3" fmla="*/ 0 w 49530"/>
                <a:gd name="connsiteY3" fmla="*/ 35433 h 115919"/>
              </a:gdLst>
              <a:ahLst/>
              <a:cxnLst>
                <a:cxn ang="0">
                  <a:pos x="connsiteX0" y="connsiteY0"/>
                </a:cxn>
                <a:cxn ang="0">
                  <a:pos x="connsiteX1" y="connsiteY1"/>
                </a:cxn>
                <a:cxn ang="0">
                  <a:pos x="connsiteX2" y="connsiteY2"/>
                </a:cxn>
                <a:cxn ang="0">
                  <a:pos x="connsiteX3" y="connsiteY3"/>
                </a:cxn>
              </a:cxnLst>
              <a:rect l="l" t="t" r="r" b="b"/>
              <a:pathLst>
                <a:path w="49530" h="115919">
                  <a:moveTo>
                    <a:pt x="0" y="115919"/>
                  </a:moveTo>
                  <a:lnTo>
                    <a:pt x="49530" y="115919"/>
                  </a:lnTo>
                  <a:lnTo>
                    <a:pt x="49530" y="0"/>
                  </a:lnTo>
                  <a:lnTo>
                    <a:pt x="0" y="35433"/>
                  </a:lnTo>
                  <a:close/>
                </a:path>
              </a:pathLst>
            </a:custGeom>
            <a:grp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91292BF5-5149-685A-74E6-96A70ADCA140}"/>
                </a:ext>
              </a:extLst>
            </p:cNvPr>
            <p:cNvSpPr/>
            <p:nvPr/>
          </p:nvSpPr>
          <p:spPr>
            <a:xfrm>
              <a:off x="3043427" y="4035932"/>
              <a:ext cx="49530" cy="146875"/>
            </a:xfrm>
            <a:custGeom>
              <a:avLst/>
              <a:gdLst>
                <a:gd name="connsiteX0" fmla="*/ 44291 w 49530"/>
                <a:gd name="connsiteY0" fmla="*/ 0 h 146875"/>
                <a:gd name="connsiteX1" fmla="*/ 0 w 49530"/>
                <a:gd name="connsiteY1" fmla="*/ 31337 h 146875"/>
                <a:gd name="connsiteX2" fmla="*/ 0 w 49530"/>
                <a:gd name="connsiteY2" fmla="*/ 146875 h 146875"/>
                <a:gd name="connsiteX3" fmla="*/ 49530 w 49530"/>
                <a:gd name="connsiteY3" fmla="*/ 146875 h 146875"/>
                <a:gd name="connsiteX4" fmla="*/ 49530 w 49530"/>
                <a:gd name="connsiteY4" fmla="*/ 7429 h 1468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530" h="146875">
                  <a:moveTo>
                    <a:pt x="44291" y="0"/>
                  </a:moveTo>
                  <a:lnTo>
                    <a:pt x="0" y="31337"/>
                  </a:lnTo>
                  <a:lnTo>
                    <a:pt x="0" y="146875"/>
                  </a:lnTo>
                  <a:lnTo>
                    <a:pt x="49530" y="146875"/>
                  </a:lnTo>
                  <a:lnTo>
                    <a:pt x="49530" y="7429"/>
                  </a:lnTo>
                  <a:close/>
                </a:path>
              </a:pathLst>
            </a:custGeom>
            <a:grpFill/>
            <a:ln w="9525"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DF645957-7293-4B4F-4E10-2500AA5B7498}"/>
                </a:ext>
              </a:extLst>
            </p:cNvPr>
            <p:cNvSpPr/>
            <p:nvPr/>
          </p:nvSpPr>
          <p:spPr>
            <a:xfrm>
              <a:off x="2983991" y="4070794"/>
              <a:ext cx="49529" cy="112013"/>
            </a:xfrm>
            <a:custGeom>
              <a:avLst/>
              <a:gdLst>
                <a:gd name="connsiteX0" fmla="*/ 0 w 49529"/>
                <a:gd name="connsiteY0" fmla="*/ 34957 h 112013"/>
                <a:gd name="connsiteX1" fmla="*/ 0 w 49529"/>
                <a:gd name="connsiteY1" fmla="*/ 112014 h 112013"/>
                <a:gd name="connsiteX2" fmla="*/ 49530 w 49529"/>
                <a:gd name="connsiteY2" fmla="*/ 112014 h 112013"/>
                <a:gd name="connsiteX3" fmla="*/ 49530 w 49529"/>
                <a:gd name="connsiteY3" fmla="*/ 0 h 112013"/>
                <a:gd name="connsiteX4" fmla="*/ 95 w 49529"/>
                <a:gd name="connsiteY4" fmla="*/ 34861 h 1120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529" h="112013">
                  <a:moveTo>
                    <a:pt x="0" y="34957"/>
                  </a:moveTo>
                  <a:lnTo>
                    <a:pt x="0" y="112014"/>
                  </a:lnTo>
                  <a:lnTo>
                    <a:pt x="49530" y="112014"/>
                  </a:lnTo>
                  <a:lnTo>
                    <a:pt x="49530" y="0"/>
                  </a:lnTo>
                  <a:lnTo>
                    <a:pt x="95" y="34861"/>
                  </a:lnTo>
                  <a:close/>
                </a:path>
              </a:pathLst>
            </a:custGeom>
            <a:grpFill/>
            <a:ln w="952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BD2DD31A-7971-B813-6373-D3E26F13DD07}"/>
                </a:ext>
              </a:extLst>
            </p:cNvPr>
            <p:cNvSpPr/>
            <p:nvPr/>
          </p:nvSpPr>
          <p:spPr>
            <a:xfrm>
              <a:off x="2865024" y="4027836"/>
              <a:ext cx="49625" cy="154971"/>
            </a:xfrm>
            <a:custGeom>
              <a:avLst/>
              <a:gdLst>
                <a:gd name="connsiteX0" fmla="*/ 0 w 49625"/>
                <a:gd name="connsiteY0" fmla="*/ 35528 h 154971"/>
                <a:gd name="connsiteX1" fmla="*/ 0 w 49625"/>
                <a:gd name="connsiteY1" fmla="*/ 154972 h 154971"/>
                <a:gd name="connsiteX2" fmla="*/ 49625 w 49625"/>
                <a:gd name="connsiteY2" fmla="*/ 154972 h 154971"/>
                <a:gd name="connsiteX3" fmla="*/ 49625 w 49625"/>
                <a:gd name="connsiteY3" fmla="*/ 0 h 154971"/>
              </a:gdLst>
              <a:ahLst/>
              <a:cxnLst>
                <a:cxn ang="0">
                  <a:pos x="connsiteX0" y="connsiteY0"/>
                </a:cxn>
                <a:cxn ang="0">
                  <a:pos x="connsiteX1" y="connsiteY1"/>
                </a:cxn>
                <a:cxn ang="0">
                  <a:pos x="connsiteX2" y="connsiteY2"/>
                </a:cxn>
                <a:cxn ang="0">
                  <a:pos x="connsiteX3" y="connsiteY3"/>
                </a:cxn>
              </a:cxnLst>
              <a:rect l="l" t="t" r="r" b="b"/>
              <a:pathLst>
                <a:path w="49625" h="154971">
                  <a:moveTo>
                    <a:pt x="0" y="35528"/>
                  </a:moveTo>
                  <a:lnTo>
                    <a:pt x="0" y="154972"/>
                  </a:lnTo>
                  <a:lnTo>
                    <a:pt x="49625" y="154972"/>
                  </a:lnTo>
                  <a:lnTo>
                    <a:pt x="49625" y="0"/>
                  </a:lnTo>
                  <a:close/>
                </a:path>
              </a:pathLst>
            </a:custGeom>
            <a:grpFill/>
            <a:ln w="952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D6F62726-16F6-1BB9-EDF0-149F5382F66D}"/>
                </a:ext>
              </a:extLst>
            </p:cNvPr>
            <p:cNvSpPr/>
            <p:nvPr/>
          </p:nvSpPr>
          <p:spPr>
            <a:xfrm>
              <a:off x="2924555" y="4034979"/>
              <a:ext cx="49529" cy="147828"/>
            </a:xfrm>
            <a:custGeom>
              <a:avLst/>
              <a:gdLst>
                <a:gd name="connsiteX0" fmla="*/ 0 w 49529"/>
                <a:gd name="connsiteY0" fmla="*/ 0 h 147828"/>
                <a:gd name="connsiteX1" fmla="*/ 0 w 49529"/>
                <a:gd name="connsiteY1" fmla="*/ 147828 h 147828"/>
                <a:gd name="connsiteX2" fmla="*/ 49530 w 49529"/>
                <a:gd name="connsiteY2" fmla="*/ 147828 h 147828"/>
                <a:gd name="connsiteX3" fmla="*/ 49530 w 49529"/>
                <a:gd name="connsiteY3" fmla="*/ 72009 h 147828"/>
              </a:gdLst>
              <a:ahLst/>
              <a:cxnLst>
                <a:cxn ang="0">
                  <a:pos x="connsiteX0" y="connsiteY0"/>
                </a:cxn>
                <a:cxn ang="0">
                  <a:pos x="connsiteX1" y="connsiteY1"/>
                </a:cxn>
                <a:cxn ang="0">
                  <a:pos x="connsiteX2" y="connsiteY2"/>
                </a:cxn>
                <a:cxn ang="0">
                  <a:pos x="connsiteX3" y="connsiteY3"/>
                </a:cxn>
              </a:cxnLst>
              <a:rect l="l" t="t" r="r" b="b"/>
              <a:pathLst>
                <a:path w="49529" h="147828">
                  <a:moveTo>
                    <a:pt x="0" y="0"/>
                  </a:moveTo>
                  <a:lnTo>
                    <a:pt x="0" y="147828"/>
                  </a:lnTo>
                  <a:lnTo>
                    <a:pt x="49530" y="147828"/>
                  </a:lnTo>
                  <a:lnTo>
                    <a:pt x="49530" y="72009"/>
                  </a:lnTo>
                  <a:close/>
                </a:path>
              </a:pathLst>
            </a:custGeom>
            <a:grpFill/>
            <a:ln w="9525" cap="flat">
              <a:noFill/>
              <a:prstDash val="solid"/>
              <a:miter/>
            </a:ln>
          </p:spPr>
          <p:txBody>
            <a:bodyPr rtlCol="0" anchor="ctr"/>
            <a:lstStyle/>
            <a:p>
              <a:endParaRPr lang="en-US"/>
            </a:p>
          </p:txBody>
        </p:sp>
      </p:grpSp>
      <p:sp>
        <p:nvSpPr>
          <p:cNvPr id="24" name="TextBox 23">
            <a:extLst>
              <a:ext uri="{FF2B5EF4-FFF2-40B4-BE49-F238E27FC236}">
                <a16:creationId xmlns:a16="http://schemas.microsoft.com/office/drawing/2014/main" id="{6BB81D8A-70D3-55D3-26FB-036FF7E0E757}"/>
              </a:ext>
            </a:extLst>
          </p:cNvPr>
          <p:cNvSpPr txBox="1"/>
          <p:nvPr/>
        </p:nvSpPr>
        <p:spPr>
          <a:xfrm>
            <a:off x="378888" y="1548740"/>
            <a:ext cx="3476964" cy="1169551"/>
          </a:xfrm>
          <a:prstGeom prst="rect">
            <a:avLst/>
          </a:prstGeom>
          <a:noFill/>
        </p:spPr>
        <p:txBody>
          <a:bodyPr wrap="square">
            <a:spAutoFit/>
          </a:bodyPr>
          <a:lstStyle/>
          <a:p>
            <a:pPr algn="justLow" rtl="1"/>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400" dirty="0"/>
          </a:p>
        </p:txBody>
      </p:sp>
      <p:sp>
        <p:nvSpPr>
          <p:cNvPr id="25" name="TextBox 24">
            <a:extLst>
              <a:ext uri="{FF2B5EF4-FFF2-40B4-BE49-F238E27FC236}">
                <a16:creationId xmlns:a16="http://schemas.microsoft.com/office/drawing/2014/main" id="{484B06B6-B6CC-B11C-FB56-890381D760A0}"/>
              </a:ext>
            </a:extLst>
          </p:cNvPr>
          <p:cNvSpPr txBox="1"/>
          <p:nvPr/>
        </p:nvSpPr>
        <p:spPr>
          <a:xfrm>
            <a:off x="381442" y="2807417"/>
            <a:ext cx="3476964" cy="1169551"/>
          </a:xfrm>
          <a:prstGeom prst="rect">
            <a:avLst/>
          </a:prstGeom>
          <a:noFill/>
        </p:spPr>
        <p:txBody>
          <a:bodyPr wrap="square">
            <a:spAutoFit/>
          </a:bodyPr>
          <a:lstStyle/>
          <a:p>
            <a:pPr algn="justLow" rtl="1"/>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400" dirty="0"/>
          </a:p>
        </p:txBody>
      </p:sp>
      <p:sp>
        <p:nvSpPr>
          <p:cNvPr id="26" name="TextBox 25">
            <a:extLst>
              <a:ext uri="{FF2B5EF4-FFF2-40B4-BE49-F238E27FC236}">
                <a16:creationId xmlns:a16="http://schemas.microsoft.com/office/drawing/2014/main" id="{30F35D71-8E82-868B-0206-2D160EECCAF6}"/>
              </a:ext>
            </a:extLst>
          </p:cNvPr>
          <p:cNvSpPr txBox="1"/>
          <p:nvPr/>
        </p:nvSpPr>
        <p:spPr>
          <a:xfrm>
            <a:off x="384970" y="4057943"/>
            <a:ext cx="3476964" cy="1169551"/>
          </a:xfrm>
          <a:prstGeom prst="rect">
            <a:avLst/>
          </a:prstGeom>
          <a:noFill/>
        </p:spPr>
        <p:txBody>
          <a:bodyPr wrap="square">
            <a:spAutoFit/>
          </a:bodyPr>
          <a:lstStyle/>
          <a:p>
            <a:pPr algn="justLow" rtl="1"/>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400" dirty="0"/>
          </a:p>
        </p:txBody>
      </p:sp>
      <p:sp>
        <p:nvSpPr>
          <p:cNvPr id="27" name="TextBox 26">
            <a:extLst>
              <a:ext uri="{FF2B5EF4-FFF2-40B4-BE49-F238E27FC236}">
                <a16:creationId xmlns:a16="http://schemas.microsoft.com/office/drawing/2014/main" id="{AEF10EEA-08A9-DBA2-9B43-0982C1A63F09}"/>
              </a:ext>
            </a:extLst>
          </p:cNvPr>
          <p:cNvSpPr txBox="1"/>
          <p:nvPr/>
        </p:nvSpPr>
        <p:spPr>
          <a:xfrm>
            <a:off x="72966" y="6265334"/>
            <a:ext cx="3732415" cy="430887"/>
          </a:xfrm>
          <a:prstGeom prst="rect">
            <a:avLst/>
          </a:prstGeom>
          <a:noFill/>
        </p:spPr>
        <p:txBody>
          <a:bodyPr wrap="square">
            <a:spAutoFit/>
          </a:bodyPr>
          <a:lstStyle/>
          <a:p>
            <a:pPr algn="ctr" rtl="1">
              <a:lnSpc>
                <a:spcPct val="150000"/>
              </a:lnSpc>
              <a:spcBef>
                <a:spcPct val="0"/>
              </a:spcBef>
              <a:buNone/>
            </a:pPr>
            <a:r>
              <a:rPr lang="fa-IR" altLang="en-US" sz="1600" b="1" dirty="0">
                <a:latin typeface="Damavand ExtraBold" panose="00000900000000000000" pitchFamily="2" charset="-78"/>
                <a:cs typeface="B Titr" panose="00000700000000000000" pitchFamily="2" charset="-78"/>
              </a:rPr>
              <a:t>قالب پاورپوینت جلسه دفاع کارشناسی ارشد</a:t>
            </a:r>
          </a:p>
        </p:txBody>
      </p:sp>
    </p:spTree>
    <p:extLst>
      <p:ext uri="{BB962C8B-B14F-4D97-AF65-F5344CB8AC3E}">
        <p14:creationId xmlns:p14="http://schemas.microsoft.com/office/powerpoint/2010/main" val="27352729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down)">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right)">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heel(1)">
                                      <p:cBhvr>
                                        <p:cTn id="22" dur="2000"/>
                                        <p:tgtEl>
                                          <p:spTgt spid="11"/>
                                        </p:tgtEl>
                                      </p:cBhvr>
                                    </p:animEffect>
                                  </p:childTnLst>
                                </p:cTn>
                              </p:par>
                              <p:par>
                                <p:cTn id="23" presetID="21" presetClass="entr" presetSubtype="1"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wheel(1)">
                                      <p:cBhvr>
                                        <p:cTn id="25" dur="2000"/>
                                        <p:tgtEl>
                                          <p:spTgt spid="12"/>
                                        </p:tgtEl>
                                      </p:cBhvr>
                                    </p:animEffect>
                                  </p:childTnLst>
                                </p:cTn>
                              </p:par>
                              <p:par>
                                <p:cTn id="26" presetID="21" presetClass="entr" presetSubtype="1" fill="hold" grpId="0" nodeType="with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wheel(1)">
                                      <p:cBhvr>
                                        <p:cTn id="28" dur="2000"/>
                                        <p:tgtEl>
                                          <p:spTgt spid="13"/>
                                        </p:tgtEl>
                                      </p:cBhvr>
                                    </p:animEffect>
                                  </p:childTnLst>
                                </p:cTn>
                              </p:par>
                            </p:childTnLst>
                          </p:cTn>
                        </p:par>
                      </p:childTnLst>
                    </p:cTn>
                  </p:par>
                  <p:par>
                    <p:cTn id="29" fill="hold">
                      <p:stCondLst>
                        <p:cond delay="indefinite"/>
                      </p:stCondLst>
                      <p:childTnLst>
                        <p:par>
                          <p:cTn id="30" fill="hold">
                            <p:stCondLst>
                              <p:cond delay="0"/>
                            </p:stCondLst>
                            <p:childTnLst>
                              <p:par>
                                <p:cTn id="31" presetID="45" presetClass="entr" presetSubtype="0" fill="hold" grpId="0" nodeType="click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2000"/>
                                        <p:tgtEl>
                                          <p:spTgt spid="14"/>
                                        </p:tgtEl>
                                      </p:cBhvr>
                                    </p:animEffect>
                                    <p:anim calcmode="lin" valueType="num">
                                      <p:cBhvr>
                                        <p:cTn id="34" dur="2000" fill="hold"/>
                                        <p:tgtEl>
                                          <p:spTgt spid="14"/>
                                        </p:tgtEl>
                                        <p:attrNameLst>
                                          <p:attrName>ppt_w</p:attrName>
                                        </p:attrNameLst>
                                      </p:cBhvr>
                                      <p:tavLst>
                                        <p:tav tm="0" fmla="#ppt_w*sin(2.5*pi*$)">
                                          <p:val>
                                            <p:fltVal val="0"/>
                                          </p:val>
                                        </p:tav>
                                        <p:tav tm="100000">
                                          <p:val>
                                            <p:fltVal val="1"/>
                                          </p:val>
                                        </p:tav>
                                      </p:tavLst>
                                    </p:anim>
                                    <p:anim calcmode="lin" valueType="num">
                                      <p:cBhvr>
                                        <p:cTn id="35" dur="2000" fill="hold"/>
                                        <p:tgtEl>
                                          <p:spTgt spid="14"/>
                                        </p:tgtEl>
                                        <p:attrNameLst>
                                          <p:attrName>ppt_h</p:attrName>
                                        </p:attrNameLst>
                                      </p:cBhvr>
                                      <p:tavLst>
                                        <p:tav tm="0">
                                          <p:val>
                                            <p:strVal val="#ppt_h"/>
                                          </p:val>
                                        </p:tav>
                                        <p:tav tm="100000">
                                          <p:val>
                                            <p:strVal val="#ppt_h"/>
                                          </p:val>
                                        </p:tav>
                                      </p:tavLst>
                                    </p:anim>
                                  </p:childTnLst>
                                </p:cTn>
                              </p:par>
                              <p:par>
                                <p:cTn id="36" presetID="45" presetClass="entr" presetSubtype="0" fill="hold" grpId="0" nodeType="with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2000"/>
                                        <p:tgtEl>
                                          <p:spTgt spid="15"/>
                                        </p:tgtEl>
                                      </p:cBhvr>
                                    </p:animEffect>
                                    <p:anim calcmode="lin" valueType="num">
                                      <p:cBhvr>
                                        <p:cTn id="39" dur="2000" fill="hold"/>
                                        <p:tgtEl>
                                          <p:spTgt spid="15"/>
                                        </p:tgtEl>
                                        <p:attrNameLst>
                                          <p:attrName>ppt_w</p:attrName>
                                        </p:attrNameLst>
                                      </p:cBhvr>
                                      <p:tavLst>
                                        <p:tav tm="0" fmla="#ppt_w*sin(2.5*pi*$)">
                                          <p:val>
                                            <p:fltVal val="0"/>
                                          </p:val>
                                        </p:tav>
                                        <p:tav tm="100000">
                                          <p:val>
                                            <p:fltVal val="1"/>
                                          </p:val>
                                        </p:tav>
                                      </p:tavLst>
                                    </p:anim>
                                    <p:anim calcmode="lin" valueType="num">
                                      <p:cBhvr>
                                        <p:cTn id="40" dur="2000" fill="hold"/>
                                        <p:tgtEl>
                                          <p:spTgt spid="15"/>
                                        </p:tgtEl>
                                        <p:attrNameLst>
                                          <p:attrName>ppt_h</p:attrName>
                                        </p:attrNameLst>
                                      </p:cBhvr>
                                      <p:tavLst>
                                        <p:tav tm="0">
                                          <p:val>
                                            <p:strVal val="#ppt_h"/>
                                          </p:val>
                                        </p:tav>
                                        <p:tav tm="100000">
                                          <p:val>
                                            <p:strVal val="#ppt_h"/>
                                          </p:val>
                                        </p:tav>
                                      </p:tavLst>
                                    </p:anim>
                                  </p:childTnLst>
                                </p:cTn>
                              </p:par>
                              <p:par>
                                <p:cTn id="41" presetID="45" presetClass="entr" presetSubtype="0" fill="hold" nodeType="with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fade">
                                      <p:cBhvr>
                                        <p:cTn id="43" dur="2000"/>
                                        <p:tgtEl>
                                          <p:spTgt spid="16"/>
                                        </p:tgtEl>
                                      </p:cBhvr>
                                    </p:animEffect>
                                    <p:anim calcmode="lin" valueType="num">
                                      <p:cBhvr>
                                        <p:cTn id="44" dur="2000" fill="hold"/>
                                        <p:tgtEl>
                                          <p:spTgt spid="16"/>
                                        </p:tgtEl>
                                        <p:attrNameLst>
                                          <p:attrName>ppt_w</p:attrName>
                                        </p:attrNameLst>
                                      </p:cBhvr>
                                      <p:tavLst>
                                        <p:tav tm="0" fmla="#ppt_w*sin(2.5*pi*$)">
                                          <p:val>
                                            <p:fltVal val="0"/>
                                          </p:val>
                                        </p:tav>
                                        <p:tav tm="100000">
                                          <p:val>
                                            <p:fltVal val="1"/>
                                          </p:val>
                                        </p:tav>
                                      </p:tavLst>
                                    </p:anim>
                                    <p:anim calcmode="lin" valueType="num">
                                      <p:cBhvr>
                                        <p:cTn id="45" dur="2000" fill="hold"/>
                                        <p:tgtEl>
                                          <p:spTgt spid="16"/>
                                        </p:tgtEl>
                                        <p:attrNameLst>
                                          <p:attrName>ppt_h</p:attrName>
                                        </p:attrNameLst>
                                      </p:cBhvr>
                                      <p:tavLst>
                                        <p:tav tm="0">
                                          <p:val>
                                            <p:strVal val="#ppt_h"/>
                                          </p:val>
                                        </p:tav>
                                        <p:tav tm="100000">
                                          <p:val>
                                            <p:strVal val="#ppt_h"/>
                                          </p:val>
                                        </p:tav>
                                      </p:tavLst>
                                    </p:anim>
                                  </p:childTnLst>
                                </p:cTn>
                              </p:par>
                            </p:childTnLst>
                          </p:cTn>
                        </p:par>
                      </p:childTnLst>
                    </p:cTn>
                  </p:par>
                  <p:par>
                    <p:cTn id="46" fill="hold">
                      <p:stCondLst>
                        <p:cond delay="indefinite"/>
                      </p:stCondLst>
                      <p:childTnLst>
                        <p:par>
                          <p:cTn id="47" fill="hold">
                            <p:stCondLst>
                              <p:cond delay="0"/>
                            </p:stCondLst>
                            <p:childTnLst>
                              <p:par>
                                <p:cTn id="48" presetID="22" presetClass="entr" presetSubtype="2" fill="hold" grpId="0" nodeType="clickEffect">
                                  <p:stCondLst>
                                    <p:cond delay="0"/>
                                  </p:stCondLst>
                                  <p:childTnLst>
                                    <p:set>
                                      <p:cBhvr>
                                        <p:cTn id="49" dur="1" fill="hold">
                                          <p:stCondLst>
                                            <p:cond delay="0"/>
                                          </p:stCondLst>
                                        </p:cTn>
                                        <p:tgtEl>
                                          <p:spTgt spid="24"/>
                                        </p:tgtEl>
                                        <p:attrNameLst>
                                          <p:attrName>style.visibility</p:attrName>
                                        </p:attrNameLst>
                                      </p:cBhvr>
                                      <p:to>
                                        <p:strVal val="visible"/>
                                      </p:to>
                                    </p:set>
                                    <p:animEffect transition="in" filter="wipe(right)">
                                      <p:cBhvr>
                                        <p:cTn id="50" dur="500"/>
                                        <p:tgtEl>
                                          <p:spTgt spid="24"/>
                                        </p:tgtEl>
                                      </p:cBhvr>
                                    </p:animEffect>
                                  </p:childTnLst>
                                </p:cTn>
                              </p:par>
                            </p:childTnLst>
                          </p:cTn>
                        </p:par>
                      </p:childTnLst>
                    </p:cTn>
                  </p:par>
                  <p:par>
                    <p:cTn id="51" fill="hold">
                      <p:stCondLst>
                        <p:cond delay="indefinite"/>
                      </p:stCondLst>
                      <p:childTnLst>
                        <p:par>
                          <p:cTn id="52" fill="hold">
                            <p:stCondLst>
                              <p:cond delay="0"/>
                            </p:stCondLst>
                            <p:childTnLst>
                              <p:par>
                                <p:cTn id="53" presetID="22" presetClass="entr" presetSubtype="2" fill="hold" grpId="0" nodeType="clickEffect">
                                  <p:stCondLst>
                                    <p:cond delay="0"/>
                                  </p:stCondLst>
                                  <p:childTnLst>
                                    <p:set>
                                      <p:cBhvr>
                                        <p:cTn id="54" dur="1" fill="hold">
                                          <p:stCondLst>
                                            <p:cond delay="0"/>
                                          </p:stCondLst>
                                        </p:cTn>
                                        <p:tgtEl>
                                          <p:spTgt spid="25"/>
                                        </p:tgtEl>
                                        <p:attrNameLst>
                                          <p:attrName>style.visibility</p:attrName>
                                        </p:attrNameLst>
                                      </p:cBhvr>
                                      <p:to>
                                        <p:strVal val="visible"/>
                                      </p:to>
                                    </p:set>
                                    <p:animEffect transition="in" filter="wipe(right)">
                                      <p:cBhvr>
                                        <p:cTn id="55" dur="500"/>
                                        <p:tgtEl>
                                          <p:spTgt spid="25"/>
                                        </p:tgtEl>
                                      </p:cBhvr>
                                    </p:animEffect>
                                  </p:childTnLst>
                                </p:cTn>
                              </p:par>
                            </p:childTnLst>
                          </p:cTn>
                        </p:par>
                      </p:childTnLst>
                    </p:cTn>
                  </p:par>
                  <p:par>
                    <p:cTn id="56" fill="hold">
                      <p:stCondLst>
                        <p:cond delay="indefinite"/>
                      </p:stCondLst>
                      <p:childTnLst>
                        <p:par>
                          <p:cTn id="57" fill="hold">
                            <p:stCondLst>
                              <p:cond delay="0"/>
                            </p:stCondLst>
                            <p:childTnLst>
                              <p:par>
                                <p:cTn id="58" presetID="22" presetClass="entr" presetSubtype="2" fill="hold" grpId="0" nodeType="clickEffect">
                                  <p:stCondLst>
                                    <p:cond delay="0"/>
                                  </p:stCondLst>
                                  <p:childTnLst>
                                    <p:set>
                                      <p:cBhvr>
                                        <p:cTn id="59" dur="1" fill="hold">
                                          <p:stCondLst>
                                            <p:cond delay="0"/>
                                          </p:stCondLst>
                                        </p:cTn>
                                        <p:tgtEl>
                                          <p:spTgt spid="26"/>
                                        </p:tgtEl>
                                        <p:attrNameLst>
                                          <p:attrName>style.visibility</p:attrName>
                                        </p:attrNameLst>
                                      </p:cBhvr>
                                      <p:to>
                                        <p:strVal val="visible"/>
                                      </p:to>
                                    </p:set>
                                    <p:animEffect transition="in" filter="wipe(right)">
                                      <p:cBhvr>
                                        <p:cTn id="60"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0" grpId="0"/>
      <p:bldP spid="11" grpId="0" animBg="1"/>
      <p:bldP spid="12" grpId="0" animBg="1"/>
      <p:bldP spid="13" grpId="0" animBg="1"/>
      <p:bldP spid="14" grpId="0" animBg="1"/>
      <p:bldP spid="15" grpId="0" animBg="1"/>
      <p:bldP spid="24" grpId="0"/>
      <p:bldP spid="25" grpId="0"/>
      <p:bldP spid="2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FE4C6EA-542D-E1B1-20E5-7B97B954B988}"/>
              </a:ext>
            </a:extLst>
          </p:cNvPr>
          <p:cNvSpPr txBox="1"/>
          <p:nvPr/>
        </p:nvSpPr>
        <p:spPr>
          <a:xfrm rot="18406706">
            <a:off x="10606899" y="355135"/>
            <a:ext cx="1885562"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مفاهیم و پیشینه</a:t>
            </a:r>
            <a:endParaRPr lang="fa-IR" altLang="en-US" sz="1100" b="1" dirty="0">
              <a:latin typeface="Damavand ExtraBold" panose="00000900000000000000" pitchFamily="2" charset="-78"/>
              <a:cs typeface="B Titr" panose="00000700000000000000" pitchFamily="2" charset="-78"/>
            </a:endParaRPr>
          </a:p>
        </p:txBody>
      </p:sp>
      <p:sp>
        <p:nvSpPr>
          <p:cNvPr id="3" name="TextBox 2">
            <a:extLst>
              <a:ext uri="{FF2B5EF4-FFF2-40B4-BE49-F238E27FC236}">
                <a16:creationId xmlns:a16="http://schemas.microsoft.com/office/drawing/2014/main" id="{42194745-C3B7-DEAB-C60D-8AEBA9927194}"/>
              </a:ext>
            </a:extLst>
          </p:cNvPr>
          <p:cNvSpPr txBox="1"/>
          <p:nvPr/>
        </p:nvSpPr>
        <p:spPr>
          <a:xfrm>
            <a:off x="10151955" y="1343869"/>
            <a:ext cx="1565428"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روش تحقیق</a:t>
            </a:r>
            <a:endParaRPr lang="fa-IR" altLang="en-US" sz="1100" b="1" dirty="0">
              <a:latin typeface="Damavand ExtraBold" panose="00000900000000000000" pitchFamily="2" charset="-78"/>
              <a:cs typeface="B Titr" panose="00000700000000000000" pitchFamily="2" charset="-78"/>
            </a:endParaRPr>
          </a:p>
        </p:txBody>
      </p:sp>
      <p:sp>
        <p:nvSpPr>
          <p:cNvPr id="4" name="TextBox 3">
            <a:extLst>
              <a:ext uri="{FF2B5EF4-FFF2-40B4-BE49-F238E27FC236}">
                <a16:creationId xmlns:a16="http://schemas.microsoft.com/office/drawing/2014/main" id="{61303607-41ED-19C7-5FBA-C38D893BF35B}"/>
              </a:ext>
            </a:extLst>
          </p:cNvPr>
          <p:cNvSpPr txBox="1"/>
          <p:nvPr/>
        </p:nvSpPr>
        <p:spPr>
          <a:xfrm>
            <a:off x="10151955" y="2140960"/>
            <a:ext cx="1565428"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بحث و نتایج</a:t>
            </a:r>
            <a:endParaRPr lang="fa-IR" altLang="en-US" sz="1100" b="1" dirty="0">
              <a:latin typeface="Damavand ExtraBold" panose="00000900000000000000" pitchFamily="2" charset="-78"/>
              <a:cs typeface="B Titr" panose="00000700000000000000" pitchFamily="2" charset="-78"/>
            </a:endParaRPr>
          </a:p>
        </p:txBody>
      </p:sp>
      <p:sp>
        <p:nvSpPr>
          <p:cNvPr id="5" name="TextBox 4">
            <a:extLst>
              <a:ext uri="{FF2B5EF4-FFF2-40B4-BE49-F238E27FC236}">
                <a16:creationId xmlns:a16="http://schemas.microsoft.com/office/drawing/2014/main" id="{4518424A-414C-211B-9E1C-A0FB6FA10D9A}"/>
              </a:ext>
            </a:extLst>
          </p:cNvPr>
          <p:cNvSpPr txBox="1"/>
          <p:nvPr/>
        </p:nvSpPr>
        <p:spPr>
          <a:xfrm>
            <a:off x="10388577" y="3640763"/>
            <a:ext cx="1422265"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منابع</a:t>
            </a:r>
            <a:endParaRPr lang="fa-IR" altLang="en-US" sz="1100" b="1" dirty="0">
              <a:latin typeface="Damavand ExtraBold" panose="00000900000000000000" pitchFamily="2" charset="-78"/>
              <a:cs typeface="B Titr" panose="00000700000000000000" pitchFamily="2" charset="-78"/>
            </a:endParaRPr>
          </a:p>
        </p:txBody>
      </p:sp>
      <p:sp>
        <p:nvSpPr>
          <p:cNvPr id="6" name="TextBox 5">
            <a:extLst>
              <a:ext uri="{FF2B5EF4-FFF2-40B4-BE49-F238E27FC236}">
                <a16:creationId xmlns:a16="http://schemas.microsoft.com/office/drawing/2014/main" id="{F84452C4-76E0-2FAD-91D3-437E01F7ECBE}"/>
              </a:ext>
            </a:extLst>
          </p:cNvPr>
          <p:cNvSpPr txBox="1"/>
          <p:nvPr/>
        </p:nvSpPr>
        <p:spPr>
          <a:xfrm>
            <a:off x="10223536" y="2871267"/>
            <a:ext cx="1422265"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نتیجه گیری</a:t>
            </a:r>
            <a:endParaRPr lang="fa-IR" altLang="en-US" sz="1100" b="1" dirty="0">
              <a:latin typeface="Damavand ExtraBold" panose="00000900000000000000" pitchFamily="2" charset="-78"/>
              <a:cs typeface="B Titr" panose="00000700000000000000" pitchFamily="2" charset="-78"/>
            </a:endParaRPr>
          </a:p>
        </p:txBody>
      </p:sp>
      <p:sp>
        <p:nvSpPr>
          <p:cNvPr id="7" name="TextBox 6">
            <a:extLst>
              <a:ext uri="{FF2B5EF4-FFF2-40B4-BE49-F238E27FC236}">
                <a16:creationId xmlns:a16="http://schemas.microsoft.com/office/drawing/2014/main" id="{B5E4FFF7-4B38-25D6-675B-FF2FC540AE80}"/>
              </a:ext>
            </a:extLst>
          </p:cNvPr>
          <p:cNvSpPr txBox="1"/>
          <p:nvPr/>
        </p:nvSpPr>
        <p:spPr>
          <a:xfrm>
            <a:off x="3601094" y="43097"/>
            <a:ext cx="2667356" cy="523220"/>
          </a:xfrm>
          <a:prstGeom prst="rect">
            <a:avLst/>
          </a:prstGeom>
          <a:noFill/>
        </p:spPr>
        <p:txBody>
          <a:bodyPr wrap="square" rtlCol="0">
            <a:spAutoFit/>
          </a:bodyPr>
          <a:lstStyle/>
          <a:p>
            <a:pPr algn="ctr" rtl="1"/>
            <a:r>
              <a:rPr lang="fa-IR" sz="2800" dirty="0">
                <a:cs typeface="B Titr" panose="00000700000000000000" pitchFamily="2" charset="-78"/>
              </a:rPr>
              <a:t>تیتر عنوان موضوع</a:t>
            </a:r>
            <a:endParaRPr lang="en-US" sz="8000" dirty="0">
              <a:cs typeface="B Titr" panose="00000700000000000000" pitchFamily="2" charset="-78"/>
            </a:endParaRPr>
          </a:p>
        </p:txBody>
      </p:sp>
      <p:sp>
        <p:nvSpPr>
          <p:cNvPr id="27" name="TextBox 26">
            <a:extLst>
              <a:ext uri="{FF2B5EF4-FFF2-40B4-BE49-F238E27FC236}">
                <a16:creationId xmlns:a16="http://schemas.microsoft.com/office/drawing/2014/main" id="{321F44F0-F97C-689A-81C5-3620F2851972}"/>
              </a:ext>
            </a:extLst>
          </p:cNvPr>
          <p:cNvSpPr txBox="1"/>
          <p:nvPr/>
        </p:nvSpPr>
        <p:spPr>
          <a:xfrm>
            <a:off x="6886158" y="734555"/>
            <a:ext cx="3047492" cy="369332"/>
          </a:xfrm>
          <a:prstGeom prst="rect">
            <a:avLst/>
          </a:prstGeom>
          <a:noFill/>
          <a:ln>
            <a:noFill/>
          </a:ln>
        </p:spPr>
        <p:txBody>
          <a:bodyPr wrap="square" rtlCol="0">
            <a:spAutoFit/>
          </a:bodyPr>
          <a:lstStyle/>
          <a:p>
            <a:r>
              <a:rPr lang="fa-IR" dirty="0">
                <a:cs typeface="B Titr" panose="00000700000000000000" pitchFamily="2" charset="-78"/>
              </a:rPr>
              <a:t>زیر عنـوان اصلــی را وارد کـنید</a:t>
            </a:r>
            <a:endParaRPr lang="en-US" dirty="0">
              <a:cs typeface="B Titr" panose="00000700000000000000" pitchFamily="2" charset="-78"/>
            </a:endParaRPr>
          </a:p>
        </p:txBody>
      </p:sp>
      <p:sp>
        <p:nvSpPr>
          <p:cNvPr id="28" name="Rectangle: Rounded Corners 27">
            <a:extLst>
              <a:ext uri="{FF2B5EF4-FFF2-40B4-BE49-F238E27FC236}">
                <a16:creationId xmlns:a16="http://schemas.microsoft.com/office/drawing/2014/main" id="{01ECE07D-D8AA-0C64-56AE-9766526EE523}"/>
              </a:ext>
            </a:extLst>
          </p:cNvPr>
          <p:cNvSpPr/>
          <p:nvPr/>
        </p:nvSpPr>
        <p:spPr>
          <a:xfrm>
            <a:off x="7153505" y="3653701"/>
            <a:ext cx="2780145" cy="2004291"/>
          </a:xfrm>
          <a:prstGeom prst="roundRect">
            <a:avLst/>
          </a:prstGeom>
          <a:noFill/>
          <a:ln w="19050">
            <a:solidFill>
              <a:srgbClr val="041D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Rounded Corners 28">
            <a:extLst>
              <a:ext uri="{FF2B5EF4-FFF2-40B4-BE49-F238E27FC236}">
                <a16:creationId xmlns:a16="http://schemas.microsoft.com/office/drawing/2014/main" id="{655833B2-86A2-62FD-04C8-CC2F1202B612}"/>
              </a:ext>
            </a:extLst>
          </p:cNvPr>
          <p:cNvSpPr/>
          <p:nvPr/>
        </p:nvSpPr>
        <p:spPr>
          <a:xfrm>
            <a:off x="7149215" y="1478475"/>
            <a:ext cx="2780145" cy="2004291"/>
          </a:xfrm>
          <a:prstGeom prst="roundRect">
            <a:avLst/>
          </a:prstGeom>
          <a:noFill/>
          <a:ln w="19050">
            <a:solidFill>
              <a:srgbClr val="041D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Shape 29">
            <a:extLst>
              <a:ext uri="{FF2B5EF4-FFF2-40B4-BE49-F238E27FC236}">
                <a16:creationId xmlns:a16="http://schemas.microsoft.com/office/drawing/2014/main" id="{C8757EB9-09FE-DAA4-B328-2AEC78E9C47F}"/>
              </a:ext>
            </a:extLst>
          </p:cNvPr>
          <p:cNvSpPr/>
          <p:nvPr/>
        </p:nvSpPr>
        <p:spPr>
          <a:xfrm>
            <a:off x="8327321" y="3772068"/>
            <a:ext cx="432512" cy="502380"/>
          </a:xfrm>
          <a:custGeom>
            <a:avLst/>
            <a:gdLst>
              <a:gd name="connsiteX0" fmla="*/ 78286 w 253881"/>
              <a:gd name="connsiteY0" fmla="*/ 168783 h 294894"/>
              <a:gd name="connsiteX1" fmla="*/ 130864 w 253881"/>
              <a:gd name="connsiteY1" fmla="*/ 124492 h 294894"/>
              <a:gd name="connsiteX2" fmla="*/ 175156 w 253881"/>
              <a:gd name="connsiteY2" fmla="*/ 177070 h 294894"/>
              <a:gd name="connsiteX3" fmla="*/ 122578 w 253881"/>
              <a:gd name="connsiteY3" fmla="*/ 221361 h 294894"/>
              <a:gd name="connsiteX4" fmla="*/ 78286 w 253881"/>
              <a:gd name="connsiteY4" fmla="*/ 168783 h 294894"/>
              <a:gd name="connsiteX5" fmla="*/ 78286 w 253881"/>
              <a:gd name="connsiteY5" fmla="*/ 168783 h 294894"/>
              <a:gd name="connsiteX6" fmla="*/ 232020 w 253881"/>
              <a:gd name="connsiteY6" fmla="*/ 87440 h 294894"/>
              <a:gd name="connsiteX7" fmla="*/ 217637 w 253881"/>
              <a:gd name="connsiteY7" fmla="*/ 71818 h 294894"/>
              <a:gd name="connsiteX8" fmla="*/ 216780 w 253881"/>
              <a:gd name="connsiteY8" fmla="*/ 71818 h 294894"/>
              <a:gd name="connsiteX9" fmla="*/ 206017 w 253881"/>
              <a:gd name="connsiteY9" fmla="*/ 81725 h 294894"/>
              <a:gd name="connsiteX10" fmla="*/ 149438 w 253881"/>
              <a:gd name="connsiteY10" fmla="*/ 53721 h 294894"/>
              <a:gd name="connsiteX11" fmla="*/ 149438 w 253881"/>
              <a:gd name="connsiteY11" fmla="*/ 32576 h 294894"/>
              <a:gd name="connsiteX12" fmla="*/ 147914 w 253881"/>
              <a:gd name="connsiteY12" fmla="*/ 31052 h 294894"/>
              <a:gd name="connsiteX13" fmla="*/ 105718 w 253881"/>
              <a:gd name="connsiteY13" fmla="*/ 31052 h 294894"/>
              <a:gd name="connsiteX14" fmla="*/ 104194 w 253881"/>
              <a:gd name="connsiteY14" fmla="*/ 32576 h 294894"/>
              <a:gd name="connsiteX15" fmla="*/ 104194 w 253881"/>
              <a:gd name="connsiteY15" fmla="*/ 53245 h 294894"/>
              <a:gd name="connsiteX16" fmla="*/ 46092 w 253881"/>
              <a:gd name="connsiteY16" fmla="*/ 80867 h 294894"/>
              <a:gd name="connsiteX17" fmla="*/ 37138 w 253881"/>
              <a:gd name="connsiteY17" fmla="*/ 72581 h 294894"/>
              <a:gd name="connsiteX18" fmla="*/ 36281 w 253881"/>
              <a:gd name="connsiteY18" fmla="*/ 72581 h 294894"/>
              <a:gd name="connsiteX19" fmla="*/ 21898 w 253881"/>
              <a:gd name="connsiteY19" fmla="*/ 88202 h 294894"/>
              <a:gd name="connsiteX20" fmla="*/ 21898 w 253881"/>
              <a:gd name="connsiteY20" fmla="*/ 89059 h 294894"/>
              <a:gd name="connsiteX21" fmla="*/ 30566 w 253881"/>
              <a:gd name="connsiteY21" fmla="*/ 96965 h 294894"/>
              <a:gd name="connsiteX22" fmla="*/ 3801 w 253881"/>
              <a:gd name="connsiteY22" fmla="*/ 173069 h 294894"/>
              <a:gd name="connsiteX23" fmla="*/ 125626 w 253881"/>
              <a:gd name="connsiteY23" fmla="*/ 294894 h 294894"/>
              <a:gd name="connsiteX24" fmla="*/ 247450 w 253881"/>
              <a:gd name="connsiteY24" fmla="*/ 173069 h 294894"/>
              <a:gd name="connsiteX25" fmla="*/ 221542 w 253881"/>
              <a:gd name="connsiteY25" fmla="*/ 97917 h 294894"/>
              <a:gd name="connsiteX26" fmla="*/ 232115 w 253881"/>
              <a:gd name="connsiteY26" fmla="*/ 88202 h 294894"/>
              <a:gd name="connsiteX27" fmla="*/ 232020 w 253881"/>
              <a:gd name="connsiteY27" fmla="*/ 87440 h 294894"/>
              <a:gd name="connsiteX28" fmla="*/ 232020 w 253881"/>
              <a:gd name="connsiteY28" fmla="*/ 87440 h 294894"/>
              <a:gd name="connsiteX29" fmla="*/ 125530 w 253881"/>
              <a:gd name="connsiteY29" fmla="*/ 62484 h 294894"/>
              <a:gd name="connsiteX30" fmla="*/ 14755 w 253881"/>
              <a:gd name="connsiteY30" fmla="*/ 173260 h 294894"/>
              <a:gd name="connsiteX31" fmla="*/ 125530 w 253881"/>
              <a:gd name="connsiteY31" fmla="*/ 284036 h 294894"/>
              <a:gd name="connsiteX32" fmla="*/ 236306 w 253881"/>
              <a:gd name="connsiteY32" fmla="*/ 173165 h 294894"/>
              <a:gd name="connsiteX33" fmla="*/ 125530 w 253881"/>
              <a:gd name="connsiteY33" fmla="*/ 62484 h 294894"/>
              <a:gd name="connsiteX34" fmla="*/ 125530 w 253881"/>
              <a:gd name="connsiteY34" fmla="*/ 62484 h 294894"/>
              <a:gd name="connsiteX35" fmla="*/ 252975 w 253881"/>
              <a:gd name="connsiteY35" fmla="*/ 74295 h 294894"/>
              <a:gd name="connsiteX36" fmla="*/ 252784 w 253881"/>
              <a:gd name="connsiteY36" fmla="*/ 79153 h 294894"/>
              <a:gd name="connsiteX37" fmla="*/ 241926 w 253881"/>
              <a:gd name="connsiteY37" fmla="*/ 89154 h 294894"/>
              <a:gd name="connsiteX38" fmla="*/ 237068 w 253881"/>
              <a:gd name="connsiteY38" fmla="*/ 88964 h 294894"/>
              <a:gd name="connsiteX39" fmla="*/ 216685 w 253881"/>
              <a:gd name="connsiteY39" fmla="*/ 66865 h 294894"/>
              <a:gd name="connsiteX40" fmla="*/ 216875 w 253881"/>
              <a:gd name="connsiteY40" fmla="*/ 62008 h 294894"/>
              <a:gd name="connsiteX41" fmla="*/ 227734 w 253881"/>
              <a:gd name="connsiteY41" fmla="*/ 52007 h 294894"/>
              <a:gd name="connsiteX42" fmla="*/ 232591 w 253881"/>
              <a:gd name="connsiteY42" fmla="*/ 52197 h 294894"/>
              <a:gd name="connsiteX43" fmla="*/ 252975 w 253881"/>
              <a:gd name="connsiteY43" fmla="*/ 74295 h 294894"/>
              <a:gd name="connsiteX44" fmla="*/ 252975 w 253881"/>
              <a:gd name="connsiteY44" fmla="*/ 74295 h 294894"/>
              <a:gd name="connsiteX45" fmla="*/ 943 w 253881"/>
              <a:gd name="connsiteY45" fmla="*/ 75057 h 294894"/>
              <a:gd name="connsiteX46" fmla="*/ 21327 w 253881"/>
              <a:gd name="connsiteY46" fmla="*/ 52959 h 294894"/>
              <a:gd name="connsiteX47" fmla="*/ 26185 w 253881"/>
              <a:gd name="connsiteY47" fmla="*/ 52768 h 294894"/>
              <a:gd name="connsiteX48" fmla="*/ 37043 w 253881"/>
              <a:gd name="connsiteY48" fmla="*/ 62865 h 294894"/>
              <a:gd name="connsiteX49" fmla="*/ 37234 w 253881"/>
              <a:gd name="connsiteY49" fmla="*/ 67723 h 294894"/>
              <a:gd name="connsiteX50" fmla="*/ 16850 w 253881"/>
              <a:gd name="connsiteY50" fmla="*/ 89821 h 294894"/>
              <a:gd name="connsiteX51" fmla="*/ 11992 w 253881"/>
              <a:gd name="connsiteY51" fmla="*/ 90011 h 294894"/>
              <a:gd name="connsiteX52" fmla="*/ 1134 w 253881"/>
              <a:gd name="connsiteY52" fmla="*/ 80010 h 294894"/>
              <a:gd name="connsiteX53" fmla="*/ 943 w 253881"/>
              <a:gd name="connsiteY53" fmla="*/ 75057 h 294894"/>
              <a:gd name="connsiteX54" fmla="*/ 943 w 253881"/>
              <a:gd name="connsiteY54" fmla="*/ 75057 h 294894"/>
              <a:gd name="connsiteX55" fmla="*/ 88478 w 253881"/>
              <a:gd name="connsiteY55" fmla="*/ 0 h 294894"/>
              <a:gd name="connsiteX56" fmla="*/ 164964 w 253881"/>
              <a:gd name="connsiteY56" fmla="*/ 0 h 294894"/>
              <a:gd name="connsiteX57" fmla="*/ 168583 w 253881"/>
              <a:gd name="connsiteY57" fmla="*/ 3620 h 294894"/>
              <a:gd name="connsiteX58" fmla="*/ 168583 w 253881"/>
              <a:gd name="connsiteY58" fmla="*/ 24289 h 294894"/>
              <a:gd name="connsiteX59" fmla="*/ 164964 w 253881"/>
              <a:gd name="connsiteY59" fmla="*/ 27908 h 294894"/>
              <a:gd name="connsiteX60" fmla="*/ 88478 w 253881"/>
              <a:gd name="connsiteY60" fmla="*/ 27908 h 294894"/>
              <a:gd name="connsiteX61" fmla="*/ 84859 w 253881"/>
              <a:gd name="connsiteY61" fmla="*/ 24289 h 294894"/>
              <a:gd name="connsiteX62" fmla="*/ 84859 w 253881"/>
              <a:gd name="connsiteY62" fmla="*/ 3620 h 294894"/>
              <a:gd name="connsiteX63" fmla="*/ 88478 w 253881"/>
              <a:gd name="connsiteY63" fmla="*/ 0 h 294894"/>
              <a:gd name="connsiteX64" fmla="*/ 88478 w 253881"/>
              <a:gd name="connsiteY64" fmla="*/ 0 h 294894"/>
              <a:gd name="connsiteX65" fmla="*/ 110671 w 253881"/>
              <a:gd name="connsiteY65" fmla="*/ 171164 h 294894"/>
              <a:gd name="connsiteX66" fmla="*/ 124578 w 253881"/>
              <a:gd name="connsiteY66" fmla="*/ 187642 h 294894"/>
              <a:gd name="connsiteX67" fmla="*/ 141056 w 253881"/>
              <a:gd name="connsiteY67" fmla="*/ 173736 h 294894"/>
              <a:gd name="connsiteX68" fmla="*/ 127150 w 253881"/>
              <a:gd name="connsiteY68" fmla="*/ 157258 h 294894"/>
              <a:gd name="connsiteX69" fmla="*/ 110671 w 253881"/>
              <a:gd name="connsiteY69" fmla="*/ 171164 h 294894"/>
              <a:gd name="connsiteX70" fmla="*/ 110671 w 253881"/>
              <a:gd name="connsiteY70" fmla="*/ 171164 h 294894"/>
              <a:gd name="connsiteX71" fmla="*/ 49330 w 253881"/>
              <a:gd name="connsiteY71" fmla="*/ 154591 h 294894"/>
              <a:gd name="connsiteX72" fmla="*/ 36948 w 253881"/>
              <a:gd name="connsiteY72" fmla="*/ 156401 h 294894"/>
              <a:gd name="connsiteX73" fmla="*/ 35710 w 253881"/>
              <a:gd name="connsiteY73" fmla="*/ 157639 h 294894"/>
              <a:gd name="connsiteX74" fmla="*/ 34662 w 253881"/>
              <a:gd name="connsiteY74" fmla="*/ 171450 h 294894"/>
              <a:gd name="connsiteX75" fmla="*/ 35614 w 253881"/>
              <a:gd name="connsiteY75" fmla="*/ 172879 h 294894"/>
              <a:gd name="connsiteX76" fmla="*/ 47425 w 253881"/>
              <a:gd name="connsiteY76" fmla="*/ 176689 h 294894"/>
              <a:gd name="connsiteX77" fmla="*/ 50664 w 253881"/>
              <a:gd name="connsiteY77" fmla="*/ 195548 h 294894"/>
              <a:gd name="connsiteX78" fmla="*/ 41139 w 253881"/>
              <a:gd name="connsiteY78" fmla="*/ 203073 h 294894"/>
              <a:gd name="connsiteX79" fmla="*/ 40758 w 253881"/>
              <a:gd name="connsiteY79" fmla="*/ 204788 h 294894"/>
              <a:gd name="connsiteX80" fmla="*/ 46663 w 253881"/>
              <a:gd name="connsiteY80" fmla="*/ 217361 h 294894"/>
              <a:gd name="connsiteX81" fmla="*/ 48187 w 253881"/>
              <a:gd name="connsiteY81" fmla="*/ 218123 h 294894"/>
              <a:gd name="connsiteX82" fmla="*/ 59998 w 253881"/>
              <a:gd name="connsiteY82" fmla="*/ 215646 h 294894"/>
              <a:gd name="connsiteX83" fmla="*/ 72476 w 253881"/>
              <a:gd name="connsiteY83" fmla="*/ 230505 h 294894"/>
              <a:gd name="connsiteX84" fmla="*/ 68095 w 253881"/>
              <a:gd name="connsiteY84" fmla="*/ 241459 h 294894"/>
              <a:gd name="connsiteX85" fmla="*/ 68571 w 253881"/>
              <a:gd name="connsiteY85" fmla="*/ 243078 h 294894"/>
              <a:gd name="connsiteX86" fmla="*/ 80001 w 253881"/>
              <a:gd name="connsiteY86" fmla="*/ 251079 h 294894"/>
              <a:gd name="connsiteX87" fmla="*/ 81715 w 253881"/>
              <a:gd name="connsiteY87" fmla="*/ 250984 h 294894"/>
              <a:gd name="connsiteX88" fmla="*/ 90478 w 253881"/>
              <a:gd name="connsiteY88" fmla="*/ 243173 h 294894"/>
              <a:gd name="connsiteX89" fmla="*/ 108957 w 253881"/>
              <a:gd name="connsiteY89" fmla="*/ 249841 h 294894"/>
              <a:gd name="connsiteX90" fmla="*/ 110576 w 253881"/>
              <a:gd name="connsiteY90" fmla="*/ 261271 h 294894"/>
              <a:gd name="connsiteX91" fmla="*/ 111814 w 253881"/>
              <a:gd name="connsiteY91" fmla="*/ 262509 h 294894"/>
              <a:gd name="connsiteX92" fmla="*/ 125721 w 253881"/>
              <a:gd name="connsiteY92" fmla="*/ 263747 h 294894"/>
              <a:gd name="connsiteX93" fmla="*/ 127150 w 253881"/>
              <a:gd name="connsiteY93" fmla="*/ 262795 h 294894"/>
              <a:gd name="connsiteX94" fmla="*/ 130769 w 253881"/>
              <a:gd name="connsiteY94" fmla="*/ 251746 h 294894"/>
              <a:gd name="connsiteX95" fmla="*/ 150295 w 253881"/>
              <a:gd name="connsiteY95" fmla="*/ 248222 h 294894"/>
              <a:gd name="connsiteX96" fmla="*/ 157439 w 253881"/>
              <a:gd name="connsiteY96" fmla="*/ 257270 h 294894"/>
              <a:gd name="connsiteX97" fmla="*/ 159154 w 253881"/>
              <a:gd name="connsiteY97" fmla="*/ 257651 h 294894"/>
              <a:gd name="connsiteX98" fmla="*/ 171727 w 253881"/>
              <a:gd name="connsiteY98" fmla="*/ 251746 h 294894"/>
              <a:gd name="connsiteX99" fmla="*/ 172489 w 253881"/>
              <a:gd name="connsiteY99" fmla="*/ 250222 h 294894"/>
              <a:gd name="connsiteX100" fmla="*/ 170107 w 253881"/>
              <a:gd name="connsiteY100" fmla="*/ 238792 h 294894"/>
              <a:gd name="connsiteX101" fmla="*/ 185157 w 253881"/>
              <a:gd name="connsiteY101" fmla="*/ 225933 h 294894"/>
              <a:gd name="connsiteX102" fmla="*/ 195920 w 253881"/>
              <a:gd name="connsiteY102" fmla="*/ 230219 h 294894"/>
              <a:gd name="connsiteX103" fmla="*/ 197635 w 253881"/>
              <a:gd name="connsiteY103" fmla="*/ 229743 h 294894"/>
              <a:gd name="connsiteX104" fmla="*/ 205636 w 253881"/>
              <a:gd name="connsiteY104" fmla="*/ 218313 h 294894"/>
              <a:gd name="connsiteX105" fmla="*/ 205540 w 253881"/>
              <a:gd name="connsiteY105" fmla="*/ 216599 h 294894"/>
              <a:gd name="connsiteX106" fmla="*/ 197635 w 253881"/>
              <a:gd name="connsiteY106" fmla="*/ 207836 h 294894"/>
              <a:gd name="connsiteX107" fmla="*/ 204112 w 253881"/>
              <a:gd name="connsiteY107" fmla="*/ 189357 h 294894"/>
              <a:gd name="connsiteX108" fmla="*/ 215827 w 253881"/>
              <a:gd name="connsiteY108" fmla="*/ 187642 h 294894"/>
              <a:gd name="connsiteX109" fmla="*/ 217066 w 253881"/>
              <a:gd name="connsiteY109" fmla="*/ 186404 h 294894"/>
              <a:gd name="connsiteX110" fmla="*/ 218304 w 253881"/>
              <a:gd name="connsiteY110" fmla="*/ 172498 h 294894"/>
              <a:gd name="connsiteX111" fmla="*/ 217351 w 253881"/>
              <a:gd name="connsiteY111" fmla="*/ 171069 h 294894"/>
              <a:gd name="connsiteX112" fmla="*/ 205826 w 253881"/>
              <a:gd name="connsiteY112" fmla="*/ 167259 h 294894"/>
              <a:gd name="connsiteX113" fmla="*/ 202207 w 253881"/>
              <a:gd name="connsiteY113" fmla="*/ 148400 h 294894"/>
              <a:gd name="connsiteX114" fmla="*/ 211732 w 253881"/>
              <a:gd name="connsiteY114" fmla="*/ 140875 h 294894"/>
              <a:gd name="connsiteX115" fmla="*/ 212113 w 253881"/>
              <a:gd name="connsiteY115" fmla="*/ 139160 h 294894"/>
              <a:gd name="connsiteX116" fmla="*/ 206207 w 253881"/>
              <a:gd name="connsiteY116" fmla="*/ 126587 h 294894"/>
              <a:gd name="connsiteX117" fmla="*/ 204683 w 253881"/>
              <a:gd name="connsiteY117" fmla="*/ 125825 h 294894"/>
              <a:gd name="connsiteX118" fmla="*/ 192491 w 253881"/>
              <a:gd name="connsiteY118" fmla="*/ 128397 h 294894"/>
              <a:gd name="connsiteX119" fmla="*/ 180204 w 253881"/>
              <a:gd name="connsiteY119" fmla="*/ 114110 h 294894"/>
              <a:gd name="connsiteX120" fmla="*/ 184871 w 253881"/>
              <a:gd name="connsiteY120" fmla="*/ 102489 h 294894"/>
              <a:gd name="connsiteX121" fmla="*/ 184395 w 253881"/>
              <a:gd name="connsiteY121" fmla="*/ 100775 h 294894"/>
              <a:gd name="connsiteX122" fmla="*/ 172965 w 253881"/>
              <a:gd name="connsiteY122" fmla="*/ 92774 h 294894"/>
              <a:gd name="connsiteX123" fmla="*/ 171250 w 253881"/>
              <a:gd name="connsiteY123" fmla="*/ 92869 h 294894"/>
              <a:gd name="connsiteX124" fmla="*/ 161725 w 253881"/>
              <a:gd name="connsiteY124" fmla="*/ 101346 h 294894"/>
              <a:gd name="connsiteX125" fmla="*/ 144104 w 253881"/>
              <a:gd name="connsiteY125" fmla="*/ 95155 h 294894"/>
              <a:gd name="connsiteX126" fmla="*/ 142294 w 253881"/>
              <a:gd name="connsiteY126" fmla="*/ 82487 h 294894"/>
              <a:gd name="connsiteX127" fmla="*/ 141056 w 253881"/>
              <a:gd name="connsiteY127" fmla="*/ 81248 h 294894"/>
              <a:gd name="connsiteX128" fmla="*/ 127150 w 253881"/>
              <a:gd name="connsiteY128" fmla="*/ 80010 h 294894"/>
              <a:gd name="connsiteX129" fmla="*/ 125721 w 253881"/>
              <a:gd name="connsiteY129" fmla="*/ 80963 h 294894"/>
              <a:gd name="connsiteX130" fmla="*/ 121720 w 253881"/>
              <a:gd name="connsiteY130" fmla="*/ 93250 h 294894"/>
              <a:gd name="connsiteX131" fmla="*/ 103432 w 253881"/>
              <a:gd name="connsiteY131" fmla="*/ 96584 h 294894"/>
              <a:gd name="connsiteX132" fmla="*/ 95527 w 253881"/>
              <a:gd name="connsiteY132" fmla="*/ 86487 h 294894"/>
              <a:gd name="connsiteX133" fmla="*/ 93812 w 253881"/>
              <a:gd name="connsiteY133" fmla="*/ 86106 h 294894"/>
              <a:gd name="connsiteX134" fmla="*/ 81239 w 253881"/>
              <a:gd name="connsiteY134" fmla="*/ 92012 h 294894"/>
              <a:gd name="connsiteX135" fmla="*/ 80477 w 253881"/>
              <a:gd name="connsiteY135" fmla="*/ 93536 h 294894"/>
              <a:gd name="connsiteX136" fmla="*/ 83144 w 253881"/>
              <a:gd name="connsiteY136" fmla="*/ 106204 h 294894"/>
              <a:gd name="connsiteX137" fmla="*/ 68952 w 253881"/>
              <a:gd name="connsiteY137" fmla="*/ 118205 h 294894"/>
              <a:gd name="connsiteX138" fmla="*/ 57141 w 253881"/>
              <a:gd name="connsiteY138" fmla="*/ 113443 h 294894"/>
              <a:gd name="connsiteX139" fmla="*/ 55426 w 253881"/>
              <a:gd name="connsiteY139" fmla="*/ 113919 h 294894"/>
              <a:gd name="connsiteX140" fmla="*/ 47425 w 253881"/>
              <a:gd name="connsiteY140" fmla="*/ 125349 h 294894"/>
              <a:gd name="connsiteX141" fmla="*/ 47521 w 253881"/>
              <a:gd name="connsiteY141" fmla="*/ 127064 h 294894"/>
              <a:gd name="connsiteX142" fmla="*/ 55998 w 253881"/>
              <a:gd name="connsiteY142" fmla="*/ 136493 h 294894"/>
              <a:gd name="connsiteX143" fmla="*/ 49330 w 253881"/>
              <a:gd name="connsiteY143" fmla="*/ 154591 h 294894"/>
              <a:gd name="connsiteX144" fmla="*/ 49330 w 253881"/>
              <a:gd name="connsiteY144" fmla="*/ 154591 h 294894"/>
              <a:gd name="connsiteX145" fmla="*/ 69238 w 253881"/>
              <a:gd name="connsiteY145" fmla="*/ 167735 h 294894"/>
              <a:gd name="connsiteX146" fmla="*/ 121625 w 253881"/>
              <a:gd name="connsiteY146" fmla="*/ 230029 h 294894"/>
              <a:gd name="connsiteX147" fmla="*/ 183919 w 253881"/>
              <a:gd name="connsiteY147" fmla="*/ 177641 h 294894"/>
              <a:gd name="connsiteX148" fmla="*/ 131531 w 253881"/>
              <a:gd name="connsiteY148" fmla="*/ 115348 h 294894"/>
              <a:gd name="connsiteX149" fmla="*/ 69238 w 253881"/>
              <a:gd name="connsiteY149" fmla="*/ 167735 h 2948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Lst>
            <a:rect l="l" t="t" r="r" b="b"/>
            <a:pathLst>
              <a:path w="253881" h="294894">
                <a:moveTo>
                  <a:pt x="78286" y="168783"/>
                </a:moveTo>
                <a:cubicBezTo>
                  <a:pt x="80572" y="142018"/>
                  <a:pt x="104099" y="122206"/>
                  <a:pt x="130864" y="124492"/>
                </a:cubicBezTo>
                <a:cubicBezTo>
                  <a:pt x="157630" y="126778"/>
                  <a:pt x="177442" y="150305"/>
                  <a:pt x="175156" y="177070"/>
                </a:cubicBezTo>
                <a:cubicBezTo>
                  <a:pt x="172870" y="203835"/>
                  <a:pt x="149343" y="223647"/>
                  <a:pt x="122578" y="221361"/>
                </a:cubicBezTo>
                <a:cubicBezTo>
                  <a:pt x="95812" y="219075"/>
                  <a:pt x="76000" y="195453"/>
                  <a:pt x="78286" y="168783"/>
                </a:cubicBezTo>
                <a:lnTo>
                  <a:pt x="78286" y="168783"/>
                </a:lnTo>
                <a:close/>
                <a:moveTo>
                  <a:pt x="232020" y="87440"/>
                </a:moveTo>
                <a:lnTo>
                  <a:pt x="217637" y="71818"/>
                </a:lnTo>
                <a:cubicBezTo>
                  <a:pt x="217447" y="71533"/>
                  <a:pt x="216970" y="71533"/>
                  <a:pt x="216780" y="71818"/>
                </a:cubicBezTo>
                <a:lnTo>
                  <a:pt x="206017" y="81725"/>
                </a:lnTo>
                <a:cubicBezTo>
                  <a:pt x="190205" y="67818"/>
                  <a:pt x="170869" y="58007"/>
                  <a:pt x="149438" y="53721"/>
                </a:cubicBezTo>
                <a:lnTo>
                  <a:pt x="149438" y="32576"/>
                </a:lnTo>
                <a:cubicBezTo>
                  <a:pt x="149438" y="31718"/>
                  <a:pt x="148771" y="31052"/>
                  <a:pt x="147914" y="31052"/>
                </a:cubicBezTo>
                <a:lnTo>
                  <a:pt x="105718" y="31052"/>
                </a:lnTo>
                <a:cubicBezTo>
                  <a:pt x="104861" y="31052"/>
                  <a:pt x="104194" y="31718"/>
                  <a:pt x="104194" y="32576"/>
                </a:cubicBezTo>
                <a:lnTo>
                  <a:pt x="104194" y="53245"/>
                </a:lnTo>
                <a:cubicBezTo>
                  <a:pt x="82192" y="57150"/>
                  <a:pt x="62284" y="66865"/>
                  <a:pt x="46092" y="80867"/>
                </a:cubicBezTo>
                <a:lnTo>
                  <a:pt x="37138" y="72581"/>
                </a:lnTo>
                <a:cubicBezTo>
                  <a:pt x="36853" y="72390"/>
                  <a:pt x="36472" y="72390"/>
                  <a:pt x="36281" y="72581"/>
                </a:cubicBezTo>
                <a:lnTo>
                  <a:pt x="21898" y="88202"/>
                </a:lnTo>
                <a:cubicBezTo>
                  <a:pt x="21708" y="88487"/>
                  <a:pt x="21708" y="88868"/>
                  <a:pt x="21898" y="89059"/>
                </a:cubicBezTo>
                <a:lnTo>
                  <a:pt x="30566" y="96965"/>
                </a:lnTo>
                <a:cubicBezTo>
                  <a:pt x="13802" y="117824"/>
                  <a:pt x="3801" y="144304"/>
                  <a:pt x="3801" y="173069"/>
                </a:cubicBezTo>
                <a:cubicBezTo>
                  <a:pt x="3801" y="240316"/>
                  <a:pt x="58379" y="294894"/>
                  <a:pt x="125626" y="294894"/>
                </a:cubicBezTo>
                <a:cubicBezTo>
                  <a:pt x="192872" y="294894"/>
                  <a:pt x="247450" y="240316"/>
                  <a:pt x="247450" y="173069"/>
                </a:cubicBezTo>
                <a:cubicBezTo>
                  <a:pt x="247450" y="144685"/>
                  <a:pt x="237735" y="118682"/>
                  <a:pt x="221542" y="97917"/>
                </a:cubicBezTo>
                <a:lnTo>
                  <a:pt x="232115" y="88202"/>
                </a:lnTo>
                <a:cubicBezTo>
                  <a:pt x="232210" y="88106"/>
                  <a:pt x="232306" y="87725"/>
                  <a:pt x="232020" y="87440"/>
                </a:cubicBezTo>
                <a:lnTo>
                  <a:pt x="232020" y="87440"/>
                </a:lnTo>
                <a:close/>
                <a:moveTo>
                  <a:pt x="125530" y="62484"/>
                </a:moveTo>
                <a:cubicBezTo>
                  <a:pt x="64380" y="62484"/>
                  <a:pt x="14755" y="112109"/>
                  <a:pt x="14755" y="173260"/>
                </a:cubicBezTo>
                <a:cubicBezTo>
                  <a:pt x="14755" y="234410"/>
                  <a:pt x="64380" y="284036"/>
                  <a:pt x="125530" y="284036"/>
                </a:cubicBezTo>
                <a:cubicBezTo>
                  <a:pt x="186681" y="284036"/>
                  <a:pt x="236306" y="234315"/>
                  <a:pt x="236306" y="173165"/>
                </a:cubicBezTo>
                <a:cubicBezTo>
                  <a:pt x="236306" y="112014"/>
                  <a:pt x="186681" y="62484"/>
                  <a:pt x="125530" y="62484"/>
                </a:cubicBezTo>
                <a:lnTo>
                  <a:pt x="125530" y="62484"/>
                </a:lnTo>
                <a:close/>
                <a:moveTo>
                  <a:pt x="252975" y="74295"/>
                </a:moveTo>
                <a:cubicBezTo>
                  <a:pt x="254213" y="75724"/>
                  <a:pt x="254213" y="77915"/>
                  <a:pt x="252784" y="79153"/>
                </a:cubicBezTo>
                <a:lnTo>
                  <a:pt x="241926" y="89154"/>
                </a:lnTo>
                <a:cubicBezTo>
                  <a:pt x="240497" y="90392"/>
                  <a:pt x="238306" y="90392"/>
                  <a:pt x="237068" y="88964"/>
                </a:cubicBezTo>
                <a:lnTo>
                  <a:pt x="216685" y="66865"/>
                </a:lnTo>
                <a:cubicBezTo>
                  <a:pt x="215351" y="65437"/>
                  <a:pt x="215446" y="63246"/>
                  <a:pt x="216875" y="62008"/>
                </a:cubicBezTo>
                <a:lnTo>
                  <a:pt x="227734" y="52007"/>
                </a:lnTo>
                <a:cubicBezTo>
                  <a:pt x="229162" y="50768"/>
                  <a:pt x="231353" y="50768"/>
                  <a:pt x="232591" y="52197"/>
                </a:cubicBezTo>
                <a:lnTo>
                  <a:pt x="252975" y="74295"/>
                </a:lnTo>
                <a:lnTo>
                  <a:pt x="252975" y="74295"/>
                </a:lnTo>
                <a:close/>
                <a:moveTo>
                  <a:pt x="943" y="75057"/>
                </a:moveTo>
                <a:lnTo>
                  <a:pt x="21327" y="52959"/>
                </a:lnTo>
                <a:cubicBezTo>
                  <a:pt x="22660" y="51530"/>
                  <a:pt x="24851" y="51530"/>
                  <a:pt x="26185" y="52768"/>
                </a:cubicBezTo>
                <a:lnTo>
                  <a:pt x="37043" y="62865"/>
                </a:lnTo>
                <a:cubicBezTo>
                  <a:pt x="38472" y="64103"/>
                  <a:pt x="38567" y="66389"/>
                  <a:pt x="37234" y="67723"/>
                </a:cubicBezTo>
                <a:lnTo>
                  <a:pt x="16850" y="89821"/>
                </a:lnTo>
                <a:cubicBezTo>
                  <a:pt x="15517" y="91250"/>
                  <a:pt x="13326" y="91345"/>
                  <a:pt x="11992" y="90011"/>
                </a:cubicBezTo>
                <a:lnTo>
                  <a:pt x="1134" y="80010"/>
                </a:lnTo>
                <a:cubicBezTo>
                  <a:pt x="-295" y="78581"/>
                  <a:pt x="-390" y="76390"/>
                  <a:pt x="943" y="75057"/>
                </a:cubicBezTo>
                <a:lnTo>
                  <a:pt x="943" y="75057"/>
                </a:lnTo>
                <a:close/>
                <a:moveTo>
                  <a:pt x="88478" y="0"/>
                </a:moveTo>
                <a:lnTo>
                  <a:pt x="164964" y="0"/>
                </a:lnTo>
                <a:cubicBezTo>
                  <a:pt x="166964" y="0"/>
                  <a:pt x="168583" y="1619"/>
                  <a:pt x="168583" y="3620"/>
                </a:cubicBezTo>
                <a:lnTo>
                  <a:pt x="168583" y="24289"/>
                </a:lnTo>
                <a:cubicBezTo>
                  <a:pt x="168583" y="26289"/>
                  <a:pt x="166964" y="27908"/>
                  <a:pt x="164964" y="27908"/>
                </a:cubicBezTo>
                <a:lnTo>
                  <a:pt x="88478" y="27908"/>
                </a:lnTo>
                <a:cubicBezTo>
                  <a:pt x="86478" y="27908"/>
                  <a:pt x="84859" y="26289"/>
                  <a:pt x="84859" y="24289"/>
                </a:cubicBezTo>
                <a:lnTo>
                  <a:pt x="84859" y="3620"/>
                </a:lnTo>
                <a:cubicBezTo>
                  <a:pt x="84763" y="1619"/>
                  <a:pt x="86478" y="0"/>
                  <a:pt x="88478" y="0"/>
                </a:cubicBezTo>
                <a:lnTo>
                  <a:pt x="88478" y="0"/>
                </a:lnTo>
                <a:close/>
                <a:moveTo>
                  <a:pt x="110671" y="171164"/>
                </a:moveTo>
                <a:cubicBezTo>
                  <a:pt x="109909" y="179546"/>
                  <a:pt x="116196" y="186976"/>
                  <a:pt x="124578" y="187642"/>
                </a:cubicBezTo>
                <a:cubicBezTo>
                  <a:pt x="132960" y="188405"/>
                  <a:pt x="140389" y="182118"/>
                  <a:pt x="141056" y="173736"/>
                </a:cubicBezTo>
                <a:cubicBezTo>
                  <a:pt x="141818" y="165354"/>
                  <a:pt x="135532" y="157925"/>
                  <a:pt x="127150" y="157258"/>
                </a:cubicBezTo>
                <a:cubicBezTo>
                  <a:pt x="118768" y="156496"/>
                  <a:pt x="111433" y="162782"/>
                  <a:pt x="110671" y="171164"/>
                </a:cubicBezTo>
                <a:lnTo>
                  <a:pt x="110671" y="171164"/>
                </a:lnTo>
                <a:close/>
                <a:moveTo>
                  <a:pt x="49330" y="154591"/>
                </a:moveTo>
                <a:lnTo>
                  <a:pt x="36948" y="156401"/>
                </a:lnTo>
                <a:cubicBezTo>
                  <a:pt x="36281" y="156496"/>
                  <a:pt x="35805" y="156972"/>
                  <a:pt x="35710" y="157639"/>
                </a:cubicBezTo>
                <a:lnTo>
                  <a:pt x="34662" y="171450"/>
                </a:lnTo>
                <a:cubicBezTo>
                  <a:pt x="34567" y="172117"/>
                  <a:pt x="35043" y="172688"/>
                  <a:pt x="35614" y="172879"/>
                </a:cubicBezTo>
                <a:lnTo>
                  <a:pt x="47425" y="176689"/>
                </a:lnTo>
                <a:cubicBezTo>
                  <a:pt x="47711" y="183166"/>
                  <a:pt x="48854" y="189548"/>
                  <a:pt x="50664" y="195548"/>
                </a:cubicBezTo>
                <a:lnTo>
                  <a:pt x="41139" y="203073"/>
                </a:lnTo>
                <a:cubicBezTo>
                  <a:pt x="40663" y="203454"/>
                  <a:pt x="40472" y="204216"/>
                  <a:pt x="40758" y="204788"/>
                </a:cubicBezTo>
                <a:lnTo>
                  <a:pt x="46663" y="217361"/>
                </a:lnTo>
                <a:cubicBezTo>
                  <a:pt x="46949" y="217932"/>
                  <a:pt x="47616" y="218313"/>
                  <a:pt x="48187" y="218123"/>
                </a:cubicBezTo>
                <a:lnTo>
                  <a:pt x="59998" y="215646"/>
                </a:lnTo>
                <a:cubicBezTo>
                  <a:pt x="63523" y="221075"/>
                  <a:pt x="67714" y="226124"/>
                  <a:pt x="72476" y="230505"/>
                </a:cubicBezTo>
                <a:lnTo>
                  <a:pt x="68095" y="241459"/>
                </a:lnTo>
                <a:cubicBezTo>
                  <a:pt x="67809" y="242030"/>
                  <a:pt x="68095" y="242792"/>
                  <a:pt x="68571" y="243078"/>
                </a:cubicBezTo>
                <a:lnTo>
                  <a:pt x="80001" y="251079"/>
                </a:lnTo>
                <a:cubicBezTo>
                  <a:pt x="80572" y="251460"/>
                  <a:pt x="81239" y="251460"/>
                  <a:pt x="81715" y="250984"/>
                </a:cubicBezTo>
                <a:lnTo>
                  <a:pt x="90478" y="243173"/>
                </a:lnTo>
                <a:cubicBezTo>
                  <a:pt x="96289" y="246126"/>
                  <a:pt x="102480" y="248412"/>
                  <a:pt x="108957" y="249841"/>
                </a:cubicBezTo>
                <a:lnTo>
                  <a:pt x="110576" y="261271"/>
                </a:lnTo>
                <a:cubicBezTo>
                  <a:pt x="110671" y="261938"/>
                  <a:pt x="111148" y="262414"/>
                  <a:pt x="111814" y="262509"/>
                </a:cubicBezTo>
                <a:lnTo>
                  <a:pt x="125721" y="263747"/>
                </a:lnTo>
                <a:cubicBezTo>
                  <a:pt x="126388" y="263843"/>
                  <a:pt x="126959" y="263366"/>
                  <a:pt x="127150" y="262795"/>
                </a:cubicBezTo>
                <a:lnTo>
                  <a:pt x="130769" y="251746"/>
                </a:lnTo>
                <a:cubicBezTo>
                  <a:pt x="137532" y="251365"/>
                  <a:pt x="144009" y="250127"/>
                  <a:pt x="150295" y="248222"/>
                </a:cubicBezTo>
                <a:lnTo>
                  <a:pt x="157439" y="257270"/>
                </a:lnTo>
                <a:cubicBezTo>
                  <a:pt x="157820" y="257747"/>
                  <a:pt x="158582" y="257937"/>
                  <a:pt x="159154" y="257651"/>
                </a:cubicBezTo>
                <a:lnTo>
                  <a:pt x="171727" y="251746"/>
                </a:lnTo>
                <a:cubicBezTo>
                  <a:pt x="172298" y="251460"/>
                  <a:pt x="172679" y="250793"/>
                  <a:pt x="172489" y="250222"/>
                </a:cubicBezTo>
                <a:lnTo>
                  <a:pt x="170107" y="238792"/>
                </a:lnTo>
                <a:cubicBezTo>
                  <a:pt x="175632" y="235172"/>
                  <a:pt x="180680" y="230886"/>
                  <a:pt x="185157" y="225933"/>
                </a:cubicBezTo>
                <a:lnTo>
                  <a:pt x="195920" y="230219"/>
                </a:lnTo>
                <a:cubicBezTo>
                  <a:pt x="196492" y="230505"/>
                  <a:pt x="197254" y="230219"/>
                  <a:pt x="197635" y="229743"/>
                </a:cubicBezTo>
                <a:lnTo>
                  <a:pt x="205636" y="218313"/>
                </a:lnTo>
                <a:cubicBezTo>
                  <a:pt x="206017" y="217741"/>
                  <a:pt x="206017" y="217075"/>
                  <a:pt x="205540" y="216599"/>
                </a:cubicBezTo>
                <a:lnTo>
                  <a:pt x="197635" y="207836"/>
                </a:lnTo>
                <a:cubicBezTo>
                  <a:pt x="200492" y="202121"/>
                  <a:pt x="202683" y="195929"/>
                  <a:pt x="204112" y="189357"/>
                </a:cubicBezTo>
                <a:lnTo>
                  <a:pt x="215827" y="187642"/>
                </a:lnTo>
                <a:cubicBezTo>
                  <a:pt x="216494" y="187547"/>
                  <a:pt x="216970" y="187071"/>
                  <a:pt x="217066" y="186404"/>
                </a:cubicBezTo>
                <a:lnTo>
                  <a:pt x="218304" y="172498"/>
                </a:lnTo>
                <a:cubicBezTo>
                  <a:pt x="218399" y="171831"/>
                  <a:pt x="217923" y="171260"/>
                  <a:pt x="217351" y="171069"/>
                </a:cubicBezTo>
                <a:lnTo>
                  <a:pt x="205826" y="167259"/>
                </a:lnTo>
                <a:cubicBezTo>
                  <a:pt x="205445" y="160782"/>
                  <a:pt x="204207" y="154400"/>
                  <a:pt x="202207" y="148400"/>
                </a:cubicBezTo>
                <a:lnTo>
                  <a:pt x="211732" y="140875"/>
                </a:lnTo>
                <a:cubicBezTo>
                  <a:pt x="212208" y="140494"/>
                  <a:pt x="212398" y="139732"/>
                  <a:pt x="212113" y="139160"/>
                </a:cubicBezTo>
                <a:lnTo>
                  <a:pt x="206207" y="126587"/>
                </a:lnTo>
                <a:cubicBezTo>
                  <a:pt x="205921" y="126016"/>
                  <a:pt x="205255" y="125635"/>
                  <a:pt x="204683" y="125825"/>
                </a:cubicBezTo>
                <a:lnTo>
                  <a:pt x="192491" y="128397"/>
                </a:lnTo>
                <a:cubicBezTo>
                  <a:pt x="188967" y="123158"/>
                  <a:pt x="184871" y="118301"/>
                  <a:pt x="180204" y="114110"/>
                </a:cubicBezTo>
                <a:lnTo>
                  <a:pt x="184871" y="102489"/>
                </a:lnTo>
                <a:cubicBezTo>
                  <a:pt x="185157" y="101917"/>
                  <a:pt x="184871" y="101156"/>
                  <a:pt x="184395" y="100775"/>
                </a:cubicBezTo>
                <a:lnTo>
                  <a:pt x="172965" y="92774"/>
                </a:lnTo>
                <a:cubicBezTo>
                  <a:pt x="172393" y="92392"/>
                  <a:pt x="171727" y="92392"/>
                  <a:pt x="171250" y="92869"/>
                </a:cubicBezTo>
                <a:lnTo>
                  <a:pt x="161725" y="101346"/>
                </a:lnTo>
                <a:cubicBezTo>
                  <a:pt x="156201" y="98584"/>
                  <a:pt x="150295" y="96488"/>
                  <a:pt x="144104" y="95155"/>
                </a:cubicBezTo>
                <a:lnTo>
                  <a:pt x="142294" y="82487"/>
                </a:lnTo>
                <a:cubicBezTo>
                  <a:pt x="142199" y="81820"/>
                  <a:pt x="141723" y="81343"/>
                  <a:pt x="141056" y="81248"/>
                </a:cubicBezTo>
                <a:lnTo>
                  <a:pt x="127150" y="80010"/>
                </a:lnTo>
                <a:cubicBezTo>
                  <a:pt x="126483" y="79915"/>
                  <a:pt x="125911" y="80391"/>
                  <a:pt x="125721" y="80963"/>
                </a:cubicBezTo>
                <a:lnTo>
                  <a:pt x="121720" y="93250"/>
                </a:lnTo>
                <a:cubicBezTo>
                  <a:pt x="115434" y="93631"/>
                  <a:pt x="109338" y="94774"/>
                  <a:pt x="103432" y="96584"/>
                </a:cubicBezTo>
                <a:lnTo>
                  <a:pt x="95527" y="86487"/>
                </a:lnTo>
                <a:cubicBezTo>
                  <a:pt x="95146" y="86011"/>
                  <a:pt x="94384" y="85820"/>
                  <a:pt x="93812" y="86106"/>
                </a:cubicBezTo>
                <a:lnTo>
                  <a:pt x="81239" y="92012"/>
                </a:lnTo>
                <a:cubicBezTo>
                  <a:pt x="80668" y="92297"/>
                  <a:pt x="80287" y="92964"/>
                  <a:pt x="80477" y="93536"/>
                </a:cubicBezTo>
                <a:lnTo>
                  <a:pt x="83144" y="106204"/>
                </a:lnTo>
                <a:cubicBezTo>
                  <a:pt x="77905" y="109633"/>
                  <a:pt x="73143" y="113633"/>
                  <a:pt x="68952" y="118205"/>
                </a:cubicBezTo>
                <a:lnTo>
                  <a:pt x="57141" y="113443"/>
                </a:lnTo>
                <a:cubicBezTo>
                  <a:pt x="56569" y="113157"/>
                  <a:pt x="55807" y="113443"/>
                  <a:pt x="55426" y="113919"/>
                </a:cubicBezTo>
                <a:lnTo>
                  <a:pt x="47425" y="125349"/>
                </a:lnTo>
                <a:cubicBezTo>
                  <a:pt x="47044" y="125920"/>
                  <a:pt x="47044" y="126587"/>
                  <a:pt x="47521" y="127064"/>
                </a:cubicBezTo>
                <a:lnTo>
                  <a:pt x="55998" y="136493"/>
                </a:lnTo>
                <a:cubicBezTo>
                  <a:pt x="52950" y="142399"/>
                  <a:pt x="50854" y="148304"/>
                  <a:pt x="49330" y="154591"/>
                </a:cubicBezTo>
                <a:lnTo>
                  <a:pt x="49330" y="154591"/>
                </a:lnTo>
                <a:close/>
                <a:moveTo>
                  <a:pt x="69238" y="167735"/>
                </a:moveTo>
                <a:cubicBezTo>
                  <a:pt x="66475" y="199358"/>
                  <a:pt x="90002" y="227266"/>
                  <a:pt x="121625" y="230029"/>
                </a:cubicBezTo>
                <a:cubicBezTo>
                  <a:pt x="153248" y="232791"/>
                  <a:pt x="181156" y="209264"/>
                  <a:pt x="183919" y="177641"/>
                </a:cubicBezTo>
                <a:cubicBezTo>
                  <a:pt x="186681" y="146018"/>
                  <a:pt x="163154" y="118110"/>
                  <a:pt x="131531" y="115348"/>
                </a:cubicBezTo>
                <a:cubicBezTo>
                  <a:pt x="99813" y="112586"/>
                  <a:pt x="71905" y="136112"/>
                  <a:pt x="69238" y="167735"/>
                </a:cubicBezTo>
                <a:close/>
              </a:path>
            </a:pathLst>
          </a:custGeom>
          <a:solidFill>
            <a:srgbClr val="041D67"/>
          </a:solid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CD0266C8-29EE-A5FA-69F6-6E1AA724928D}"/>
              </a:ext>
            </a:extLst>
          </p:cNvPr>
          <p:cNvSpPr/>
          <p:nvPr/>
        </p:nvSpPr>
        <p:spPr>
          <a:xfrm>
            <a:off x="8296780" y="1620468"/>
            <a:ext cx="424228" cy="455129"/>
          </a:xfrm>
          <a:custGeom>
            <a:avLst/>
            <a:gdLst>
              <a:gd name="connsiteX0" fmla="*/ 239864 w 310144"/>
              <a:gd name="connsiteY0" fmla="*/ 34122 h 332735"/>
              <a:gd name="connsiteX1" fmla="*/ 241484 w 310144"/>
              <a:gd name="connsiteY1" fmla="*/ 33836 h 332735"/>
              <a:gd name="connsiteX2" fmla="*/ 281393 w 310144"/>
              <a:gd name="connsiteY2" fmla="*/ 403 h 332735"/>
              <a:gd name="connsiteX3" fmla="*/ 284156 w 310144"/>
              <a:gd name="connsiteY3" fmla="*/ 2118 h 332735"/>
              <a:gd name="connsiteX4" fmla="*/ 271202 w 310144"/>
              <a:gd name="connsiteY4" fmla="*/ 51648 h 332735"/>
              <a:gd name="connsiteX5" fmla="*/ 271678 w 310144"/>
              <a:gd name="connsiteY5" fmla="*/ 53267 h 332735"/>
              <a:gd name="connsiteX6" fmla="*/ 280536 w 310144"/>
              <a:gd name="connsiteY6" fmla="*/ 156518 h 332735"/>
              <a:gd name="connsiteX7" fmla="*/ 201669 w 310144"/>
              <a:gd name="connsiteY7" fmla="*/ 144612 h 332735"/>
              <a:gd name="connsiteX8" fmla="*/ 137185 w 310144"/>
              <a:gd name="connsiteY8" fmla="*/ 97749 h 332735"/>
              <a:gd name="connsiteX9" fmla="*/ 239864 w 310144"/>
              <a:gd name="connsiteY9" fmla="*/ 34122 h 332735"/>
              <a:gd name="connsiteX10" fmla="*/ 239864 w 310144"/>
              <a:gd name="connsiteY10" fmla="*/ 34122 h 332735"/>
              <a:gd name="connsiteX11" fmla="*/ 201574 w 310144"/>
              <a:gd name="connsiteY11" fmla="*/ 144993 h 332735"/>
              <a:gd name="connsiteX12" fmla="*/ 166141 w 310144"/>
              <a:gd name="connsiteY12" fmla="*/ 172330 h 332735"/>
              <a:gd name="connsiteX13" fmla="*/ 207574 w 310144"/>
              <a:gd name="connsiteY13" fmla="*/ 189379 h 332735"/>
              <a:gd name="connsiteX14" fmla="*/ 201574 w 310144"/>
              <a:gd name="connsiteY14" fmla="*/ 144993 h 332735"/>
              <a:gd name="connsiteX15" fmla="*/ 201574 w 310144"/>
              <a:gd name="connsiteY15" fmla="*/ 144993 h 332735"/>
              <a:gd name="connsiteX16" fmla="*/ 284346 w 310144"/>
              <a:gd name="connsiteY16" fmla="*/ 277867 h 332735"/>
              <a:gd name="connsiteX17" fmla="*/ 283774 w 310144"/>
              <a:gd name="connsiteY17" fmla="*/ 279486 h 332735"/>
              <a:gd name="connsiteX18" fmla="*/ 292823 w 310144"/>
              <a:gd name="connsiteY18" fmla="*/ 330730 h 332735"/>
              <a:gd name="connsiteX19" fmla="*/ 289870 w 310144"/>
              <a:gd name="connsiteY19" fmla="*/ 332254 h 332735"/>
              <a:gd name="connsiteX20" fmla="*/ 253485 w 310144"/>
              <a:gd name="connsiteY20" fmla="*/ 296250 h 332735"/>
              <a:gd name="connsiteX21" fmla="*/ 251770 w 310144"/>
              <a:gd name="connsiteY21" fmla="*/ 295774 h 332735"/>
              <a:gd name="connsiteX22" fmla="*/ 157854 w 310144"/>
              <a:gd name="connsiteY22" fmla="*/ 251863 h 332735"/>
              <a:gd name="connsiteX23" fmla="*/ 207574 w 310144"/>
              <a:gd name="connsiteY23" fmla="*/ 189570 h 332735"/>
              <a:gd name="connsiteX24" fmla="*/ 280441 w 310144"/>
              <a:gd name="connsiteY24" fmla="*/ 157090 h 332735"/>
              <a:gd name="connsiteX25" fmla="*/ 284346 w 310144"/>
              <a:gd name="connsiteY25" fmla="*/ 277867 h 332735"/>
              <a:gd name="connsiteX26" fmla="*/ 284346 w 310144"/>
              <a:gd name="connsiteY26" fmla="*/ 277867 h 332735"/>
              <a:gd name="connsiteX27" fmla="*/ 268249 w 310144"/>
              <a:gd name="connsiteY27" fmla="*/ 253768 h 332735"/>
              <a:gd name="connsiteX28" fmla="*/ 276631 w 310144"/>
              <a:gd name="connsiteY28" fmla="*/ 245101 h 332735"/>
              <a:gd name="connsiteX29" fmla="*/ 268249 w 310144"/>
              <a:gd name="connsiteY29" fmla="*/ 236338 h 332735"/>
              <a:gd name="connsiteX30" fmla="*/ 259867 w 310144"/>
              <a:gd name="connsiteY30" fmla="*/ 245101 h 332735"/>
              <a:gd name="connsiteX31" fmla="*/ 268249 w 310144"/>
              <a:gd name="connsiteY31" fmla="*/ 253768 h 332735"/>
              <a:gd name="connsiteX32" fmla="*/ 268249 w 310144"/>
              <a:gd name="connsiteY32" fmla="*/ 253768 h 332735"/>
              <a:gd name="connsiteX33" fmla="*/ 244531 w 310144"/>
              <a:gd name="connsiteY33" fmla="*/ 254149 h 332735"/>
              <a:gd name="connsiteX34" fmla="*/ 252818 w 310144"/>
              <a:gd name="connsiteY34" fmla="*/ 245577 h 332735"/>
              <a:gd name="connsiteX35" fmla="*/ 244531 w 310144"/>
              <a:gd name="connsiteY35" fmla="*/ 236814 h 332735"/>
              <a:gd name="connsiteX36" fmla="*/ 236149 w 310144"/>
              <a:gd name="connsiteY36" fmla="*/ 245577 h 332735"/>
              <a:gd name="connsiteX37" fmla="*/ 244531 w 310144"/>
              <a:gd name="connsiteY37" fmla="*/ 254149 h 332735"/>
              <a:gd name="connsiteX38" fmla="*/ 244531 w 310144"/>
              <a:gd name="connsiteY38" fmla="*/ 254149 h 332735"/>
              <a:gd name="connsiteX39" fmla="*/ 220719 w 310144"/>
              <a:gd name="connsiteY39" fmla="*/ 254435 h 332735"/>
              <a:gd name="connsiteX40" fmla="*/ 229101 w 310144"/>
              <a:gd name="connsiteY40" fmla="*/ 245863 h 332735"/>
              <a:gd name="connsiteX41" fmla="*/ 220719 w 310144"/>
              <a:gd name="connsiteY41" fmla="*/ 237100 h 332735"/>
              <a:gd name="connsiteX42" fmla="*/ 212337 w 310144"/>
              <a:gd name="connsiteY42" fmla="*/ 245863 h 332735"/>
              <a:gd name="connsiteX43" fmla="*/ 220719 w 310144"/>
              <a:gd name="connsiteY43" fmla="*/ 254435 h 332735"/>
              <a:gd name="connsiteX44" fmla="*/ 220719 w 310144"/>
              <a:gd name="connsiteY44" fmla="*/ 254435 h 332735"/>
              <a:gd name="connsiteX45" fmla="*/ 51079 w 310144"/>
              <a:gd name="connsiteY45" fmla="*/ 194523 h 332735"/>
              <a:gd name="connsiteX46" fmla="*/ 157473 w 310144"/>
              <a:gd name="connsiteY46" fmla="*/ 251673 h 332735"/>
              <a:gd name="connsiteX47" fmla="*/ 165855 w 310144"/>
              <a:gd name="connsiteY47" fmla="*/ 172330 h 332735"/>
              <a:gd name="connsiteX48" fmla="*/ 136804 w 310144"/>
              <a:gd name="connsiteY48" fmla="*/ 98035 h 332735"/>
              <a:gd name="connsiteX49" fmla="*/ 51841 w 310144"/>
              <a:gd name="connsiteY49" fmla="*/ 157375 h 332735"/>
              <a:gd name="connsiteX50" fmla="*/ 50602 w 310144"/>
              <a:gd name="connsiteY50" fmla="*/ 158614 h 332735"/>
              <a:gd name="connsiteX51" fmla="*/ 1263 w 310144"/>
              <a:gd name="connsiteY51" fmla="*/ 172139 h 332735"/>
              <a:gd name="connsiteX52" fmla="*/ 1168 w 310144"/>
              <a:gd name="connsiteY52" fmla="*/ 175378 h 332735"/>
              <a:gd name="connsiteX53" fmla="*/ 50126 w 310144"/>
              <a:gd name="connsiteY53" fmla="*/ 193189 h 332735"/>
              <a:gd name="connsiteX54" fmla="*/ 51079 w 310144"/>
              <a:gd name="connsiteY54" fmla="*/ 194523 h 332735"/>
              <a:gd name="connsiteX55" fmla="*/ 51079 w 310144"/>
              <a:gd name="connsiteY55" fmla="*/ 194523 h 332735"/>
              <a:gd name="connsiteX56" fmla="*/ 112801 w 310144"/>
              <a:gd name="connsiteY56" fmla="*/ 190808 h 332735"/>
              <a:gd name="connsiteX57" fmla="*/ 100704 w 310144"/>
              <a:gd name="connsiteY57" fmla="*/ 190808 h 332735"/>
              <a:gd name="connsiteX58" fmla="*/ 112706 w 310144"/>
              <a:gd name="connsiteY58" fmla="*/ 157947 h 332735"/>
              <a:gd name="connsiteX59" fmla="*/ 94989 w 310144"/>
              <a:gd name="connsiteY59" fmla="*/ 153470 h 332735"/>
              <a:gd name="connsiteX60" fmla="*/ 92037 w 310144"/>
              <a:gd name="connsiteY60" fmla="*/ 143278 h 332735"/>
              <a:gd name="connsiteX61" fmla="*/ 126898 w 310144"/>
              <a:gd name="connsiteY61" fmla="*/ 155756 h 332735"/>
              <a:gd name="connsiteX62" fmla="*/ 112801 w 310144"/>
              <a:gd name="connsiteY62" fmla="*/ 190808 h 332735"/>
              <a:gd name="connsiteX63" fmla="*/ 112801 w 310144"/>
              <a:gd name="connsiteY63" fmla="*/ 190808 h 332735"/>
              <a:gd name="connsiteX64" fmla="*/ 106514 w 310144"/>
              <a:gd name="connsiteY64" fmla="*/ 214430 h 332735"/>
              <a:gd name="connsiteX65" fmla="*/ 98132 w 310144"/>
              <a:gd name="connsiteY65" fmla="*/ 205858 h 332735"/>
              <a:gd name="connsiteX66" fmla="*/ 106514 w 310144"/>
              <a:gd name="connsiteY66" fmla="*/ 197095 h 332735"/>
              <a:gd name="connsiteX67" fmla="*/ 114896 w 310144"/>
              <a:gd name="connsiteY67" fmla="*/ 205858 h 332735"/>
              <a:gd name="connsiteX68" fmla="*/ 106514 w 310144"/>
              <a:gd name="connsiteY68" fmla="*/ 214430 h 332735"/>
              <a:gd name="connsiteX69" fmla="*/ 106514 w 310144"/>
              <a:gd name="connsiteY69" fmla="*/ 214430 h 332735"/>
              <a:gd name="connsiteX70" fmla="*/ 210337 w 310144"/>
              <a:gd name="connsiteY70" fmla="*/ 49362 h 332735"/>
              <a:gd name="connsiteX71" fmla="*/ 212242 w 310144"/>
              <a:gd name="connsiteY71" fmla="*/ 99749 h 332735"/>
              <a:gd name="connsiteX72" fmla="*/ 223386 w 310144"/>
              <a:gd name="connsiteY72" fmla="*/ 99749 h 332735"/>
              <a:gd name="connsiteX73" fmla="*/ 225291 w 310144"/>
              <a:gd name="connsiteY73" fmla="*/ 49362 h 332735"/>
              <a:gd name="connsiteX74" fmla="*/ 210337 w 310144"/>
              <a:gd name="connsiteY74" fmla="*/ 49362 h 332735"/>
              <a:gd name="connsiteX75" fmla="*/ 210337 w 310144"/>
              <a:gd name="connsiteY75" fmla="*/ 49362 h 332735"/>
              <a:gd name="connsiteX76" fmla="*/ 217861 w 310144"/>
              <a:gd name="connsiteY76" fmla="*/ 124038 h 332735"/>
              <a:gd name="connsiteX77" fmla="*/ 226244 w 310144"/>
              <a:gd name="connsiteY77" fmla="*/ 115370 h 332735"/>
              <a:gd name="connsiteX78" fmla="*/ 217861 w 310144"/>
              <a:gd name="connsiteY78" fmla="*/ 106607 h 332735"/>
              <a:gd name="connsiteX79" fmla="*/ 209479 w 310144"/>
              <a:gd name="connsiteY79" fmla="*/ 115370 h 332735"/>
              <a:gd name="connsiteX80" fmla="*/ 217861 w 310144"/>
              <a:gd name="connsiteY80" fmla="*/ 124038 h 332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310144" h="332735">
                <a:moveTo>
                  <a:pt x="239864" y="34122"/>
                </a:moveTo>
                <a:cubicBezTo>
                  <a:pt x="240436" y="34312"/>
                  <a:pt x="241007" y="34217"/>
                  <a:pt x="241484" y="33836"/>
                </a:cubicBezTo>
                <a:lnTo>
                  <a:pt x="281393" y="403"/>
                </a:lnTo>
                <a:cubicBezTo>
                  <a:pt x="282631" y="-644"/>
                  <a:pt x="284632" y="499"/>
                  <a:pt x="284156" y="2118"/>
                </a:cubicBezTo>
                <a:lnTo>
                  <a:pt x="271202" y="51648"/>
                </a:lnTo>
                <a:cubicBezTo>
                  <a:pt x="271011" y="52219"/>
                  <a:pt x="271202" y="52886"/>
                  <a:pt x="271678" y="53267"/>
                </a:cubicBezTo>
                <a:cubicBezTo>
                  <a:pt x="299586" y="80699"/>
                  <a:pt x="303301" y="124895"/>
                  <a:pt x="280536" y="156518"/>
                </a:cubicBezTo>
                <a:cubicBezTo>
                  <a:pt x="258153" y="138897"/>
                  <a:pt x="228339" y="134325"/>
                  <a:pt x="201669" y="144612"/>
                </a:cubicBezTo>
                <a:cubicBezTo>
                  <a:pt x="189953" y="118609"/>
                  <a:pt x="165569" y="100892"/>
                  <a:pt x="137185" y="97749"/>
                </a:cubicBezTo>
                <a:cubicBezTo>
                  <a:pt x="144710" y="49362"/>
                  <a:pt x="193859" y="19549"/>
                  <a:pt x="239864" y="34122"/>
                </a:cubicBezTo>
                <a:lnTo>
                  <a:pt x="239864" y="34122"/>
                </a:lnTo>
                <a:close/>
                <a:moveTo>
                  <a:pt x="201574" y="144993"/>
                </a:moveTo>
                <a:cubicBezTo>
                  <a:pt x="187381" y="150517"/>
                  <a:pt x="175094" y="159947"/>
                  <a:pt x="166141" y="172330"/>
                </a:cubicBezTo>
                <a:cubicBezTo>
                  <a:pt x="178047" y="181855"/>
                  <a:pt x="192335" y="187760"/>
                  <a:pt x="207574" y="189379"/>
                </a:cubicBezTo>
                <a:cubicBezTo>
                  <a:pt x="209861" y="174235"/>
                  <a:pt x="207765" y="158899"/>
                  <a:pt x="201574" y="144993"/>
                </a:cubicBezTo>
                <a:lnTo>
                  <a:pt x="201574" y="144993"/>
                </a:lnTo>
                <a:close/>
                <a:moveTo>
                  <a:pt x="284346" y="277867"/>
                </a:moveTo>
                <a:cubicBezTo>
                  <a:pt x="283870" y="278248"/>
                  <a:pt x="283680" y="278819"/>
                  <a:pt x="283774" y="279486"/>
                </a:cubicBezTo>
                <a:lnTo>
                  <a:pt x="292823" y="330730"/>
                </a:lnTo>
                <a:cubicBezTo>
                  <a:pt x="293109" y="332350"/>
                  <a:pt x="291109" y="333397"/>
                  <a:pt x="289870" y="332254"/>
                </a:cubicBezTo>
                <a:lnTo>
                  <a:pt x="253485" y="296250"/>
                </a:lnTo>
                <a:cubicBezTo>
                  <a:pt x="253009" y="295774"/>
                  <a:pt x="252437" y="295678"/>
                  <a:pt x="251770" y="295774"/>
                </a:cubicBezTo>
                <a:cubicBezTo>
                  <a:pt x="213956" y="306251"/>
                  <a:pt x="174047" y="287582"/>
                  <a:pt x="157854" y="251863"/>
                </a:cubicBezTo>
                <a:cubicBezTo>
                  <a:pt x="184334" y="241291"/>
                  <a:pt x="203193" y="217764"/>
                  <a:pt x="207574" y="189570"/>
                </a:cubicBezTo>
                <a:cubicBezTo>
                  <a:pt x="235959" y="192332"/>
                  <a:pt x="263487" y="180140"/>
                  <a:pt x="280441" y="157090"/>
                </a:cubicBezTo>
                <a:cubicBezTo>
                  <a:pt x="318731" y="187855"/>
                  <a:pt x="319970" y="245291"/>
                  <a:pt x="284346" y="277867"/>
                </a:cubicBezTo>
                <a:lnTo>
                  <a:pt x="284346" y="277867"/>
                </a:lnTo>
                <a:close/>
                <a:moveTo>
                  <a:pt x="268249" y="253768"/>
                </a:moveTo>
                <a:cubicBezTo>
                  <a:pt x="273392" y="253768"/>
                  <a:pt x="276631" y="250054"/>
                  <a:pt x="276631" y="245101"/>
                </a:cubicBezTo>
                <a:cubicBezTo>
                  <a:pt x="276631" y="239862"/>
                  <a:pt x="273202" y="236338"/>
                  <a:pt x="268249" y="236338"/>
                </a:cubicBezTo>
                <a:cubicBezTo>
                  <a:pt x="263487" y="236338"/>
                  <a:pt x="259867" y="239957"/>
                  <a:pt x="259867" y="245101"/>
                </a:cubicBezTo>
                <a:cubicBezTo>
                  <a:pt x="259962" y="249958"/>
                  <a:pt x="263105" y="253768"/>
                  <a:pt x="268249" y="253768"/>
                </a:cubicBezTo>
                <a:lnTo>
                  <a:pt x="268249" y="253768"/>
                </a:lnTo>
                <a:close/>
                <a:moveTo>
                  <a:pt x="244531" y="254149"/>
                </a:moveTo>
                <a:cubicBezTo>
                  <a:pt x="249675" y="254149"/>
                  <a:pt x="252818" y="250435"/>
                  <a:pt x="252818" y="245577"/>
                </a:cubicBezTo>
                <a:cubicBezTo>
                  <a:pt x="252818" y="240338"/>
                  <a:pt x="249389" y="236814"/>
                  <a:pt x="244531" y="236814"/>
                </a:cubicBezTo>
                <a:cubicBezTo>
                  <a:pt x="239769" y="236814"/>
                  <a:pt x="236149" y="240433"/>
                  <a:pt x="236149" y="245577"/>
                </a:cubicBezTo>
                <a:cubicBezTo>
                  <a:pt x="236149" y="250244"/>
                  <a:pt x="239293" y="254149"/>
                  <a:pt x="244531" y="254149"/>
                </a:cubicBezTo>
                <a:lnTo>
                  <a:pt x="244531" y="254149"/>
                </a:lnTo>
                <a:close/>
                <a:moveTo>
                  <a:pt x="220719" y="254435"/>
                </a:moveTo>
                <a:cubicBezTo>
                  <a:pt x="225863" y="254435"/>
                  <a:pt x="229101" y="250720"/>
                  <a:pt x="229101" y="245863"/>
                </a:cubicBezTo>
                <a:cubicBezTo>
                  <a:pt x="229101" y="240624"/>
                  <a:pt x="225672" y="237100"/>
                  <a:pt x="220719" y="237100"/>
                </a:cubicBezTo>
                <a:cubicBezTo>
                  <a:pt x="215956" y="237100"/>
                  <a:pt x="212337" y="240719"/>
                  <a:pt x="212337" y="245863"/>
                </a:cubicBezTo>
                <a:cubicBezTo>
                  <a:pt x="212337" y="250530"/>
                  <a:pt x="215480" y="254435"/>
                  <a:pt x="220719" y="254435"/>
                </a:cubicBezTo>
                <a:lnTo>
                  <a:pt x="220719" y="254435"/>
                </a:lnTo>
                <a:close/>
                <a:moveTo>
                  <a:pt x="51079" y="194523"/>
                </a:moveTo>
                <a:cubicBezTo>
                  <a:pt x="61461" y="241576"/>
                  <a:pt x="111943" y="269294"/>
                  <a:pt x="157473" y="251673"/>
                </a:cubicBezTo>
                <a:cubicBezTo>
                  <a:pt x="146043" y="225574"/>
                  <a:pt x="149281" y="195475"/>
                  <a:pt x="165855" y="172330"/>
                </a:cubicBezTo>
                <a:cubicBezTo>
                  <a:pt x="143662" y="154423"/>
                  <a:pt x="132708" y="126229"/>
                  <a:pt x="136804" y="98035"/>
                </a:cubicBezTo>
                <a:cubicBezTo>
                  <a:pt x="97751" y="94129"/>
                  <a:pt x="61652" y="119275"/>
                  <a:pt x="51841" y="157375"/>
                </a:cubicBezTo>
                <a:cubicBezTo>
                  <a:pt x="51650" y="157947"/>
                  <a:pt x="51269" y="158423"/>
                  <a:pt x="50602" y="158614"/>
                </a:cubicBezTo>
                <a:lnTo>
                  <a:pt x="1263" y="172139"/>
                </a:lnTo>
                <a:cubicBezTo>
                  <a:pt x="-356" y="172615"/>
                  <a:pt x="-451" y="174806"/>
                  <a:pt x="1168" y="175378"/>
                </a:cubicBezTo>
                <a:lnTo>
                  <a:pt x="50126" y="193189"/>
                </a:lnTo>
                <a:cubicBezTo>
                  <a:pt x="50507" y="193475"/>
                  <a:pt x="50889" y="193951"/>
                  <a:pt x="51079" y="194523"/>
                </a:cubicBezTo>
                <a:lnTo>
                  <a:pt x="51079" y="194523"/>
                </a:lnTo>
                <a:close/>
                <a:moveTo>
                  <a:pt x="112801" y="190808"/>
                </a:moveTo>
                <a:lnTo>
                  <a:pt x="100704" y="190808"/>
                </a:lnTo>
                <a:cubicBezTo>
                  <a:pt x="99561" y="172330"/>
                  <a:pt x="112706" y="168043"/>
                  <a:pt x="112706" y="157947"/>
                </a:cubicBezTo>
                <a:cubicBezTo>
                  <a:pt x="112706" y="148517"/>
                  <a:pt x="100513" y="149565"/>
                  <a:pt x="94989" y="153470"/>
                </a:cubicBezTo>
                <a:lnTo>
                  <a:pt x="92037" y="143278"/>
                </a:lnTo>
                <a:cubicBezTo>
                  <a:pt x="104228" y="135944"/>
                  <a:pt x="126898" y="137754"/>
                  <a:pt x="126898" y="155756"/>
                </a:cubicBezTo>
                <a:cubicBezTo>
                  <a:pt x="126898" y="170901"/>
                  <a:pt x="112801" y="171853"/>
                  <a:pt x="112801" y="190808"/>
                </a:cubicBezTo>
                <a:lnTo>
                  <a:pt x="112801" y="190808"/>
                </a:lnTo>
                <a:close/>
                <a:moveTo>
                  <a:pt x="106514" y="214430"/>
                </a:moveTo>
                <a:cubicBezTo>
                  <a:pt x="101276" y="214430"/>
                  <a:pt x="98132" y="210525"/>
                  <a:pt x="98132" y="205858"/>
                </a:cubicBezTo>
                <a:cubicBezTo>
                  <a:pt x="98132" y="200619"/>
                  <a:pt x="101752" y="197095"/>
                  <a:pt x="106514" y="197095"/>
                </a:cubicBezTo>
                <a:cubicBezTo>
                  <a:pt x="111467" y="197095"/>
                  <a:pt x="114896" y="200714"/>
                  <a:pt x="114896" y="205858"/>
                </a:cubicBezTo>
                <a:cubicBezTo>
                  <a:pt x="114896" y="210715"/>
                  <a:pt x="111658" y="214430"/>
                  <a:pt x="106514" y="214430"/>
                </a:cubicBezTo>
                <a:lnTo>
                  <a:pt x="106514" y="214430"/>
                </a:lnTo>
                <a:close/>
                <a:moveTo>
                  <a:pt x="210337" y="49362"/>
                </a:moveTo>
                <a:lnTo>
                  <a:pt x="212242" y="99749"/>
                </a:lnTo>
                <a:lnTo>
                  <a:pt x="223386" y="99749"/>
                </a:lnTo>
                <a:lnTo>
                  <a:pt x="225291" y="49362"/>
                </a:lnTo>
                <a:lnTo>
                  <a:pt x="210337" y="49362"/>
                </a:lnTo>
                <a:lnTo>
                  <a:pt x="210337" y="49362"/>
                </a:lnTo>
                <a:close/>
                <a:moveTo>
                  <a:pt x="217861" y="124038"/>
                </a:moveTo>
                <a:cubicBezTo>
                  <a:pt x="223005" y="124038"/>
                  <a:pt x="226244" y="120323"/>
                  <a:pt x="226244" y="115370"/>
                </a:cubicBezTo>
                <a:cubicBezTo>
                  <a:pt x="226244" y="110227"/>
                  <a:pt x="222815" y="106607"/>
                  <a:pt x="217861" y="106607"/>
                </a:cubicBezTo>
                <a:cubicBezTo>
                  <a:pt x="213004" y="106607"/>
                  <a:pt x="209479" y="110227"/>
                  <a:pt x="209479" y="115370"/>
                </a:cubicBezTo>
                <a:cubicBezTo>
                  <a:pt x="209384" y="120228"/>
                  <a:pt x="212623" y="124038"/>
                  <a:pt x="217861" y="124038"/>
                </a:cubicBezTo>
                <a:close/>
              </a:path>
            </a:pathLst>
          </a:custGeom>
          <a:solidFill>
            <a:srgbClr val="041D67"/>
          </a:solidFill>
          <a:ln w="9525" cap="flat">
            <a:noFill/>
            <a:prstDash val="solid"/>
            <a:miter/>
          </a:ln>
        </p:spPr>
        <p:txBody>
          <a:bodyPr rtlCol="0" anchor="ctr"/>
          <a:lstStyle/>
          <a:p>
            <a:endParaRPr lang="en-US"/>
          </a:p>
        </p:txBody>
      </p:sp>
      <p:sp>
        <p:nvSpPr>
          <p:cNvPr id="32" name="TextBox 31">
            <a:extLst>
              <a:ext uri="{FF2B5EF4-FFF2-40B4-BE49-F238E27FC236}">
                <a16:creationId xmlns:a16="http://schemas.microsoft.com/office/drawing/2014/main" id="{4D3BD734-1AF6-49CD-FD9F-5476779B83C6}"/>
              </a:ext>
            </a:extLst>
          </p:cNvPr>
          <p:cNvSpPr txBox="1"/>
          <p:nvPr/>
        </p:nvSpPr>
        <p:spPr>
          <a:xfrm>
            <a:off x="7183159" y="4233107"/>
            <a:ext cx="2695217" cy="1410001"/>
          </a:xfrm>
          <a:prstGeom prst="rect">
            <a:avLst/>
          </a:prstGeom>
          <a:noFill/>
        </p:spPr>
        <p:txBody>
          <a:bodyPr wrap="square">
            <a:spAutoFit/>
          </a:bodyPr>
          <a:lstStyle/>
          <a:p>
            <a:pPr algn="ctr" rtl="1">
              <a:lnSpc>
                <a:spcPct val="150000"/>
              </a:lnSpc>
            </a:pPr>
            <a:r>
              <a:rPr lang="fa-IR" sz="1400" b="1" dirty="0">
                <a:latin typeface="Kalameh" pitchFamily="2" charset="-78"/>
                <a:cs typeface="B Titr" panose="00000700000000000000" pitchFamily="2" charset="-78"/>
              </a:rPr>
              <a:t>تیتر عنوان را وارد نمایید</a:t>
            </a:r>
          </a:p>
          <a:p>
            <a:pPr algn="ctr" rtl="1">
              <a:lnSpc>
                <a:spcPct val="150000"/>
              </a:lnSpc>
            </a:pPr>
            <a:r>
              <a:rPr lang="fa-IR" sz="11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100" b="1" dirty="0">
                <a:latin typeface="Kalameh" pitchFamily="2" charset="-78"/>
                <a:cs typeface="B Nazanin" panose="00000400000000000000" pitchFamily="2" charset="-78"/>
              </a:rPr>
              <a:t> </a:t>
            </a:r>
            <a:r>
              <a:rPr lang="fa-IR" sz="1100" b="1" dirty="0">
                <a:latin typeface="Kalameh" pitchFamily="2" charset="-78"/>
                <a:cs typeface="B Nazanin" panose="00000400000000000000" pitchFamily="2" charset="-78"/>
              </a:rPr>
              <a:t> که شما به راحتی میتوانید بعد از خرید فایل آن را به راحتی تغییر داد</a:t>
            </a:r>
            <a:endParaRPr lang="en-US" sz="1100" dirty="0"/>
          </a:p>
        </p:txBody>
      </p:sp>
      <p:sp>
        <p:nvSpPr>
          <p:cNvPr id="33" name="TextBox 32">
            <a:extLst>
              <a:ext uri="{FF2B5EF4-FFF2-40B4-BE49-F238E27FC236}">
                <a16:creationId xmlns:a16="http://schemas.microsoft.com/office/drawing/2014/main" id="{E9E9D9C3-939D-AF19-7AF6-52BD7241BCF9}"/>
              </a:ext>
            </a:extLst>
          </p:cNvPr>
          <p:cNvSpPr txBox="1"/>
          <p:nvPr/>
        </p:nvSpPr>
        <p:spPr>
          <a:xfrm>
            <a:off x="7191678" y="2057881"/>
            <a:ext cx="2695217" cy="1410001"/>
          </a:xfrm>
          <a:prstGeom prst="rect">
            <a:avLst/>
          </a:prstGeom>
          <a:noFill/>
        </p:spPr>
        <p:txBody>
          <a:bodyPr wrap="square">
            <a:spAutoFit/>
          </a:bodyPr>
          <a:lstStyle/>
          <a:p>
            <a:pPr algn="ctr" rtl="1">
              <a:lnSpc>
                <a:spcPct val="150000"/>
              </a:lnSpc>
            </a:pPr>
            <a:r>
              <a:rPr lang="fa-IR" sz="1400" b="1" dirty="0">
                <a:latin typeface="Kalameh" pitchFamily="2" charset="-78"/>
                <a:cs typeface="B Titr" panose="00000700000000000000" pitchFamily="2" charset="-78"/>
              </a:rPr>
              <a:t>تیتر عنوان را وارد نمایید</a:t>
            </a:r>
          </a:p>
          <a:p>
            <a:pPr algn="ctr" rtl="1">
              <a:lnSpc>
                <a:spcPct val="150000"/>
              </a:lnSpc>
            </a:pPr>
            <a:r>
              <a:rPr lang="fa-IR" sz="11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100" b="1" dirty="0">
                <a:latin typeface="Kalameh" pitchFamily="2" charset="-78"/>
                <a:cs typeface="B Nazanin" panose="00000400000000000000" pitchFamily="2" charset="-78"/>
              </a:rPr>
              <a:t> </a:t>
            </a:r>
            <a:r>
              <a:rPr lang="fa-IR" sz="1100" b="1" dirty="0">
                <a:latin typeface="Kalameh" pitchFamily="2" charset="-78"/>
                <a:cs typeface="B Nazanin" panose="00000400000000000000" pitchFamily="2" charset="-78"/>
              </a:rPr>
              <a:t> که شما به راحتی میتوانید بعد از خرید فایل آن را به راحتی تغییر داد</a:t>
            </a:r>
            <a:endParaRPr lang="en-US" sz="1100" dirty="0"/>
          </a:p>
        </p:txBody>
      </p:sp>
      <p:sp>
        <p:nvSpPr>
          <p:cNvPr id="47" name="TextBox 46">
            <a:extLst>
              <a:ext uri="{FF2B5EF4-FFF2-40B4-BE49-F238E27FC236}">
                <a16:creationId xmlns:a16="http://schemas.microsoft.com/office/drawing/2014/main" id="{721B2D42-ABA2-E89A-D322-ACACCBF141DE}"/>
              </a:ext>
            </a:extLst>
          </p:cNvPr>
          <p:cNvSpPr txBox="1"/>
          <p:nvPr/>
        </p:nvSpPr>
        <p:spPr>
          <a:xfrm>
            <a:off x="510409" y="1590445"/>
            <a:ext cx="6525662" cy="3754874"/>
          </a:xfrm>
          <a:prstGeom prst="rect">
            <a:avLst/>
          </a:prstGeom>
          <a:noFill/>
        </p:spPr>
        <p:txBody>
          <a:bodyPr wrap="square">
            <a:spAutoFit/>
          </a:bodyPr>
          <a:lstStyle/>
          <a:p>
            <a:pPr algn="justLow" rtl="1">
              <a:lnSpc>
                <a:spcPct val="150000"/>
              </a:lnSpc>
            </a:pPr>
            <a:r>
              <a:rPr lang="fa-IR" sz="16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باشدکه شما به راحتی میتوانید بعد از خرید فایل آن را به راحتی تغییر داده و متن دلخواه خود را در این قسمت جایگزین کنید. </a:t>
            </a:r>
            <a:endParaRPr lang="en-US" sz="1600" dirty="0"/>
          </a:p>
        </p:txBody>
      </p:sp>
      <p:sp>
        <p:nvSpPr>
          <p:cNvPr id="9" name="TextBox 8">
            <a:extLst>
              <a:ext uri="{FF2B5EF4-FFF2-40B4-BE49-F238E27FC236}">
                <a16:creationId xmlns:a16="http://schemas.microsoft.com/office/drawing/2014/main" id="{D12A211A-CCCE-A258-40FD-B41442330DB7}"/>
              </a:ext>
            </a:extLst>
          </p:cNvPr>
          <p:cNvSpPr txBox="1"/>
          <p:nvPr/>
        </p:nvSpPr>
        <p:spPr>
          <a:xfrm>
            <a:off x="72966" y="6265334"/>
            <a:ext cx="3732415" cy="430887"/>
          </a:xfrm>
          <a:prstGeom prst="rect">
            <a:avLst/>
          </a:prstGeom>
          <a:noFill/>
        </p:spPr>
        <p:txBody>
          <a:bodyPr wrap="square">
            <a:spAutoFit/>
          </a:bodyPr>
          <a:lstStyle/>
          <a:p>
            <a:pPr algn="ctr" rtl="1">
              <a:lnSpc>
                <a:spcPct val="150000"/>
              </a:lnSpc>
              <a:spcBef>
                <a:spcPct val="0"/>
              </a:spcBef>
              <a:buNone/>
            </a:pPr>
            <a:r>
              <a:rPr lang="fa-IR" altLang="en-US" sz="1600" b="1" dirty="0">
                <a:latin typeface="Damavand ExtraBold" panose="00000900000000000000" pitchFamily="2" charset="-78"/>
                <a:cs typeface="B Titr" panose="00000700000000000000" pitchFamily="2" charset="-78"/>
              </a:rPr>
              <a:t>قالب پاورپوینت جلسه دفاع کارشناسی ارشد</a:t>
            </a:r>
          </a:p>
        </p:txBody>
      </p:sp>
    </p:spTree>
    <p:extLst>
      <p:ext uri="{BB962C8B-B14F-4D97-AF65-F5344CB8AC3E}">
        <p14:creationId xmlns:p14="http://schemas.microsoft.com/office/powerpoint/2010/main" val="8355145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randombar(horizontal)">
                                      <p:cBhvr>
                                        <p:cTn id="12" dur="500"/>
                                        <p:tgtEl>
                                          <p:spTgt spid="27"/>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wheel(1)">
                                      <p:cBhvr>
                                        <p:cTn id="17" dur="2000"/>
                                        <p:tgtEl>
                                          <p:spTgt spid="29"/>
                                        </p:tgtEl>
                                      </p:cBhvr>
                                    </p:animEffect>
                                  </p:childTnLst>
                                </p:cTn>
                              </p:par>
                              <p:par>
                                <p:cTn id="18" presetID="21" presetClass="entr" presetSubtype="1" fill="hold" grpId="0" nodeType="withEffect">
                                  <p:stCondLst>
                                    <p:cond delay="0"/>
                                  </p:stCondLst>
                                  <p:childTnLst>
                                    <p:set>
                                      <p:cBhvr>
                                        <p:cTn id="19" dur="1" fill="hold">
                                          <p:stCondLst>
                                            <p:cond delay="0"/>
                                          </p:stCondLst>
                                        </p:cTn>
                                        <p:tgtEl>
                                          <p:spTgt spid="28"/>
                                        </p:tgtEl>
                                        <p:attrNameLst>
                                          <p:attrName>style.visibility</p:attrName>
                                        </p:attrNameLst>
                                      </p:cBhvr>
                                      <p:to>
                                        <p:strVal val="visible"/>
                                      </p:to>
                                    </p:set>
                                    <p:animEffect transition="in" filter="wheel(1)">
                                      <p:cBhvr>
                                        <p:cTn id="20" dur="2000"/>
                                        <p:tgtEl>
                                          <p:spTgt spid="28"/>
                                        </p:tgtEl>
                                      </p:cBhvr>
                                    </p:animEffect>
                                  </p:childTnLst>
                                </p:cTn>
                              </p:par>
                            </p:childTnLst>
                          </p:cTn>
                        </p:par>
                      </p:childTnLst>
                    </p:cTn>
                  </p:par>
                  <p:par>
                    <p:cTn id="21" fill="hold">
                      <p:stCondLst>
                        <p:cond delay="indefinite"/>
                      </p:stCondLst>
                      <p:childTnLst>
                        <p:par>
                          <p:cTn id="22" fill="hold">
                            <p:stCondLst>
                              <p:cond delay="0"/>
                            </p:stCondLst>
                            <p:childTnLst>
                              <p:par>
                                <p:cTn id="23" presetID="45" presetClass="entr" presetSubtype="0" fill="hold" grpId="0" nodeType="click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fade">
                                      <p:cBhvr>
                                        <p:cTn id="25" dur="2000"/>
                                        <p:tgtEl>
                                          <p:spTgt spid="30"/>
                                        </p:tgtEl>
                                      </p:cBhvr>
                                    </p:animEffect>
                                    <p:anim calcmode="lin" valueType="num">
                                      <p:cBhvr>
                                        <p:cTn id="26" dur="2000" fill="hold"/>
                                        <p:tgtEl>
                                          <p:spTgt spid="30"/>
                                        </p:tgtEl>
                                        <p:attrNameLst>
                                          <p:attrName>ppt_w</p:attrName>
                                        </p:attrNameLst>
                                      </p:cBhvr>
                                      <p:tavLst>
                                        <p:tav tm="0" fmla="#ppt_w*sin(2.5*pi*$)">
                                          <p:val>
                                            <p:fltVal val="0"/>
                                          </p:val>
                                        </p:tav>
                                        <p:tav tm="100000">
                                          <p:val>
                                            <p:fltVal val="1"/>
                                          </p:val>
                                        </p:tav>
                                      </p:tavLst>
                                    </p:anim>
                                    <p:anim calcmode="lin" valueType="num">
                                      <p:cBhvr>
                                        <p:cTn id="27" dur="2000" fill="hold"/>
                                        <p:tgtEl>
                                          <p:spTgt spid="30"/>
                                        </p:tgtEl>
                                        <p:attrNameLst>
                                          <p:attrName>ppt_h</p:attrName>
                                        </p:attrNameLst>
                                      </p:cBhvr>
                                      <p:tavLst>
                                        <p:tav tm="0">
                                          <p:val>
                                            <p:strVal val="#ppt_h"/>
                                          </p:val>
                                        </p:tav>
                                        <p:tav tm="100000">
                                          <p:val>
                                            <p:strVal val="#ppt_h"/>
                                          </p:val>
                                        </p:tav>
                                      </p:tavLst>
                                    </p:anim>
                                  </p:childTnLst>
                                </p:cTn>
                              </p:par>
                              <p:par>
                                <p:cTn id="28" presetID="45" presetClass="entr" presetSubtype="0" fill="hold" grpId="0" nodeType="withEffect">
                                  <p:stCondLst>
                                    <p:cond delay="0"/>
                                  </p:stCondLst>
                                  <p:childTnLst>
                                    <p:set>
                                      <p:cBhvr>
                                        <p:cTn id="29" dur="1" fill="hold">
                                          <p:stCondLst>
                                            <p:cond delay="0"/>
                                          </p:stCondLst>
                                        </p:cTn>
                                        <p:tgtEl>
                                          <p:spTgt spid="31"/>
                                        </p:tgtEl>
                                        <p:attrNameLst>
                                          <p:attrName>style.visibility</p:attrName>
                                        </p:attrNameLst>
                                      </p:cBhvr>
                                      <p:to>
                                        <p:strVal val="visible"/>
                                      </p:to>
                                    </p:set>
                                    <p:animEffect transition="in" filter="fade">
                                      <p:cBhvr>
                                        <p:cTn id="30" dur="2000"/>
                                        <p:tgtEl>
                                          <p:spTgt spid="31"/>
                                        </p:tgtEl>
                                      </p:cBhvr>
                                    </p:animEffect>
                                    <p:anim calcmode="lin" valueType="num">
                                      <p:cBhvr>
                                        <p:cTn id="31" dur="2000" fill="hold"/>
                                        <p:tgtEl>
                                          <p:spTgt spid="31"/>
                                        </p:tgtEl>
                                        <p:attrNameLst>
                                          <p:attrName>ppt_w</p:attrName>
                                        </p:attrNameLst>
                                      </p:cBhvr>
                                      <p:tavLst>
                                        <p:tav tm="0" fmla="#ppt_w*sin(2.5*pi*$)">
                                          <p:val>
                                            <p:fltVal val="0"/>
                                          </p:val>
                                        </p:tav>
                                        <p:tav tm="100000">
                                          <p:val>
                                            <p:fltVal val="1"/>
                                          </p:val>
                                        </p:tav>
                                      </p:tavLst>
                                    </p:anim>
                                    <p:anim calcmode="lin" valueType="num">
                                      <p:cBhvr>
                                        <p:cTn id="32" dur="2000" fill="hold"/>
                                        <p:tgtEl>
                                          <p:spTgt spid="31"/>
                                        </p:tgtEl>
                                        <p:attrNameLst>
                                          <p:attrName>ppt_h</p:attrName>
                                        </p:attrNameLst>
                                      </p:cBhvr>
                                      <p:tavLst>
                                        <p:tav tm="0">
                                          <p:val>
                                            <p:strVal val="#ppt_h"/>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grpId="0" nodeType="clickEffect">
                                  <p:stCondLst>
                                    <p:cond delay="0"/>
                                  </p:stCondLst>
                                  <p:childTnLst>
                                    <p:set>
                                      <p:cBhvr>
                                        <p:cTn id="36" dur="1" fill="hold">
                                          <p:stCondLst>
                                            <p:cond delay="0"/>
                                          </p:stCondLst>
                                        </p:cTn>
                                        <p:tgtEl>
                                          <p:spTgt spid="32"/>
                                        </p:tgtEl>
                                        <p:attrNameLst>
                                          <p:attrName>style.visibility</p:attrName>
                                        </p:attrNameLst>
                                      </p:cBhvr>
                                      <p:to>
                                        <p:strVal val="visible"/>
                                      </p:to>
                                    </p:set>
                                    <p:animEffect transition="in" filter="fade">
                                      <p:cBhvr>
                                        <p:cTn id="37" dur="1000"/>
                                        <p:tgtEl>
                                          <p:spTgt spid="32"/>
                                        </p:tgtEl>
                                      </p:cBhvr>
                                    </p:animEffect>
                                    <p:anim calcmode="lin" valueType="num">
                                      <p:cBhvr>
                                        <p:cTn id="38" dur="1000" fill="hold"/>
                                        <p:tgtEl>
                                          <p:spTgt spid="32"/>
                                        </p:tgtEl>
                                        <p:attrNameLst>
                                          <p:attrName>ppt_x</p:attrName>
                                        </p:attrNameLst>
                                      </p:cBhvr>
                                      <p:tavLst>
                                        <p:tav tm="0">
                                          <p:val>
                                            <p:strVal val="#ppt_x"/>
                                          </p:val>
                                        </p:tav>
                                        <p:tav tm="100000">
                                          <p:val>
                                            <p:strVal val="#ppt_x"/>
                                          </p:val>
                                        </p:tav>
                                      </p:tavLst>
                                    </p:anim>
                                    <p:anim calcmode="lin" valueType="num">
                                      <p:cBhvr>
                                        <p:cTn id="39"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33"/>
                                        </p:tgtEl>
                                        <p:attrNameLst>
                                          <p:attrName>style.visibility</p:attrName>
                                        </p:attrNameLst>
                                      </p:cBhvr>
                                      <p:to>
                                        <p:strVal val="visible"/>
                                      </p:to>
                                    </p:set>
                                    <p:animEffect transition="in" filter="fade">
                                      <p:cBhvr>
                                        <p:cTn id="44" dur="1000"/>
                                        <p:tgtEl>
                                          <p:spTgt spid="33"/>
                                        </p:tgtEl>
                                      </p:cBhvr>
                                    </p:animEffect>
                                    <p:anim calcmode="lin" valueType="num">
                                      <p:cBhvr>
                                        <p:cTn id="45" dur="1000" fill="hold"/>
                                        <p:tgtEl>
                                          <p:spTgt spid="33"/>
                                        </p:tgtEl>
                                        <p:attrNameLst>
                                          <p:attrName>ppt_x</p:attrName>
                                        </p:attrNameLst>
                                      </p:cBhvr>
                                      <p:tavLst>
                                        <p:tav tm="0">
                                          <p:val>
                                            <p:strVal val="#ppt_x"/>
                                          </p:val>
                                        </p:tav>
                                        <p:tav tm="100000">
                                          <p:val>
                                            <p:strVal val="#ppt_x"/>
                                          </p:val>
                                        </p:tav>
                                      </p:tavLst>
                                    </p:anim>
                                    <p:anim calcmode="lin" valueType="num">
                                      <p:cBhvr>
                                        <p:cTn id="46"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14" presetClass="entr" presetSubtype="10" fill="hold" grpId="0" nodeType="clickEffect">
                                  <p:stCondLst>
                                    <p:cond delay="0"/>
                                  </p:stCondLst>
                                  <p:childTnLst>
                                    <p:set>
                                      <p:cBhvr>
                                        <p:cTn id="50" dur="1" fill="hold">
                                          <p:stCondLst>
                                            <p:cond delay="0"/>
                                          </p:stCondLst>
                                        </p:cTn>
                                        <p:tgtEl>
                                          <p:spTgt spid="47"/>
                                        </p:tgtEl>
                                        <p:attrNameLst>
                                          <p:attrName>style.visibility</p:attrName>
                                        </p:attrNameLst>
                                      </p:cBhvr>
                                      <p:to>
                                        <p:strVal val="visible"/>
                                      </p:to>
                                    </p:set>
                                    <p:animEffect transition="in" filter="randombar(horizontal)">
                                      <p:cBhvr>
                                        <p:cTn id="51"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27" grpId="0"/>
      <p:bldP spid="28" grpId="0" animBg="1"/>
      <p:bldP spid="29" grpId="0" animBg="1"/>
      <p:bldP spid="30" grpId="0" animBg="1"/>
      <p:bldP spid="31" grpId="0" animBg="1"/>
      <p:bldP spid="32" grpId="0"/>
      <p:bldP spid="33" grpId="0"/>
      <p:bldP spid="4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8653D1E-4CB2-6FB7-0CE8-3BF5DC40E4E4}"/>
              </a:ext>
            </a:extLst>
          </p:cNvPr>
          <p:cNvSpPr txBox="1"/>
          <p:nvPr/>
        </p:nvSpPr>
        <p:spPr>
          <a:xfrm rot="16200000">
            <a:off x="7703769" y="2621086"/>
            <a:ext cx="4958517" cy="1615827"/>
          </a:xfrm>
          <a:prstGeom prst="rect">
            <a:avLst/>
          </a:prstGeom>
          <a:noFill/>
        </p:spPr>
        <p:txBody>
          <a:bodyPr wrap="square">
            <a:spAutoFit/>
          </a:bodyPr>
          <a:lstStyle/>
          <a:p>
            <a:pPr algn="ctr" rtl="1">
              <a:lnSpc>
                <a:spcPct val="150000"/>
              </a:lnSpc>
              <a:spcBef>
                <a:spcPct val="0"/>
              </a:spcBef>
              <a:buNone/>
            </a:pPr>
            <a:r>
              <a:rPr lang="fa-IR" altLang="en-US" sz="7200" b="1" dirty="0">
                <a:solidFill>
                  <a:srgbClr val="041D67"/>
                </a:solidFill>
                <a:latin typeface="Damavand ExtraBold" panose="00000900000000000000" pitchFamily="2" charset="-78"/>
                <a:cs typeface="B Titr" panose="00000700000000000000" pitchFamily="2" charset="-78"/>
              </a:rPr>
              <a:t>روش تحقیق</a:t>
            </a:r>
            <a:endParaRPr lang="fa-IR" altLang="en-US" sz="4800" b="1" dirty="0">
              <a:solidFill>
                <a:srgbClr val="041D67"/>
              </a:solidFill>
              <a:latin typeface="Damavand ExtraBold" panose="00000900000000000000" pitchFamily="2" charset="-78"/>
              <a:cs typeface="B Titr" panose="00000700000000000000" pitchFamily="2" charset="-78"/>
            </a:endParaRPr>
          </a:p>
        </p:txBody>
      </p:sp>
      <p:pic>
        <p:nvPicPr>
          <p:cNvPr id="5" name="Picture 4">
            <a:extLst>
              <a:ext uri="{FF2B5EF4-FFF2-40B4-BE49-F238E27FC236}">
                <a16:creationId xmlns:a16="http://schemas.microsoft.com/office/drawing/2014/main" id="{4F876524-1B73-FB20-4D7F-3BAA4071BBA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7436721" y="2356699"/>
            <a:ext cx="2144600" cy="2144600"/>
          </a:xfrm>
          <a:prstGeom prst="rect">
            <a:avLst/>
          </a:prstGeom>
        </p:spPr>
      </p:pic>
      <p:sp>
        <p:nvSpPr>
          <p:cNvPr id="8" name="TextBox 7">
            <a:extLst>
              <a:ext uri="{FF2B5EF4-FFF2-40B4-BE49-F238E27FC236}">
                <a16:creationId xmlns:a16="http://schemas.microsoft.com/office/drawing/2014/main" id="{6813147D-287E-27CF-DC16-24678D3D45F7}"/>
              </a:ext>
            </a:extLst>
          </p:cNvPr>
          <p:cNvSpPr txBox="1"/>
          <p:nvPr/>
        </p:nvSpPr>
        <p:spPr>
          <a:xfrm>
            <a:off x="1092013" y="1197620"/>
            <a:ext cx="5229274" cy="4462760"/>
          </a:xfrm>
          <a:prstGeom prst="rect">
            <a:avLst/>
          </a:prstGeom>
          <a:noFill/>
        </p:spPr>
        <p:txBody>
          <a:bodyPr wrap="square">
            <a:spAutoFit/>
          </a:bodyPr>
          <a:lstStyle/>
          <a:p>
            <a:pPr algn="justLow" rtl="1">
              <a:lnSpc>
                <a:spcPct val="200000"/>
              </a:lnSpc>
            </a:pPr>
            <a:r>
              <a:rPr lang="fa-IR" sz="16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دهید. </a:t>
            </a:r>
            <a:endParaRPr lang="en-US" sz="1600" dirty="0"/>
          </a:p>
        </p:txBody>
      </p:sp>
    </p:spTree>
    <p:extLst>
      <p:ext uri="{BB962C8B-B14F-4D97-AF65-F5344CB8AC3E}">
        <p14:creationId xmlns:p14="http://schemas.microsoft.com/office/powerpoint/2010/main" val="5397248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par>
                                <p:cTn id="21" presetID="26" presetClass="entr" presetSubtype="0" fill="hold"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down)">
                                      <p:cBhvr>
                                        <p:cTn id="23" dur="580">
                                          <p:stCondLst>
                                            <p:cond delay="0"/>
                                          </p:stCondLst>
                                        </p:cTn>
                                        <p:tgtEl>
                                          <p:spTgt spid="5"/>
                                        </p:tgtEl>
                                      </p:cBhvr>
                                    </p:animEffect>
                                    <p:anim calcmode="lin" valueType="num">
                                      <p:cBhvr>
                                        <p:cTn id="24"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29" dur="26">
                                          <p:stCondLst>
                                            <p:cond delay="650"/>
                                          </p:stCondLst>
                                        </p:cTn>
                                        <p:tgtEl>
                                          <p:spTgt spid="5"/>
                                        </p:tgtEl>
                                      </p:cBhvr>
                                      <p:to x="100000" y="60000"/>
                                    </p:animScale>
                                    <p:animScale>
                                      <p:cBhvr>
                                        <p:cTn id="30" dur="166" decel="50000">
                                          <p:stCondLst>
                                            <p:cond delay="676"/>
                                          </p:stCondLst>
                                        </p:cTn>
                                        <p:tgtEl>
                                          <p:spTgt spid="5"/>
                                        </p:tgtEl>
                                      </p:cBhvr>
                                      <p:to x="100000" y="100000"/>
                                    </p:animScale>
                                    <p:animScale>
                                      <p:cBhvr>
                                        <p:cTn id="31" dur="26">
                                          <p:stCondLst>
                                            <p:cond delay="1312"/>
                                          </p:stCondLst>
                                        </p:cTn>
                                        <p:tgtEl>
                                          <p:spTgt spid="5"/>
                                        </p:tgtEl>
                                      </p:cBhvr>
                                      <p:to x="100000" y="80000"/>
                                    </p:animScale>
                                    <p:animScale>
                                      <p:cBhvr>
                                        <p:cTn id="32" dur="166" decel="50000">
                                          <p:stCondLst>
                                            <p:cond delay="1338"/>
                                          </p:stCondLst>
                                        </p:cTn>
                                        <p:tgtEl>
                                          <p:spTgt spid="5"/>
                                        </p:tgtEl>
                                      </p:cBhvr>
                                      <p:to x="100000" y="100000"/>
                                    </p:animScale>
                                    <p:animScale>
                                      <p:cBhvr>
                                        <p:cTn id="33" dur="26">
                                          <p:stCondLst>
                                            <p:cond delay="1642"/>
                                          </p:stCondLst>
                                        </p:cTn>
                                        <p:tgtEl>
                                          <p:spTgt spid="5"/>
                                        </p:tgtEl>
                                      </p:cBhvr>
                                      <p:to x="100000" y="90000"/>
                                    </p:animScale>
                                    <p:animScale>
                                      <p:cBhvr>
                                        <p:cTn id="34" dur="166" decel="50000">
                                          <p:stCondLst>
                                            <p:cond delay="1668"/>
                                          </p:stCondLst>
                                        </p:cTn>
                                        <p:tgtEl>
                                          <p:spTgt spid="5"/>
                                        </p:tgtEl>
                                      </p:cBhvr>
                                      <p:to x="100000" y="100000"/>
                                    </p:animScale>
                                    <p:animScale>
                                      <p:cBhvr>
                                        <p:cTn id="35" dur="26">
                                          <p:stCondLst>
                                            <p:cond delay="1808"/>
                                          </p:stCondLst>
                                        </p:cTn>
                                        <p:tgtEl>
                                          <p:spTgt spid="5"/>
                                        </p:tgtEl>
                                      </p:cBhvr>
                                      <p:to x="100000" y="95000"/>
                                    </p:animScale>
                                    <p:animScale>
                                      <p:cBhvr>
                                        <p:cTn id="36" dur="166" decel="50000">
                                          <p:stCondLst>
                                            <p:cond delay="1834"/>
                                          </p:stCondLst>
                                        </p:cTn>
                                        <p:tgtEl>
                                          <p:spTgt spid="5"/>
                                        </p:tgtEl>
                                      </p:cBhvr>
                                      <p:to x="100000" y="100000"/>
                                    </p:animScale>
                                  </p:childTnLst>
                                </p:cTn>
                              </p:par>
                            </p:childTnLst>
                          </p:cTn>
                        </p:par>
                      </p:childTnLst>
                    </p:cTn>
                  </p:par>
                  <p:par>
                    <p:cTn id="37" fill="hold">
                      <p:stCondLst>
                        <p:cond delay="indefinite"/>
                      </p:stCondLst>
                      <p:childTnLst>
                        <p:par>
                          <p:cTn id="38" fill="hold">
                            <p:stCondLst>
                              <p:cond delay="0"/>
                            </p:stCondLst>
                            <p:childTnLst>
                              <p:par>
                                <p:cTn id="39" presetID="16" presetClass="entr" presetSubtype="42" fill="hold" grpId="0" nodeType="click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barn(outHorizontal)">
                                      <p:cBhvr>
                                        <p:cTn id="4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C1BA75B-4E5B-36D4-45D5-3498930692E2}"/>
              </a:ext>
            </a:extLst>
          </p:cNvPr>
          <p:cNvSpPr txBox="1"/>
          <p:nvPr/>
        </p:nvSpPr>
        <p:spPr>
          <a:xfrm rot="18576978">
            <a:off x="10754057" y="324967"/>
            <a:ext cx="1565428"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روش تحقیق</a:t>
            </a:r>
            <a:endParaRPr lang="fa-IR" altLang="en-US" sz="1100" b="1" dirty="0">
              <a:latin typeface="Damavand ExtraBold" panose="00000900000000000000" pitchFamily="2" charset="-78"/>
              <a:cs typeface="B Titr" panose="00000700000000000000" pitchFamily="2" charset="-78"/>
            </a:endParaRPr>
          </a:p>
        </p:txBody>
      </p:sp>
      <p:sp>
        <p:nvSpPr>
          <p:cNvPr id="4" name="TextBox 3">
            <a:extLst>
              <a:ext uri="{FF2B5EF4-FFF2-40B4-BE49-F238E27FC236}">
                <a16:creationId xmlns:a16="http://schemas.microsoft.com/office/drawing/2014/main" id="{32C4A0B2-7623-BDFB-09A5-880B8CB974A8}"/>
              </a:ext>
            </a:extLst>
          </p:cNvPr>
          <p:cNvSpPr txBox="1"/>
          <p:nvPr/>
        </p:nvSpPr>
        <p:spPr>
          <a:xfrm>
            <a:off x="10151955" y="1396377"/>
            <a:ext cx="1565428"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بحث و نتایج</a:t>
            </a:r>
            <a:endParaRPr lang="fa-IR" altLang="en-US" sz="1100" b="1" dirty="0">
              <a:latin typeface="Damavand ExtraBold" panose="00000900000000000000" pitchFamily="2" charset="-78"/>
              <a:cs typeface="B Titr" panose="00000700000000000000" pitchFamily="2" charset="-78"/>
            </a:endParaRPr>
          </a:p>
        </p:txBody>
      </p:sp>
      <p:sp>
        <p:nvSpPr>
          <p:cNvPr id="5" name="TextBox 4">
            <a:extLst>
              <a:ext uri="{FF2B5EF4-FFF2-40B4-BE49-F238E27FC236}">
                <a16:creationId xmlns:a16="http://schemas.microsoft.com/office/drawing/2014/main" id="{82BD2D74-953E-0F80-D810-E27045AFA594}"/>
              </a:ext>
            </a:extLst>
          </p:cNvPr>
          <p:cNvSpPr txBox="1"/>
          <p:nvPr/>
        </p:nvSpPr>
        <p:spPr>
          <a:xfrm>
            <a:off x="10388577" y="2896180"/>
            <a:ext cx="1422265"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منابع</a:t>
            </a:r>
            <a:endParaRPr lang="fa-IR" altLang="en-US" sz="1100" b="1" dirty="0">
              <a:latin typeface="Damavand ExtraBold" panose="00000900000000000000" pitchFamily="2" charset="-78"/>
              <a:cs typeface="B Titr" panose="00000700000000000000" pitchFamily="2" charset="-78"/>
            </a:endParaRPr>
          </a:p>
        </p:txBody>
      </p:sp>
      <p:sp>
        <p:nvSpPr>
          <p:cNvPr id="6" name="TextBox 5">
            <a:extLst>
              <a:ext uri="{FF2B5EF4-FFF2-40B4-BE49-F238E27FC236}">
                <a16:creationId xmlns:a16="http://schemas.microsoft.com/office/drawing/2014/main" id="{61EDD13A-1BB4-098B-57EC-3B93B239C176}"/>
              </a:ext>
            </a:extLst>
          </p:cNvPr>
          <p:cNvSpPr txBox="1"/>
          <p:nvPr/>
        </p:nvSpPr>
        <p:spPr>
          <a:xfrm>
            <a:off x="10223536" y="2126684"/>
            <a:ext cx="1422265" cy="473206"/>
          </a:xfrm>
          <a:prstGeom prst="rect">
            <a:avLst/>
          </a:prstGeom>
          <a:noFill/>
        </p:spPr>
        <p:txBody>
          <a:bodyPr wrap="square">
            <a:spAutoFit/>
          </a:bodyPr>
          <a:lstStyle/>
          <a:p>
            <a:pPr algn="ctr" rtl="1">
              <a:lnSpc>
                <a:spcPct val="150000"/>
              </a:lnSpc>
              <a:spcBef>
                <a:spcPct val="0"/>
              </a:spcBef>
              <a:buNone/>
            </a:pPr>
            <a:r>
              <a:rPr lang="fa-IR" altLang="en-US" b="1" dirty="0">
                <a:latin typeface="Damavand ExtraBold" panose="00000900000000000000" pitchFamily="2" charset="-78"/>
                <a:cs typeface="B Titr" panose="00000700000000000000" pitchFamily="2" charset="-78"/>
              </a:rPr>
              <a:t>نتیجه گیری</a:t>
            </a:r>
            <a:endParaRPr lang="fa-IR" altLang="en-US" sz="1100" b="1" dirty="0">
              <a:latin typeface="Damavand ExtraBold" panose="00000900000000000000" pitchFamily="2" charset="-78"/>
              <a:cs typeface="B Titr" panose="00000700000000000000" pitchFamily="2" charset="-78"/>
            </a:endParaRPr>
          </a:p>
        </p:txBody>
      </p:sp>
      <p:sp>
        <p:nvSpPr>
          <p:cNvPr id="7" name="TextBox 6">
            <a:extLst>
              <a:ext uri="{FF2B5EF4-FFF2-40B4-BE49-F238E27FC236}">
                <a16:creationId xmlns:a16="http://schemas.microsoft.com/office/drawing/2014/main" id="{CE45058B-B6F6-E335-0358-E333FFAECFB3}"/>
              </a:ext>
            </a:extLst>
          </p:cNvPr>
          <p:cNvSpPr txBox="1"/>
          <p:nvPr/>
        </p:nvSpPr>
        <p:spPr>
          <a:xfrm>
            <a:off x="3601094" y="43097"/>
            <a:ext cx="2667356" cy="523220"/>
          </a:xfrm>
          <a:prstGeom prst="rect">
            <a:avLst/>
          </a:prstGeom>
          <a:noFill/>
        </p:spPr>
        <p:txBody>
          <a:bodyPr wrap="square" rtlCol="0">
            <a:spAutoFit/>
          </a:bodyPr>
          <a:lstStyle/>
          <a:p>
            <a:pPr algn="ctr" rtl="1"/>
            <a:r>
              <a:rPr lang="fa-IR" sz="2800" dirty="0">
                <a:cs typeface="B Titr" panose="00000700000000000000" pitchFamily="2" charset="-78"/>
              </a:rPr>
              <a:t>تیتر عنوان موضوع</a:t>
            </a:r>
            <a:endParaRPr lang="en-US" sz="8000" dirty="0">
              <a:cs typeface="B Titr" panose="00000700000000000000" pitchFamily="2" charset="-78"/>
            </a:endParaRPr>
          </a:p>
        </p:txBody>
      </p:sp>
      <p:sp>
        <p:nvSpPr>
          <p:cNvPr id="17" name="TextBox 16">
            <a:extLst>
              <a:ext uri="{FF2B5EF4-FFF2-40B4-BE49-F238E27FC236}">
                <a16:creationId xmlns:a16="http://schemas.microsoft.com/office/drawing/2014/main" id="{1FCB29C3-4CD9-75BA-E336-B89B765172F1}"/>
              </a:ext>
            </a:extLst>
          </p:cNvPr>
          <p:cNvSpPr txBox="1"/>
          <p:nvPr/>
        </p:nvSpPr>
        <p:spPr>
          <a:xfrm>
            <a:off x="6897045" y="1004350"/>
            <a:ext cx="3047492" cy="369332"/>
          </a:xfrm>
          <a:prstGeom prst="rect">
            <a:avLst/>
          </a:prstGeom>
          <a:solidFill>
            <a:srgbClr val="FEC000"/>
          </a:solidFill>
          <a:ln>
            <a:noFill/>
          </a:ln>
        </p:spPr>
        <p:txBody>
          <a:bodyPr wrap="square" rtlCol="0">
            <a:spAutoFit/>
          </a:bodyPr>
          <a:lstStyle/>
          <a:p>
            <a:r>
              <a:rPr lang="fa-IR" dirty="0">
                <a:solidFill>
                  <a:srgbClr val="041D67"/>
                </a:solidFill>
                <a:cs typeface="B Titr" panose="00000700000000000000" pitchFamily="2" charset="-78"/>
              </a:rPr>
              <a:t>زیر عنـوان اصلــی را وارد کـنید</a:t>
            </a:r>
            <a:endParaRPr lang="en-US" dirty="0">
              <a:solidFill>
                <a:srgbClr val="041D67"/>
              </a:solidFill>
              <a:cs typeface="B Titr" panose="00000700000000000000" pitchFamily="2" charset="-78"/>
            </a:endParaRPr>
          </a:p>
        </p:txBody>
      </p:sp>
      <p:sp>
        <p:nvSpPr>
          <p:cNvPr id="18" name="TextBox 17">
            <a:extLst>
              <a:ext uri="{FF2B5EF4-FFF2-40B4-BE49-F238E27FC236}">
                <a16:creationId xmlns:a16="http://schemas.microsoft.com/office/drawing/2014/main" id="{7A10585F-0A30-1362-5BCA-D1A6847206B8}"/>
              </a:ext>
            </a:extLst>
          </p:cNvPr>
          <p:cNvSpPr txBox="1"/>
          <p:nvPr/>
        </p:nvSpPr>
        <p:spPr>
          <a:xfrm>
            <a:off x="4086145" y="1396377"/>
            <a:ext cx="5858391" cy="4124206"/>
          </a:xfrm>
          <a:prstGeom prst="rect">
            <a:avLst/>
          </a:prstGeom>
          <a:noFill/>
        </p:spPr>
        <p:txBody>
          <a:bodyPr wrap="square">
            <a:spAutoFit/>
          </a:bodyPr>
          <a:lstStyle/>
          <a:p>
            <a:pPr algn="justLow" rtl="1">
              <a:lnSpc>
                <a:spcPct val="150000"/>
              </a:lnSpc>
            </a:pPr>
            <a:r>
              <a:rPr lang="fa-IR" sz="1600" b="1" dirty="0">
                <a:solidFill>
                  <a:srgbClr val="041D67"/>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solidFill>
                  <a:srgbClr val="041D67"/>
                </a:solidFill>
                <a:latin typeface="Kalameh" pitchFamily="2" charset="-78"/>
                <a:cs typeface="B Nazanin" panose="00000400000000000000" pitchFamily="2" charset="-78"/>
              </a:rPr>
              <a:t> </a:t>
            </a:r>
            <a:r>
              <a:rPr lang="fa-IR" sz="1600" b="1" dirty="0">
                <a:solidFill>
                  <a:srgbClr val="041D67"/>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solidFill>
                  <a:srgbClr val="041D67"/>
                </a:solidFill>
                <a:latin typeface="Kalameh" pitchFamily="2" charset="-78"/>
                <a:cs typeface="B Nazanin" panose="00000400000000000000" pitchFamily="2" charset="-78"/>
              </a:rPr>
              <a:t> </a:t>
            </a:r>
            <a:r>
              <a:rPr lang="fa-IR" sz="1600" b="1" dirty="0">
                <a:solidFill>
                  <a:srgbClr val="041D67"/>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solidFill>
                  <a:srgbClr val="041D67"/>
                </a:solidFill>
                <a:latin typeface="Kalameh" pitchFamily="2" charset="-78"/>
                <a:cs typeface="B Nazanin" panose="00000400000000000000" pitchFamily="2" charset="-78"/>
              </a:rPr>
              <a:t> </a:t>
            </a:r>
            <a:r>
              <a:rPr lang="fa-IR" sz="1600" b="1" dirty="0">
                <a:solidFill>
                  <a:srgbClr val="041D67"/>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باشدکه شما به راحتی میتوانید بعد از خرید فایل آن را به راحتی تغییر داده و متن دلخواه خود را در این قسمت جایگزین کنید. </a:t>
            </a:r>
            <a:endParaRPr lang="en-US" sz="1600" dirty="0">
              <a:solidFill>
                <a:srgbClr val="041D67"/>
              </a:solidFill>
            </a:endParaRPr>
          </a:p>
        </p:txBody>
      </p:sp>
      <p:sp>
        <p:nvSpPr>
          <p:cNvPr id="19" name="Freeform: Shape 18">
            <a:extLst>
              <a:ext uri="{FF2B5EF4-FFF2-40B4-BE49-F238E27FC236}">
                <a16:creationId xmlns:a16="http://schemas.microsoft.com/office/drawing/2014/main" id="{4337ADDF-6219-69A7-361B-363D63471420}"/>
              </a:ext>
            </a:extLst>
          </p:cNvPr>
          <p:cNvSpPr/>
          <p:nvPr/>
        </p:nvSpPr>
        <p:spPr>
          <a:xfrm>
            <a:off x="1904423" y="1145447"/>
            <a:ext cx="513586" cy="596551"/>
          </a:xfrm>
          <a:custGeom>
            <a:avLst/>
            <a:gdLst>
              <a:gd name="connsiteX0" fmla="*/ 78286 w 253881"/>
              <a:gd name="connsiteY0" fmla="*/ 168783 h 294894"/>
              <a:gd name="connsiteX1" fmla="*/ 130864 w 253881"/>
              <a:gd name="connsiteY1" fmla="*/ 124492 h 294894"/>
              <a:gd name="connsiteX2" fmla="*/ 175156 w 253881"/>
              <a:gd name="connsiteY2" fmla="*/ 177070 h 294894"/>
              <a:gd name="connsiteX3" fmla="*/ 122578 w 253881"/>
              <a:gd name="connsiteY3" fmla="*/ 221361 h 294894"/>
              <a:gd name="connsiteX4" fmla="*/ 78286 w 253881"/>
              <a:gd name="connsiteY4" fmla="*/ 168783 h 294894"/>
              <a:gd name="connsiteX5" fmla="*/ 78286 w 253881"/>
              <a:gd name="connsiteY5" fmla="*/ 168783 h 294894"/>
              <a:gd name="connsiteX6" fmla="*/ 232020 w 253881"/>
              <a:gd name="connsiteY6" fmla="*/ 87440 h 294894"/>
              <a:gd name="connsiteX7" fmla="*/ 217637 w 253881"/>
              <a:gd name="connsiteY7" fmla="*/ 71818 h 294894"/>
              <a:gd name="connsiteX8" fmla="*/ 216780 w 253881"/>
              <a:gd name="connsiteY8" fmla="*/ 71818 h 294894"/>
              <a:gd name="connsiteX9" fmla="*/ 206017 w 253881"/>
              <a:gd name="connsiteY9" fmla="*/ 81725 h 294894"/>
              <a:gd name="connsiteX10" fmla="*/ 149438 w 253881"/>
              <a:gd name="connsiteY10" fmla="*/ 53721 h 294894"/>
              <a:gd name="connsiteX11" fmla="*/ 149438 w 253881"/>
              <a:gd name="connsiteY11" fmla="*/ 32576 h 294894"/>
              <a:gd name="connsiteX12" fmla="*/ 147914 w 253881"/>
              <a:gd name="connsiteY12" fmla="*/ 31052 h 294894"/>
              <a:gd name="connsiteX13" fmla="*/ 105718 w 253881"/>
              <a:gd name="connsiteY13" fmla="*/ 31052 h 294894"/>
              <a:gd name="connsiteX14" fmla="*/ 104194 w 253881"/>
              <a:gd name="connsiteY14" fmla="*/ 32576 h 294894"/>
              <a:gd name="connsiteX15" fmla="*/ 104194 w 253881"/>
              <a:gd name="connsiteY15" fmla="*/ 53245 h 294894"/>
              <a:gd name="connsiteX16" fmla="*/ 46092 w 253881"/>
              <a:gd name="connsiteY16" fmla="*/ 80867 h 294894"/>
              <a:gd name="connsiteX17" fmla="*/ 37138 w 253881"/>
              <a:gd name="connsiteY17" fmla="*/ 72581 h 294894"/>
              <a:gd name="connsiteX18" fmla="*/ 36281 w 253881"/>
              <a:gd name="connsiteY18" fmla="*/ 72581 h 294894"/>
              <a:gd name="connsiteX19" fmla="*/ 21898 w 253881"/>
              <a:gd name="connsiteY19" fmla="*/ 88202 h 294894"/>
              <a:gd name="connsiteX20" fmla="*/ 21898 w 253881"/>
              <a:gd name="connsiteY20" fmla="*/ 89059 h 294894"/>
              <a:gd name="connsiteX21" fmla="*/ 30566 w 253881"/>
              <a:gd name="connsiteY21" fmla="*/ 96965 h 294894"/>
              <a:gd name="connsiteX22" fmla="*/ 3801 w 253881"/>
              <a:gd name="connsiteY22" fmla="*/ 173069 h 294894"/>
              <a:gd name="connsiteX23" fmla="*/ 125626 w 253881"/>
              <a:gd name="connsiteY23" fmla="*/ 294894 h 294894"/>
              <a:gd name="connsiteX24" fmla="*/ 247450 w 253881"/>
              <a:gd name="connsiteY24" fmla="*/ 173069 h 294894"/>
              <a:gd name="connsiteX25" fmla="*/ 221542 w 253881"/>
              <a:gd name="connsiteY25" fmla="*/ 97917 h 294894"/>
              <a:gd name="connsiteX26" fmla="*/ 232115 w 253881"/>
              <a:gd name="connsiteY26" fmla="*/ 88202 h 294894"/>
              <a:gd name="connsiteX27" fmla="*/ 232020 w 253881"/>
              <a:gd name="connsiteY27" fmla="*/ 87440 h 294894"/>
              <a:gd name="connsiteX28" fmla="*/ 232020 w 253881"/>
              <a:gd name="connsiteY28" fmla="*/ 87440 h 294894"/>
              <a:gd name="connsiteX29" fmla="*/ 125530 w 253881"/>
              <a:gd name="connsiteY29" fmla="*/ 62484 h 294894"/>
              <a:gd name="connsiteX30" fmla="*/ 14755 w 253881"/>
              <a:gd name="connsiteY30" fmla="*/ 173260 h 294894"/>
              <a:gd name="connsiteX31" fmla="*/ 125530 w 253881"/>
              <a:gd name="connsiteY31" fmla="*/ 284036 h 294894"/>
              <a:gd name="connsiteX32" fmla="*/ 236306 w 253881"/>
              <a:gd name="connsiteY32" fmla="*/ 173165 h 294894"/>
              <a:gd name="connsiteX33" fmla="*/ 125530 w 253881"/>
              <a:gd name="connsiteY33" fmla="*/ 62484 h 294894"/>
              <a:gd name="connsiteX34" fmla="*/ 125530 w 253881"/>
              <a:gd name="connsiteY34" fmla="*/ 62484 h 294894"/>
              <a:gd name="connsiteX35" fmla="*/ 252975 w 253881"/>
              <a:gd name="connsiteY35" fmla="*/ 74295 h 294894"/>
              <a:gd name="connsiteX36" fmla="*/ 252784 w 253881"/>
              <a:gd name="connsiteY36" fmla="*/ 79153 h 294894"/>
              <a:gd name="connsiteX37" fmla="*/ 241926 w 253881"/>
              <a:gd name="connsiteY37" fmla="*/ 89154 h 294894"/>
              <a:gd name="connsiteX38" fmla="*/ 237068 w 253881"/>
              <a:gd name="connsiteY38" fmla="*/ 88964 h 294894"/>
              <a:gd name="connsiteX39" fmla="*/ 216685 w 253881"/>
              <a:gd name="connsiteY39" fmla="*/ 66865 h 294894"/>
              <a:gd name="connsiteX40" fmla="*/ 216875 w 253881"/>
              <a:gd name="connsiteY40" fmla="*/ 62008 h 294894"/>
              <a:gd name="connsiteX41" fmla="*/ 227734 w 253881"/>
              <a:gd name="connsiteY41" fmla="*/ 52007 h 294894"/>
              <a:gd name="connsiteX42" fmla="*/ 232591 w 253881"/>
              <a:gd name="connsiteY42" fmla="*/ 52197 h 294894"/>
              <a:gd name="connsiteX43" fmla="*/ 252975 w 253881"/>
              <a:gd name="connsiteY43" fmla="*/ 74295 h 294894"/>
              <a:gd name="connsiteX44" fmla="*/ 252975 w 253881"/>
              <a:gd name="connsiteY44" fmla="*/ 74295 h 294894"/>
              <a:gd name="connsiteX45" fmla="*/ 943 w 253881"/>
              <a:gd name="connsiteY45" fmla="*/ 75057 h 294894"/>
              <a:gd name="connsiteX46" fmla="*/ 21327 w 253881"/>
              <a:gd name="connsiteY46" fmla="*/ 52959 h 294894"/>
              <a:gd name="connsiteX47" fmla="*/ 26185 w 253881"/>
              <a:gd name="connsiteY47" fmla="*/ 52768 h 294894"/>
              <a:gd name="connsiteX48" fmla="*/ 37043 w 253881"/>
              <a:gd name="connsiteY48" fmla="*/ 62865 h 294894"/>
              <a:gd name="connsiteX49" fmla="*/ 37234 w 253881"/>
              <a:gd name="connsiteY49" fmla="*/ 67723 h 294894"/>
              <a:gd name="connsiteX50" fmla="*/ 16850 w 253881"/>
              <a:gd name="connsiteY50" fmla="*/ 89821 h 294894"/>
              <a:gd name="connsiteX51" fmla="*/ 11992 w 253881"/>
              <a:gd name="connsiteY51" fmla="*/ 90011 h 294894"/>
              <a:gd name="connsiteX52" fmla="*/ 1134 w 253881"/>
              <a:gd name="connsiteY52" fmla="*/ 80010 h 294894"/>
              <a:gd name="connsiteX53" fmla="*/ 943 w 253881"/>
              <a:gd name="connsiteY53" fmla="*/ 75057 h 294894"/>
              <a:gd name="connsiteX54" fmla="*/ 943 w 253881"/>
              <a:gd name="connsiteY54" fmla="*/ 75057 h 294894"/>
              <a:gd name="connsiteX55" fmla="*/ 88478 w 253881"/>
              <a:gd name="connsiteY55" fmla="*/ 0 h 294894"/>
              <a:gd name="connsiteX56" fmla="*/ 164964 w 253881"/>
              <a:gd name="connsiteY56" fmla="*/ 0 h 294894"/>
              <a:gd name="connsiteX57" fmla="*/ 168583 w 253881"/>
              <a:gd name="connsiteY57" fmla="*/ 3620 h 294894"/>
              <a:gd name="connsiteX58" fmla="*/ 168583 w 253881"/>
              <a:gd name="connsiteY58" fmla="*/ 24289 h 294894"/>
              <a:gd name="connsiteX59" fmla="*/ 164964 w 253881"/>
              <a:gd name="connsiteY59" fmla="*/ 27908 h 294894"/>
              <a:gd name="connsiteX60" fmla="*/ 88478 w 253881"/>
              <a:gd name="connsiteY60" fmla="*/ 27908 h 294894"/>
              <a:gd name="connsiteX61" fmla="*/ 84859 w 253881"/>
              <a:gd name="connsiteY61" fmla="*/ 24289 h 294894"/>
              <a:gd name="connsiteX62" fmla="*/ 84859 w 253881"/>
              <a:gd name="connsiteY62" fmla="*/ 3620 h 294894"/>
              <a:gd name="connsiteX63" fmla="*/ 88478 w 253881"/>
              <a:gd name="connsiteY63" fmla="*/ 0 h 294894"/>
              <a:gd name="connsiteX64" fmla="*/ 88478 w 253881"/>
              <a:gd name="connsiteY64" fmla="*/ 0 h 294894"/>
              <a:gd name="connsiteX65" fmla="*/ 110671 w 253881"/>
              <a:gd name="connsiteY65" fmla="*/ 171164 h 294894"/>
              <a:gd name="connsiteX66" fmla="*/ 124578 w 253881"/>
              <a:gd name="connsiteY66" fmla="*/ 187642 h 294894"/>
              <a:gd name="connsiteX67" fmla="*/ 141056 w 253881"/>
              <a:gd name="connsiteY67" fmla="*/ 173736 h 294894"/>
              <a:gd name="connsiteX68" fmla="*/ 127150 w 253881"/>
              <a:gd name="connsiteY68" fmla="*/ 157258 h 294894"/>
              <a:gd name="connsiteX69" fmla="*/ 110671 w 253881"/>
              <a:gd name="connsiteY69" fmla="*/ 171164 h 294894"/>
              <a:gd name="connsiteX70" fmla="*/ 110671 w 253881"/>
              <a:gd name="connsiteY70" fmla="*/ 171164 h 294894"/>
              <a:gd name="connsiteX71" fmla="*/ 49330 w 253881"/>
              <a:gd name="connsiteY71" fmla="*/ 154591 h 294894"/>
              <a:gd name="connsiteX72" fmla="*/ 36948 w 253881"/>
              <a:gd name="connsiteY72" fmla="*/ 156401 h 294894"/>
              <a:gd name="connsiteX73" fmla="*/ 35710 w 253881"/>
              <a:gd name="connsiteY73" fmla="*/ 157639 h 294894"/>
              <a:gd name="connsiteX74" fmla="*/ 34662 w 253881"/>
              <a:gd name="connsiteY74" fmla="*/ 171450 h 294894"/>
              <a:gd name="connsiteX75" fmla="*/ 35614 w 253881"/>
              <a:gd name="connsiteY75" fmla="*/ 172879 h 294894"/>
              <a:gd name="connsiteX76" fmla="*/ 47425 w 253881"/>
              <a:gd name="connsiteY76" fmla="*/ 176689 h 294894"/>
              <a:gd name="connsiteX77" fmla="*/ 50664 w 253881"/>
              <a:gd name="connsiteY77" fmla="*/ 195548 h 294894"/>
              <a:gd name="connsiteX78" fmla="*/ 41139 w 253881"/>
              <a:gd name="connsiteY78" fmla="*/ 203073 h 294894"/>
              <a:gd name="connsiteX79" fmla="*/ 40758 w 253881"/>
              <a:gd name="connsiteY79" fmla="*/ 204788 h 294894"/>
              <a:gd name="connsiteX80" fmla="*/ 46663 w 253881"/>
              <a:gd name="connsiteY80" fmla="*/ 217361 h 294894"/>
              <a:gd name="connsiteX81" fmla="*/ 48187 w 253881"/>
              <a:gd name="connsiteY81" fmla="*/ 218123 h 294894"/>
              <a:gd name="connsiteX82" fmla="*/ 59998 w 253881"/>
              <a:gd name="connsiteY82" fmla="*/ 215646 h 294894"/>
              <a:gd name="connsiteX83" fmla="*/ 72476 w 253881"/>
              <a:gd name="connsiteY83" fmla="*/ 230505 h 294894"/>
              <a:gd name="connsiteX84" fmla="*/ 68095 w 253881"/>
              <a:gd name="connsiteY84" fmla="*/ 241459 h 294894"/>
              <a:gd name="connsiteX85" fmla="*/ 68571 w 253881"/>
              <a:gd name="connsiteY85" fmla="*/ 243078 h 294894"/>
              <a:gd name="connsiteX86" fmla="*/ 80001 w 253881"/>
              <a:gd name="connsiteY86" fmla="*/ 251079 h 294894"/>
              <a:gd name="connsiteX87" fmla="*/ 81715 w 253881"/>
              <a:gd name="connsiteY87" fmla="*/ 250984 h 294894"/>
              <a:gd name="connsiteX88" fmla="*/ 90478 w 253881"/>
              <a:gd name="connsiteY88" fmla="*/ 243173 h 294894"/>
              <a:gd name="connsiteX89" fmla="*/ 108957 w 253881"/>
              <a:gd name="connsiteY89" fmla="*/ 249841 h 294894"/>
              <a:gd name="connsiteX90" fmla="*/ 110576 w 253881"/>
              <a:gd name="connsiteY90" fmla="*/ 261271 h 294894"/>
              <a:gd name="connsiteX91" fmla="*/ 111814 w 253881"/>
              <a:gd name="connsiteY91" fmla="*/ 262509 h 294894"/>
              <a:gd name="connsiteX92" fmla="*/ 125721 w 253881"/>
              <a:gd name="connsiteY92" fmla="*/ 263747 h 294894"/>
              <a:gd name="connsiteX93" fmla="*/ 127150 w 253881"/>
              <a:gd name="connsiteY93" fmla="*/ 262795 h 294894"/>
              <a:gd name="connsiteX94" fmla="*/ 130769 w 253881"/>
              <a:gd name="connsiteY94" fmla="*/ 251746 h 294894"/>
              <a:gd name="connsiteX95" fmla="*/ 150295 w 253881"/>
              <a:gd name="connsiteY95" fmla="*/ 248222 h 294894"/>
              <a:gd name="connsiteX96" fmla="*/ 157439 w 253881"/>
              <a:gd name="connsiteY96" fmla="*/ 257270 h 294894"/>
              <a:gd name="connsiteX97" fmla="*/ 159154 w 253881"/>
              <a:gd name="connsiteY97" fmla="*/ 257651 h 294894"/>
              <a:gd name="connsiteX98" fmla="*/ 171727 w 253881"/>
              <a:gd name="connsiteY98" fmla="*/ 251746 h 294894"/>
              <a:gd name="connsiteX99" fmla="*/ 172489 w 253881"/>
              <a:gd name="connsiteY99" fmla="*/ 250222 h 294894"/>
              <a:gd name="connsiteX100" fmla="*/ 170107 w 253881"/>
              <a:gd name="connsiteY100" fmla="*/ 238792 h 294894"/>
              <a:gd name="connsiteX101" fmla="*/ 185157 w 253881"/>
              <a:gd name="connsiteY101" fmla="*/ 225933 h 294894"/>
              <a:gd name="connsiteX102" fmla="*/ 195920 w 253881"/>
              <a:gd name="connsiteY102" fmla="*/ 230219 h 294894"/>
              <a:gd name="connsiteX103" fmla="*/ 197635 w 253881"/>
              <a:gd name="connsiteY103" fmla="*/ 229743 h 294894"/>
              <a:gd name="connsiteX104" fmla="*/ 205636 w 253881"/>
              <a:gd name="connsiteY104" fmla="*/ 218313 h 294894"/>
              <a:gd name="connsiteX105" fmla="*/ 205540 w 253881"/>
              <a:gd name="connsiteY105" fmla="*/ 216599 h 294894"/>
              <a:gd name="connsiteX106" fmla="*/ 197635 w 253881"/>
              <a:gd name="connsiteY106" fmla="*/ 207836 h 294894"/>
              <a:gd name="connsiteX107" fmla="*/ 204112 w 253881"/>
              <a:gd name="connsiteY107" fmla="*/ 189357 h 294894"/>
              <a:gd name="connsiteX108" fmla="*/ 215827 w 253881"/>
              <a:gd name="connsiteY108" fmla="*/ 187642 h 294894"/>
              <a:gd name="connsiteX109" fmla="*/ 217066 w 253881"/>
              <a:gd name="connsiteY109" fmla="*/ 186404 h 294894"/>
              <a:gd name="connsiteX110" fmla="*/ 218304 w 253881"/>
              <a:gd name="connsiteY110" fmla="*/ 172498 h 294894"/>
              <a:gd name="connsiteX111" fmla="*/ 217351 w 253881"/>
              <a:gd name="connsiteY111" fmla="*/ 171069 h 294894"/>
              <a:gd name="connsiteX112" fmla="*/ 205826 w 253881"/>
              <a:gd name="connsiteY112" fmla="*/ 167259 h 294894"/>
              <a:gd name="connsiteX113" fmla="*/ 202207 w 253881"/>
              <a:gd name="connsiteY113" fmla="*/ 148400 h 294894"/>
              <a:gd name="connsiteX114" fmla="*/ 211732 w 253881"/>
              <a:gd name="connsiteY114" fmla="*/ 140875 h 294894"/>
              <a:gd name="connsiteX115" fmla="*/ 212113 w 253881"/>
              <a:gd name="connsiteY115" fmla="*/ 139160 h 294894"/>
              <a:gd name="connsiteX116" fmla="*/ 206207 w 253881"/>
              <a:gd name="connsiteY116" fmla="*/ 126587 h 294894"/>
              <a:gd name="connsiteX117" fmla="*/ 204683 w 253881"/>
              <a:gd name="connsiteY117" fmla="*/ 125825 h 294894"/>
              <a:gd name="connsiteX118" fmla="*/ 192491 w 253881"/>
              <a:gd name="connsiteY118" fmla="*/ 128397 h 294894"/>
              <a:gd name="connsiteX119" fmla="*/ 180204 w 253881"/>
              <a:gd name="connsiteY119" fmla="*/ 114110 h 294894"/>
              <a:gd name="connsiteX120" fmla="*/ 184871 w 253881"/>
              <a:gd name="connsiteY120" fmla="*/ 102489 h 294894"/>
              <a:gd name="connsiteX121" fmla="*/ 184395 w 253881"/>
              <a:gd name="connsiteY121" fmla="*/ 100775 h 294894"/>
              <a:gd name="connsiteX122" fmla="*/ 172965 w 253881"/>
              <a:gd name="connsiteY122" fmla="*/ 92774 h 294894"/>
              <a:gd name="connsiteX123" fmla="*/ 171250 w 253881"/>
              <a:gd name="connsiteY123" fmla="*/ 92869 h 294894"/>
              <a:gd name="connsiteX124" fmla="*/ 161725 w 253881"/>
              <a:gd name="connsiteY124" fmla="*/ 101346 h 294894"/>
              <a:gd name="connsiteX125" fmla="*/ 144104 w 253881"/>
              <a:gd name="connsiteY125" fmla="*/ 95155 h 294894"/>
              <a:gd name="connsiteX126" fmla="*/ 142294 w 253881"/>
              <a:gd name="connsiteY126" fmla="*/ 82487 h 294894"/>
              <a:gd name="connsiteX127" fmla="*/ 141056 w 253881"/>
              <a:gd name="connsiteY127" fmla="*/ 81248 h 294894"/>
              <a:gd name="connsiteX128" fmla="*/ 127150 w 253881"/>
              <a:gd name="connsiteY128" fmla="*/ 80010 h 294894"/>
              <a:gd name="connsiteX129" fmla="*/ 125721 w 253881"/>
              <a:gd name="connsiteY129" fmla="*/ 80963 h 294894"/>
              <a:gd name="connsiteX130" fmla="*/ 121720 w 253881"/>
              <a:gd name="connsiteY130" fmla="*/ 93250 h 294894"/>
              <a:gd name="connsiteX131" fmla="*/ 103432 w 253881"/>
              <a:gd name="connsiteY131" fmla="*/ 96584 h 294894"/>
              <a:gd name="connsiteX132" fmla="*/ 95527 w 253881"/>
              <a:gd name="connsiteY132" fmla="*/ 86487 h 294894"/>
              <a:gd name="connsiteX133" fmla="*/ 93812 w 253881"/>
              <a:gd name="connsiteY133" fmla="*/ 86106 h 294894"/>
              <a:gd name="connsiteX134" fmla="*/ 81239 w 253881"/>
              <a:gd name="connsiteY134" fmla="*/ 92012 h 294894"/>
              <a:gd name="connsiteX135" fmla="*/ 80477 w 253881"/>
              <a:gd name="connsiteY135" fmla="*/ 93536 h 294894"/>
              <a:gd name="connsiteX136" fmla="*/ 83144 w 253881"/>
              <a:gd name="connsiteY136" fmla="*/ 106204 h 294894"/>
              <a:gd name="connsiteX137" fmla="*/ 68952 w 253881"/>
              <a:gd name="connsiteY137" fmla="*/ 118205 h 294894"/>
              <a:gd name="connsiteX138" fmla="*/ 57141 w 253881"/>
              <a:gd name="connsiteY138" fmla="*/ 113443 h 294894"/>
              <a:gd name="connsiteX139" fmla="*/ 55426 w 253881"/>
              <a:gd name="connsiteY139" fmla="*/ 113919 h 294894"/>
              <a:gd name="connsiteX140" fmla="*/ 47425 w 253881"/>
              <a:gd name="connsiteY140" fmla="*/ 125349 h 294894"/>
              <a:gd name="connsiteX141" fmla="*/ 47521 w 253881"/>
              <a:gd name="connsiteY141" fmla="*/ 127064 h 294894"/>
              <a:gd name="connsiteX142" fmla="*/ 55998 w 253881"/>
              <a:gd name="connsiteY142" fmla="*/ 136493 h 294894"/>
              <a:gd name="connsiteX143" fmla="*/ 49330 w 253881"/>
              <a:gd name="connsiteY143" fmla="*/ 154591 h 294894"/>
              <a:gd name="connsiteX144" fmla="*/ 49330 w 253881"/>
              <a:gd name="connsiteY144" fmla="*/ 154591 h 294894"/>
              <a:gd name="connsiteX145" fmla="*/ 69238 w 253881"/>
              <a:gd name="connsiteY145" fmla="*/ 167735 h 294894"/>
              <a:gd name="connsiteX146" fmla="*/ 121625 w 253881"/>
              <a:gd name="connsiteY146" fmla="*/ 230029 h 294894"/>
              <a:gd name="connsiteX147" fmla="*/ 183919 w 253881"/>
              <a:gd name="connsiteY147" fmla="*/ 177641 h 294894"/>
              <a:gd name="connsiteX148" fmla="*/ 131531 w 253881"/>
              <a:gd name="connsiteY148" fmla="*/ 115348 h 294894"/>
              <a:gd name="connsiteX149" fmla="*/ 69238 w 253881"/>
              <a:gd name="connsiteY149" fmla="*/ 167735 h 2948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Lst>
            <a:rect l="l" t="t" r="r" b="b"/>
            <a:pathLst>
              <a:path w="253881" h="294894">
                <a:moveTo>
                  <a:pt x="78286" y="168783"/>
                </a:moveTo>
                <a:cubicBezTo>
                  <a:pt x="80572" y="142018"/>
                  <a:pt x="104099" y="122206"/>
                  <a:pt x="130864" y="124492"/>
                </a:cubicBezTo>
                <a:cubicBezTo>
                  <a:pt x="157630" y="126778"/>
                  <a:pt x="177442" y="150305"/>
                  <a:pt x="175156" y="177070"/>
                </a:cubicBezTo>
                <a:cubicBezTo>
                  <a:pt x="172870" y="203835"/>
                  <a:pt x="149343" y="223647"/>
                  <a:pt x="122578" y="221361"/>
                </a:cubicBezTo>
                <a:cubicBezTo>
                  <a:pt x="95812" y="219075"/>
                  <a:pt x="76000" y="195453"/>
                  <a:pt x="78286" y="168783"/>
                </a:cubicBezTo>
                <a:lnTo>
                  <a:pt x="78286" y="168783"/>
                </a:lnTo>
                <a:close/>
                <a:moveTo>
                  <a:pt x="232020" y="87440"/>
                </a:moveTo>
                <a:lnTo>
                  <a:pt x="217637" y="71818"/>
                </a:lnTo>
                <a:cubicBezTo>
                  <a:pt x="217447" y="71533"/>
                  <a:pt x="216970" y="71533"/>
                  <a:pt x="216780" y="71818"/>
                </a:cubicBezTo>
                <a:lnTo>
                  <a:pt x="206017" y="81725"/>
                </a:lnTo>
                <a:cubicBezTo>
                  <a:pt x="190205" y="67818"/>
                  <a:pt x="170869" y="58007"/>
                  <a:pt x="149438" y="53721"/>
                </a:cubicBezTo>
                <a:lnTo>
                  <a:pt x="149438" y="32576"/>
                </a:lnTo>
                <a:cubicBezTo>
                  <a:pt x="149438" y="31718"/>
                  <a:pt x="148771" y="31052"/>
                  <a:pt x="147914" y="31052"/>
                </a:cubicBezTo>
                <a:lnTo>
                  <a:pt x="105718" y="31052"/>
                </a:lnTo>
                <a:cubicBezTo>
                  <a:pt x="104861" y="31052"/>
                  <a:pt x="104194" y="31718"/>
                  <a:pt x="104194" y="32576"/>
                </a:cubicBezTo>
                <a:lnTo>
                  <a:pt x="104194" y="53245"/>
                </a:lnTo>
                <a:cubicBezTo>
                  <a:pt x="82192" y="57150"/>
                  <a:pt x="62284" y="66865"/>
                  <a:pt x="46092" y="80867"/>
                </a:cubicBezTo>
                <a:lnTo>
                  <a:pt x="37138" y="72581"/>
                </a:lnTo>
                <a:cubicBezTo>
                  <a:pt x="36853" y="72390"/>
                  <a:pt x="36472" y="72390"/>
                  <a:pt x="36281" y="72581"/>
                </a:cubicBezTo>
                <a:lnTo>
                  <a:pt x="21898" y="88202"/>
                </a:lnTo>
                <a:cubicBezTo>
                  <a:pt x="21708" y="88487"/>
                  <a:pt x="21708" y="88868"/>
                  <a:pt x="21898" y="89059"/>
                </a:cubicBezTo>
                <a:lnTo>
                  <a:pt x="30566" y="96965"/>
                </a:lnTo>
                <a:cubicBezTo>
                  <a:pt x="13802" y="117824"/>
                  <a:pt x="3801" y="144304"/>
                  <a:pt x="3801" y="173069"/>
                </a:cubicBezTo>
                <a:cubicBezTo>
                  <a:pt x="3801" y="240316"/>
                  <a:pt x="58379" y="294894"/>
                  <a:pt x="125626" y="294894"/>
                </a:cubicBezTo>
                <a:cubicBezTo>
                  <a:pt x="192872" y="294894"/>
                  <a:pt x="247450" y="240316"/>
                  <a:pt x="247450" y="173069"/>
                </a:cubicBezTo>
                <a:cubicBezTo>
                  <a:pt x="247450" y="144685"/>
                  <a:pt x="237735" y="118682"/>
                  <a:pt x="221542" y="97917"/>
                </a:cubicBezTo>
                <a:lnTo>
                  <a:pt x="232115" y="88202"/>
                </a:lnTo>
                <a:cubicBezTo>
                  <a:pt x="232210" y="88106"/>
                  <a:pt x="232306" y="87725"/>
                  <a:pt x="232020" y="87440"/>
                </a:cubicBezTo>
                <a:lnTo>
                  <a:pt x="232020" y="87440"/>
                </a:lnTo>
                <a:close/>
                <a:moveTo>
                  <a:pt x="125530" y="62484"/>
                </a:moveTo>
                <a:cubicBezTo>
                  <a:pt x="64380" y="62484"/>
                  <a:pt x="14755" y="112109"/>
                  <a:pt x="14755" y="173260"/>
                </a:cubicBezTo>
                <a:cubicBezTo>
                  <a:pt x="14755" y="234410"/>
                  <a:pt x="64380" y="284036"/>
                  <a:pt x="125530" y="284036"/>
                </a:cubicBezTo>
                <a:cubicBezTo>
                  <a:pt x="186681" y="284036"/>
                  <a:pt x="236306" y="234315"/>
                  <a:pt x="236306" y="173165"/>
                </a:cubicBezTo>
                <a:cubicBezTo>
                  <a:pt x="236306" y="112014"/>
                  <a:pt x="186681" y="62484"/>
                  <a:pt x="125530" y="62484"/>
                </a:cubicBezTo>
                <a:lnTo>
                  <a:pt x="125530" y="62484"/>
                </a:lnTo>
                <a:close/>
                <a:moveTo>
                  <a:pt x="252975" y="74295"/>
                </a:moveTo>
                <a:cubicBezTo>
                  <a:pt x="254213" y="75724"/>
                  <a:pt x="254213" y="77915"/>
                  <a:pt x="252784" y="79153"/>
                </a:cubicBezTo>
                <a:lnTo>
                  <a:pt x="241926" y="89154"/>
                </a:lnTo>
                <a:cubicBezTo>
                  <a:pt x="240497" y="90392"/>
                  <a:pt x="238306" y="90392"/>
                  <a:pt x="237068" y="88964"/>
                </a:cubicBezTo>
                <a:lnTo>
                  <a:pt x="216685" y="66865"/>
                </a:lnTo>
                <a:cubicBezTo>
                  <a:pt x="215351" y="65437"/>
                  <a:pt x="215446" y="63246"/>
                  <a:pt x="216875" y="62008"/>
                </a:cubicBezTo>
                <a:lnTo>
                  <a:pt x="227734" y="52007"/>
                </a:lnTo>
                <a:cubicBezTo>
                  <a:pt x="229162" y="50768"/>
                  <a:pt x="231353" y="50768"/>
                  <a:pt x="232591" y="52197"/>
                </a:cubicBezTo>
                <a:lnTo>
                  <a:pt x="252975" y="74295"/>
                </a:lnTo>
                <a:lnTo>
                  <a:pt x="252975" y="74295"/>
                </a:lnTo>
                <a:close/>
                <a:moveTo>
                  <a:pt x="943" y="75057"/>
                </a:moveTo>
                <a:lnTo>
                  <a:pt x="21327" y="52959"/>
                </a:lnTo>
                <a:cubicBezTo>
                  <a:pt x="22660" y="51530"/>
                  <a:pt x="24851" y="51530"/>
                  <a:pt x="26185" y="52768"/>
                </a:cubicBezTo>
                <a:lnTo>
                  <a:pt x="37043" y="62865"/>
                </a:lnTo>
                <a:cubicBezTo>
                  <a:pt x="38472" y="64103"/>
                  <a:pt x="38567" y="66389"/>
                  <a:pt x="37234" y="67723"/>
                </a:cubicBezTo>
                <a:lnTo>
                  <a:pt x="16850" y="89821"/>
                </a:lnTo>
                <a:cubicBezTo>
                  <a:pt x="15517" y="91250"/>
                  <a:pt x="13326" y="91345"/>
                  <a:pt x="11992" y="90011"/>
                </a:cubicBezTo>
                <a:lnTo>
                  <a:pt x="1134" y="80010"/>
                </a:lnTo>
                <a:cubicBezTo>
                  <a:pt x="-295" y="78581"/>
                  <a:pt x="-390" y="76390"/>
                  <a:pt x="943" y="75057"/>
                </a:cubicBezTo>
                <a:lnTo>
                  <a:pt x="943" y="75057"/>
                </a:lnTo>
                <a:close/>
                <a:moveTo>
                  <a:pt x="88478" y="0"/>
                </a:moveTo>
                <a:lnTo>
                  <a:pt x="164964" y="0"/>
                </a:lnTo>
                <a:cubicBezTo>
                  <a:pt x="166964" y="0"/>
                  <a:pt x="168583" y="1619"/>
                  <a:pt x="168583" y="3620"/>
                </a:cubicBezTo>
                <a:lnTo>
                  <a:pt x="168583" y="24289"/>
                </a:lnTo>
                <a:cubicBezTo>
                  <a:pt x="168583" y="26289"/>
                  <a:pt x="166964" y="27908"/>
                  <a:pt x="164964" y="27908"/>
                </a:cubicBezTo>
                <a:lnTo>
                  <a:pt x="88478" y="27908"/>
                </a:lnTo>
                <a:cubicBezTo>
                  <a:pt x="86478" y="27908"/>
                  <a:pt x="84859" y="26289"/>
                  <a:pt x="84859" y="24289"/>
                </a:cubicBezTo>
                <a:lnTo>
                  <a:pt x="84859" y="3620"/>
                </a:lnTo>
                <a:cubicBezTo>
                  <a:pt x="84763" y="1619"/>
                  <a:pt x="86478" y="0"/>
                  <a:pt x="88478" y="0"/>
                </a:cubicBezTo>
                <a:lnTo>
                  <a:pt x="88478" y="0"/>
                </a:lnTo>
                <a:close/>
                <a:moveTo>
                  <a:pt x="110671" y="171164"/>
                </a:moveTo>
                <a:cubicBezTo>
                  <a:pt x="109909" y="179546"/>
                  <a:pt x="116196" y="186976"/>
                  <a:pt x="124578" y="187642"/>
                </a:cubicBezTo>
                <a:cubicBezTo>
                  <a:pt x="132960" y="188405"/>
                  <a:pt x="140389" y="182118"/>
                  <a:pt x="141056" y="173736"/>
                </a:cubicBezTo>
                <a:cubicBezTo>
                  <a:pt x="141818" y="165354"/>
                  <a:pt x="135532" y="157925"/>
                  <a:pt x="127150" y="157258"/>
                </a:cubicBezTo>
                <a:cubicBezTo>
                  <a:pt x="118768" y="156496"/>
                  <a:pt x="111433" y="162782"/>
                  <a:pt x="110671" y="171164"/>
                </a:cubicBezTo>
                <a:lnTo>
                  <a:pt x="110671" y="171164"/>
                </a:lnTo>
                <a:close/>
                <a:moveTo>
                  <a:pt x="49330" y="154591"/>
                </a:moveTo>
                <a:lnTo>
                  <a:pt x="36948" y="156401"/>
                </a:lnTo>
                <a:cubicBezTo>
                  <a:pt x="36281" y="156496"/>
                  <a:pt x="35805" y="156972"/>
                  <a:pt x="35710" y="157639"/>
                </a:cubicBezTo>
                <a:lnTo>
                  <a:pt x="34662" y="171450"/>
                </a:lnTo>
                <a:cubicBezTo>
                  <a:pt x="34567" y="172117"/>
                  <a:pt x="35043" y="172688"/>
                  <a:pt x="35614" y="172879"/>
                </a:cubicBezTo>
                <a:lnTo>
                  <a:pt x="47425" y="176689"/>
                </a:lnTo>
                <a:cubicBezTo>
                  <a:pt x="47711" y="183166"/>
                  <a:pt x="48854" y="189548"/>
                  <a:pt x="50664" y="195548"/>
                </a:cubicBezTo>
                <a:lnTo>
                  <a:pt x="41139" y="203073"/>
                </a:lnTo>
                <a:cubicBezTo>
                  <a:pt x="40663" y="203454"/>
                  <a:pt x="40472" y="204216"/>
                  <a:pt x="40758" y="204788"/>
                </a:cubicBezTo>
                <a:lnTo>
                  <a:pt x="46663" y="217361"/>
                </a:lnTo>
                <a:cubicBezTo>
                  <a:pt x="46949" y="217932"/>
                  <a:pt x="47616" y="218313"/>
                  <a:pt x="48187" y="218123"/>
                </a:cubicBezTo>
                <a:lnTo>
                  <a:pt x="59998" y="215646"/>
                </a:lnTo>
                <a:cubicBezTo>
                  <a:pt x="63523" y="221075"/>
                  <a:pt x="67714" y="226124"/>
                  <a:pt x="72476" y="230505"/>
                </a:cubicBezTo>
                <a:lnTo>
                  <a:pt x="68095" y="241459"/>
                </a:lnTo>
                <a:cubicBezTo>
                  <a:pt x="67809" y="242030"/>
                  <a:pt x="68095" y="242792"/>
                  <a:pt x="68571" y="243078"/>
                </a:cubicBezTo>
                <a:lnTo>
                  <a:pt x="80001" y="251079"/>
                </a:lnTo>
                <a:cubicBezTo>
                  <a:pt x="80572" y="251460"/>
                  <a:pt x="81239" y="251460"/>
                  <a:pt x="81715" y="250984"/>
                </a:cubicBezTo>
                <a:lnTo>
                  <a:pt x="90478" y="243173"/>
                </a:lnTo>
                <a:cubicBezTo>
                  <a:pt x="96289" y="246126"/>
                  <a:pt x="102480" y="248412"/>
                  <a:pt x="108957" y="249841"/>
                </a:cubicBezTo>
                <a:lnTo>
                  <a:pt x="110576" y="261271"/>
                </a:lnTo>
                <a:cubicBezTo>
                  <a:pt x="110671" y="261938"/>
                  <a:pt x="111148" y="262414"/>
                  <a:pt x="111814" y="262509"/>
                </a:cubicBezTo>
                <a:lnTo>
                  <a:pt x="125721" y="263747"/>
                </a:lnTo>
                <a:cubicBezTo>
                  <a:pt x="126388" y="263843"/>
                  <a:pt x="126959" y="263366"/>
                  <a:pt x="127150" y="262795"/>
                </a:cubicBezTo>
                <a:lnTo>
                  <a:pt x="130769" y="251746"/>
                </a:lnTo>
                <a:cubicBezTo>
                  <a:pt x="137532" y="251365"/>
                  <a:pt x="144009" y="250127"/>
                  <a:pt x="150295" y="248222"/>
                </a:cubicBezTo>
                <a:lnTo>
                  <a:pt x="157439" y="257270"/>
                </a:lnTo>
                <a:cubicBezTo>
                  <a:pt x="157820" y="257747"/>
                  <a:pt x="158582" y="257937"/>
                  <a:pt x="159154" y="257651"/>
                </a:cubicBezTo>
                <a:lnTo>
                  <a:pt x="171727" y="251746"/>
                </a:lnTo>
                <a:cubicBezTo>
                  <a:pt x="172298" y="251460"/>
                  <a:pt x="172679" y="250793"/>
                  <a:pt x="172489" y="250222"/>
                </a:cubicBezTo>
                <a:lnTo>
                  <a:pt x="170107" y="238792"/>
                </a:lnTo>
                <a:cubicBezTo>
                  <a:pt x="175632" y="235172"/>
                  <a:pt x="180680" y="230886"/>
                  <a:pt x="185157" y="225933"/>
                </a:cubicBezTo>
                <a:lnTo>
                  <a:pt x="195920" y="230219"/>
                </a:lnTo>
                <a:cubicBezTo>
                  <a:pt x="196492" y="230505"/>
                  <a:pt x="197254" y="230219"/>
                  <a:pt x="197635" y="229743"/>
                </a:cubicBezTo>
                <a:lnTo>
                  <a:pt x="205636" y="218313"/>
                </a:lnTo>
                <a:cubicBezTo>
                  <a:pt x="206017" y="217741"/>
                  <a:pt x="206017" y="217075"/>
                  <a:pt x="205540" y="216599"/>
                </a:cubicBezTo>
                <a:lnTo>
                  <a:pt x="197635" y="207836"/>
                </a:lnTo>
                <a:cubicBezTo>
                  <a:pt x="200492" y="202121"/>
                  <a:pt x="202683" y="195929"/>
                  <a:pt x="204112" y="189357"/>
                </a:cubicBezTo>
                <a:lnTo>
                  <a:pt x="215827" y="187642"/>
                </a:lnTo>
                <a:cubicBezTo>
                  <a:pt x="216494" y="187547"/>
                  <a:pt x="216970" y="187071"/>
                  <a:pt x="217066" y="186404"/>
                </a:cubicBezTo>
                <a:lnTo>
                  <a:pt x="218304" y="172498"/>
                </a:lnTo>
                <a:cubicBezTo>
                  <a:pt x="218399" y="171831"/>
                  <a:pt x="217923" y="171260"/>
                  <a:pt x="217351" y="171069"/>
                </a:cubicBezTo>
                <a:lnTo>
                  <a:pt x="205826" y="167259"/>
                </a:lnTo>
                <a:cubicBezTo>
                  <a:pt x="205445" y="160782"/>
                  <a:pt x="204207" y="154400"/>
                  <a:pt x="202207" y="148400"/>
                </a:cubicBezTo>
                <a:lnTo>
                  <a:pt x="211732" y="140875"/>
                </a:lnTo>
                <a:cubicBezTo>
                  <a:pt x="212208" y="140494"/>
                  <a:pt x="212398" y="139732"/>
                  <a:pt x="212113" y="139160"/>
                </a:cubicBezTo>
                <a:lnTo>
                  <a:pt x="206207" y="126587"/>
                </a:lnTo>
                <a:cubicBezTo>
                  <a:pt x="205921" y="126016"/>
                  <a:pt x="205255" y="125635"/>
                  <a:pt x="204683" y="125825"/>
                </a:cubicBezTo>
                <a:lnTo>
                  <a:pt x="192491" y="128397"/>
                </a:lnTo>
                <a:cubicBezTo>
                  <a:pt x="188967" y="123158"/>
                  <a:pt x="184871" y="118301"/>
                  <a:pt x="180204" y="114110"/>
                </a:cubicBezTo>
                <a:lnTo>
                  <a:pt x="184871" y="102489"/>
                </a:lnTo>
                <a:cubicBezTo>
                  <a:pt x="185157" y="101917"/>
                  <a:pt x="184871" y="101156"/>
                  <a:pt x="184395" y="100775"/>
                </a:cubicBezTo>
                <a:lnTo>
                  <a:pt x="172965" y="92774"/>
                </a:lnTo>
                <a:cubicBezTo>
                  <a:pt x="172393" y="92392"/>
                  <a:pt x="171727" y="92392"/>
                  <a:pt x="171250" y="92869"/>
                </a:cubicBezTo>
                <a:lnTo>
                  <a:pt x="161725" y="101346"/>
                </a:lnTo>
                <a:cubicBezTo>
                  <a:pt x="156201" y="98584"/>
                  <a:pt x="150295" y="96488"/>
                  <a:pt x="144104" y="95155"/>
                </a:cubicBezTo>
                <a:lnTo>
                  <a:pt x="142294" y="82487"/>
                </a:lnTo>
                <a:cubicBezTo>
                  <a:pt x="142199" y="81820"/>
                  <a:pt x="141723" y="81343"/>
                  <a:pt x="141056" y="81248"/>
                </a:cubicBezTo>
                <a:lnTo>
                  <a:pt x="127150" y="80010"/>
                </a:lnTo>
                <a:cubicBezTo>
                  <a:pt x="126483" y="79915"/>
                  <a:pt x="125911" y="80391"/>
                  <a:pt x="125721" y="80963"/>
                </a:cubicBezTo>
                <a:lnTo>
                  <a:pt x="121720" y="93250"/>
                </a:lnTo>
                <a:cubicBezTo>
                  <a:pt x="115434" y="93631"/>
                  <a:pt x="109338" y="94774"/>
                  <a:pt x="103432" y="96584"/>
                </a:cubicBezTo>
                <a:lnTo>
                  <a:pt x="95527" y="86487"/>
                </a:lnTo>
                <a:cubicBezTo>
                  <a:pt x="95146" y="86011"/>
                  <a:pt x="94384" y="85820"/>
                  <a:pt x="93812" y="86106"/>
                </a:cubicBezTo>
                <a:lnTo>
                  <a:pt x="81239" y="92012"/>
                </a:lnTo>
                <a:cubicBezTo>
                  <a:pt x="80668" y="92297"/>
                  <a:pt x="80287" y="92964"/>
                  <a:pt x="80477" y="93536"/>
                </a:cubicBezTo>
                <a:lnTo>
                  <a:pt x="83144" y="106204"/>
                </a:lnTo>
                <a:cubicBezTo>
                  <a:pt x="77905" y="109633"/>
                  <a:pt x="73143" y="113633"/>
                  <a:pt x="68952" y="118205"/>
                </a:cubicBezTo>
                <a:lnTo>
                  <a:pt x="57141" y="113443"/>
                </a:lnTo>
                <a:cubicBezTo>
                  <a:pt x="56569" y="113157"/>
                  <a:pt x="55807" y="113443"/>
                  <a:pt x="55426" y="113919"/>
                </a:cubicBezTo>
                <a:lnTo>
                  <a:pt x="47425" y="125349"/>
                </a:lnTo>
                <a:cubicBezTo>
                  <a:pt x="47044" y="125920"/>
                  <a:pt x="47044" y="126587"/>
                  <a:pt x="47521" y="127064"/>
                </a:cubicBezTo>
                <a:lnTo>
                  <a:pt x="55998" y="136493"/>
                </a:lnTo>
                <a:cubicBezTo>
                  <a:pt x="52950" y="142399"/>
                  <a:pt x="50854" y="148304"/>
                  <a:pt x="49330" y="154591"/>
                </a:cubicBezTo>
                <a:lnTo>
                  <a:pt x="49330" y="154591"/>
                </a:lnTo>
                <a:close/>
                <a:moveTo>
                  <a:pt x="69238" y="167735"/>
                </a:moveTo>
                <a:cubicBezTo>
                  <a:pt x="66475" y="199358"/>
                  <a:pt x="90002" y="227266"/>
                  <a:pt x="121625" y="230029"/>
                </a:cubicBezTo>
                <a:cubicBezTo>
                  <a:pt x="153248" y="232791"/>
                  <a:pt x="181156" y="209264"/>
                  <a:pt x="183919" y="177641"/>
                </a:cubicBezTo>
                <a:cubicBezTo>
                  <a:pt x="186681" y="146018"/>
                  <a:pt x="163154" y="118110"/>
                  <a:pt x="131531" y="115348"/>
                </a:cubicBezTo>
                <a:cubicBezTo>
                  <a:pt x="99813" y="112586"/>
                  <a:pt x="71905" y="136112"/>
                  <a:pt x="69238" y="167735"/>
                </a:cubicBezTo>
                <a:close/>
              </a:path>
            </a:pathLst>
          </a:custGeom>
          <a:solidFill>
            <a:srgbClr val="041D67"/>
          </a:solidFill>
          <a:ln w="9525" cap="flat">
            <a:noFill/>
            <a:prstDash val="solid"/>
            <a:miter/>
          </a:ln>
        </p:spPr>
        <p:txBody>
          <a:bodyPr rtlCol="0" anchor="ctr"/>
          <a:lstStyle/>
          <a:p>
            <a:endParaRPr lang="en-US"/>
          </a:p>
        </p:txBody>
      </p:sp>
      <p:sp>
        <p:nvSpPr>
          <p:cNvPr id="21" name="TextBox 20">
            <a:extLst>
              <a:ext uri="{FF2B5EF4-FFF2-40B4-BE49-F238E27FC236}">
                <a16:creationId xmlns:a16="http://schemas.microsoft.com/office/drawing/2014/main" id="{E34BE3C8-A796-E5C5-5FB7-5E726FA2EC1E}"/>
              </a:ext>
            </a:extLst>
          </p:cNvPr>
          <p:cNvSpPr txBox="1"/>
          <p:nvPr/>
        </p:nvSpPr>
        <p:spPr>
          <a:xfrm>
            <a:off x="515287" y="1833594"/>
            <a:ext cx="3291858" cy="3797193"/>
          </a:xfrm>
          <a:prstGeom prst="rect">
            <a:avLst/>
          </a:prstGeom>
          <a:solidFill>
            <a:srgbClr val="041D67"/>
          </a:solidFill>
        </p:spPr>
        <p:txBody>
          <a:bodyPr wrap="square">
            <a:spAutoFit/>
          </a:bodyPr>
          <a:lstStyle/>
          <a:p>
            <a:pPr algn="ctr">
              <a:lnSpc>
                <a:spcPct val="150000"/>
              </a:lnSpc>
            </a:pPr>
            <a:r>
              <a:rPr lang="fa-IR" sz="1800" b="1" dirty="0">
                <a:solidFill>
                  <a:schemeClr val="bg1"/>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800" b="1" dirty="0">
                <a:solidFill>
                  <a:schemeClr val="bg1"/>
                </a:solidFill>
                <a:latin typeface="Kalameh" pitchFamily="2" charset="-78"/>
                <a:cs typeface="B Nazanin" panose="00000400000000000000" pitchFamily="2" charset="-78"/>
              </a:rPr>
              <a:t> </a:t>
            </a:r>
            <a:r>
              <a:rPr lang="fa-IR" sz="1800" b="1" dirty="0">
                <a:solidFill>
                  <a:schemeClr val="bg1"/>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800" b="1" dirty="0">
                <a:solidFill>
                  <a:schemeClr val="bg1"/>
                </a:solidFill>
                <a:latin typeface="Kalameh" pitchFamily="2" charset="-78"/>
                <a:cs typeface="B Nazanin" panose="00000400000000000000" pitchFamily="2" charset="-78"/>
              </a:rPr>
              <a:t> </a:t>
            </a:r>
            <a:endParaRPr lang="en-US" dirty="0">
              <a:solidFill>
                <a:schemeClr val="bg1"/>
              </a:solidFill>
            </a:endParaRPr>
          </a:p>
        </p:txBody>
      </p:sp>
      <p:sp>
        <p:nvSpPr>
          <p:cNvPr id="2" name="TextBox 1">
            <a:extLst>
              <a:ext uri="{FF2B5EF4-FFF2-40B4-BE49-F238E27FC236}">
                <a16:creationId xmlns:a16="http://schemas.microsoft.com/office/drawing/2014/main" id="{1486A548-A233-041A-7F69-4C06727E9713}"/>
              </a:ext>
            </a:extLst>
          </p:cNvPr>
          <p:cNvSpPr txBox="1"/>
          <p:nvPr/>
        </p:nvSpPr>
        <p:spPr>
          <a:xfrm>
            <a:off x="72966" y="6265334"/>
            <a:ext cx="3732415" cy="430887"/>
          </a:xfrm>
          <a:prstGeom prst="rect">
            <a:avLst/>
          </a:prstGeom>
          <a:noFill/>
        </p:spPr>
        <p:txBody>
          <a:bodyPr wrap="square">
            <a:spAutoFit/>
          </a:bodyPr>
          <a:lstStyle/>
          <a:p>
            <a:pPr algn="ctr" rtl="1">
              <a:lnSpc>
                <a:spcPct val="150000"/>
              </a:lnSpc>
              <a:spcBef>
                <a:spcPct val="0"/>
              </a:spcBef>
              <a:buNone/>
            </a:pPr>
            <a:r>
              <a:rPr lang="fa-IR" altLang="en-US" sz="1600" b="1" dirty="0">
                <a:latin typeface="Damavand ExtraBold" panose="00000900000000000000" pitchFamily="2" charset="-78"/>
                <a:cs typeface="B Titr" panose="00000700000000000000" pitchFamily="2" charset="-78"/>
              </a:rPr>
              <a:t>قالب پاورپوینت جلسه دفاع کارشناسی ارشد</a:t>
            </a:r>
          </a:p>
        </p:txBody>
      </p:sp>
    </p:spTree>
    <p:extLst>
      <p:ext uri="{BB962C8B-B14F-4D97-AF65-F5344CB8AC3E}">
        <p14:creationId xmlns:p14="http://schemas.microsoft.com/office/powerpoint/2010/main" val="3303281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wipe(down)">
                                      <p:cBhvr>
                                        <p:cTn id="12" dur="580">
                                          <p:stCondLst>
                                            <p:cond delay="0"/>
                                          </p:stCondLst>
                                        </p:cTn>
                                        <p:tgtEl>
                                          <p:spTgt spid="17"/>
                                        </p:tgtEl>
                                      </p:cBhvr>
                                    </p:animEffect>
                                    <p:anim calcmode="lin" valueType="num">
                                      <p:cBhvr>
                                        <p:cTn id="13" dur="1822" tmFilter="0,0; 0.14,0.36; 0.43,0.73; 0.71,0.91; 1.0,1.0">
                                          <p:stCondLst>
                                            <p:cond delay="0"/>
                                          </p:stCondLst>
                                        </p:cTn>
                                        <p:tgtEl>
                                          <p:spTgt spid="17"/>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17"/>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17"/>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17"/>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17"/>
                                        </p:tgtEl>
                                        <p:attrNameLst>
                                          <p:attrName>ppt_y</p:attrName>
                                        </p:attrNameLst>
                                      </p:cBhvr>
                                      <p:tavLst>
                                        <p:tav tm="0" fmla="#ppt_y-sin(pi*$)/81">
                                          <p:val>
                                            <p:fltVal val="0"/>
                                          </p:val>
                                        </p:tav>
                                        <p:tav tm="100000">
                                          <p:val>
                                            <p:fltVal val="1"/>
                                          </p:val>
                                        </p:tav>
                                      </p:tavLst>
                                    </p:anim>
                                    <p:animScale>
                                      <p:cBhvr>
                                        <p:cTn id="18" dur="26">
                                          <p:stCondLst>
                                            <p:cond delay="650"/>
                                          </p:stCondLst>
                                        </p:cTn>
                                        <p:tgtEl>
                                          <p:spTgt spid="17"/>
                                        </p:tgtEl>
                                      </p:cBhvr>
                                      <p:to x="100000" y="60000"/>
                                    </p:animScale>
                                    <p:animScale>
                                      <p:cBhvr>
                                        <p:cTn id="19" dur="166" decel="50000">
                                          <p:stCondLst>
                                            <p:cond delay="676"/>
                                          </p:stCondLst>
                                        </p:cTn>
                                        <p:tgtEl>
                                          <p:spTgt spid="17"/>
                                        </p:tgtEl>
                                      </p:cBhvr>
                                      <p:to x="100000" y="100000"/>
                                    </p:animScale>
                                    <p:animScale>
                                      <p:cBhvr>
                                        <p:cTn id="20" dur="26">
                                          <p:stCondLst>
                                            <p:cond delay="1312"/>
                                          </p:stCondLst>
                                        </p:cTn>
                                        <p:tgtEl>
                                          <p:spTgt spid="17"/>
                                        </p:tgtEl>
                                      </p:cBhvr>
                                      <p:to x="100000" y="80000"/>
                                    </p:animScale>
                                    <p:animScale>
                                      <p:cBhvr>
                                        <p:cTn id="21" dur="166" decel="50000">
                                          <p:stCondLst>
                                            <p:cond delay="1338"/>
                                          </p:stCondLst>
                                        </p:cTn>
                                        <p:tgtEl>
                                          <p:spTgt spid="17"/>
                                        </p:tgtEl>
                                      </p:cBhvr>
                                      <p:to x="100000" y="100000"/>
                                    </p:animScale>
                                    <p:animScale>
                                      <p:cBhvr>
                                        <p:cTn id="22" dur="26">
                                          <p:stCondLst>
                                            <p:cond delay="1642"/>
                                          </p:stCondLst>
                                        </p:cTn>
                                        <p:tgtEl>
                                          <p:spTgt spid="17"/>
                                        </p:tgtEl>
                                      </p:cBhvr>
                                      <p:to x="100000" y="90000"/>
                                    </p:animScale>
                                    <p:animScale>
                                      <p:cBhvr>
                                        <p:cTn id="23" dur="166" decel="50000">
                                          <p:stCondLst>
                                            <p:cond delay="1668"/>
                                          </p:stCondLst>
                                        </p:cTn>
                                        <p:tgtEl>
                                          <p:spTgt spid="17"/>
                                        </p:tgtEl>
                                      </p:cBhvr>
                                      <p:to x="100000" y="100000"/>
                                    </p:animScale>
                                    <p:animScale>
                                      <p:cBhvr>
                                        <p:cTn id="24" dur="26">
                                          <p:stCondLst>
                                            <p:cond delay="1808"/>
                                          </p:stCondLst>
                                        </p:cTn>
                                        <p:tgtEl>
                                          <p:spTgt spid="17"/>
                                        </p:tgtEl>
                                      </p:cBhvr>
                                      <p:to x="100000" y="95000"/>
                                    </p:animScale>
                                    <p:animScale>
                                      <p:cBhvr>
                                        <p:cTn id="25" dur="166" decel="50000">
                                          <p:stCondLst>
                                            <p:cond delay="1834"/>
                                          </p:stCondLst>
                                        </p:cTn>
                                        <p:tgtEl>
                                          <p:spTgt spid="17"/>
                                        </p:tgtEl>
                                      </p:cBhvr>
                                      <p:to x="100000" y="100000"/>
                                    </p:animScale>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grpId="0" nodeType="click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randombar(horizontal)">
                                      <p:cBhvr>
                                        <p:cTn id="30" dur="500"/>
                                        <p:tgtEl>
                                          <p:spTgt spid="18"/>
                                        </p:tgtEl>
                                      </p:cBhvr>
                                    </p:animEffect>
                                  </p:childTnLst>
                                </p:cTn>
                              </p:par>
                            </p:childTnLst>
                          </p:cTn>
                        </p:par>
                      </p:childTnLst>
                    </p:cTn>
                  </p:par>
                  <p:par>
                    <p:cTn id="31" fill="hold">
                      <p:stCondLst>
                        <p:cond delay="indefinite"/>
                      </p:stCondLst>
                      <p:childTnLst>
                        <p:par>
                          <p:cTn id="32" fill="hold">
                            <p:stCondLst>
                              <p:cond delay="0"/>
                            </p:stCondLst>
                            <p:childTnLst>
                              <p:par>
                                <p:cTn id="33" presetID="26" presetClass="entr" presetSubtype="0" fill="hold" grpId="0" nodeType="click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down)">
                                      <p:cBhvr>
                                        <p:cTn id="35" dur="580">
                                          <p:stCondLst>
                                            <p:cond delay="0"/>
                                          </p:stCondLst>
                                        </p:cTn>
                                        <p:tgtEl>
                                          <p:spTgt spid="19"/>
                                        </p:tgtEl>
                                      </p:cBhvr>
                                    </p:animEffect>
                                    <p:anim calcmode="lin" valueType="num">
                                      <p:cBhvr>
                                        <p:cTn id="36" dur="1822" tmFilter="0,0; 0.14,0.36; 0.43,0.73; 0.71,0.91; 1.0,1.0">
                                          <p:stCondLst>
                                            <p:cond delay="0"/>
                                          </p:stCondLst>
                                        </p:cTn>
                                        <p:tgtEl>
                                          <p:spTgt spid="19"/>
                                        </p:tgtEl>
                                        <p:attrNameLst>
                                          <p:attrName>ppt_x</p:attrName>
                                        </p:attrNameLst>
                                      </p:cBhvr>
                                      <p:tavLst>
                                        <p:tav tm="0">
                                          <p:val>
                                            <p:strVal val="#ppt_x-0.25"/>
                                          </p:val>
                                        </p:tav>
                                        <p:tav tm="100000">
                                          <p:val>
                                            <p:strVal val="#ppt_x"/>
                                          </p:val>
                                        </p:tav>
                                      </p:tavLst>
                                    </p:anim>
                                    <p:anim calcmode="lin" valueType="num">
                                      <p:cBhvr>
                                        <p:cTn id="37" dur="664" tmFilter="0.0,0.0; 0.25,0.07; 0.50,0.2; 0.75,0.467; 1.0,1.0">
                                          <p:stCondLst>
                                            <p:cond delay="0"/>
                                          </p:stCondLst>
                                        </p:cTn>
                                        <p:tgtEl>
                                          <p:spTgt spid="19"/>
                                        </p:tgtEl>
                                        <p:attrNameLst>
                                          <p:attrName>ppt_y</p:attrName>
                                        </p:attrNameLst>
                                      </p:cBhvr>
                                      <p:tavLst>
                                        <p:tav tm="0" fmla="#ppt_y-sin(pi*$)/3">
                                          <p:val>
                                            <p:fltVal val="0.5"/>
                                          </p:val>
                                        </p:tav>
                                        <p:tav tm="100000">
                                          <p:val>
                                            <p:fltVal val="1"/>
                                          </p:val>
                                        </p:tav>
                                      </p:tavLst>
                                    </p:anim>
                                    <p:anim calcmode="lin" valueType="num">
                                      <p:cBhvr>
                                        <p:cTn id="38" dur="664" tmFilter="0, 0; 0.125,0.2665; 0.25,0.4; 0.375,0.465; 0.5,0.5;  0.625,0.535; 0.75,0.6; 0.875,0.7335; 1,1">
                                          <p:stCondLst>
                                            <p:cond delay="664"/>
                                          </p:stCondLst>
                                        </p:cTn>
                                        <p:tgtEl>
                                          <p:spTgt spid="19"/>
                                        </p:tgtEl>
                                        <p:attrNameLst>
                                          <p:attrName>ppt_y</p:attrName>
                                        </p:attrNameLst>
                                      </p:cBhvr>
                                      <p:tavLst>
                                        <p:tav tm="0" fmla="#ppt_y-sin(pi*$)/9">
                                          <p:val>
                                            <p:fltVal val="0"/>
                                          </p:val>
                                        </p:tav>
                                        <p:tav tm="100000">
                                          <p:val>
                                            <p:fltVal val="1"/>
                                          </p:val>
                                        </p:tav>
                                      </p:tavLst>
                                    </p:anim>
                                    <p:anim calcmode="lin" valueType="num">
                                      <p:cBhvr>
                                        <p:cTn id="39" dur="332" tmFilter="0, 0; 0.125,0.2665; 0.25,0.4; 0.375,0.465; 0.5,0.5;  0.625,0.535; 0.75,0.6; 0.875,0.7335; 1,1">
                                          <p:stCondLst>
                                            <p:cond delay="1324"/>
                                          </p:stCondLst>
                                        </p:cTn>
                                        <p:tgtEl>
                                          <p:spTgt spid="19"/>
                                        </p:tgtEl>
                                        <p:attrNameLst>
                                          <p:attrName>ppt_y</p:attrName>
                                        </p:attrNameLst>
                                      </p:cBhvr>
                                      <p:tavLst>
                                        <p:tav tm="0" fmla="#ppt_y-sin(pi*$)/27">
                                          <p:val>
                                            <p:fltVal val="0"/>
                                          </p:val>
                                        </p:tav>
                                        <p:tav tm="100000">
                                          <p:val>
                                            <p:fltVal val="1"/>
                                          </p:val>
                                        </p:tav>
                                      </p:tavLst>
                                    </p:anim>
                                    <p:anim calcmode="lin" valueType="num">
                                      <p:cBhvr>
                                        <p:cTn id="40" dur="164" tmFilter="0, 0; 0.125,0.2665; 0.25,0.4; 0.375,0.465; 0.5,0.5;  0.625,0.535; 0.75,0.6; 0.875,0.7335; 1,1">
                                          <p:stCondLst>
                                            <p:cond delay="1656"/>
                                          </p:stCondLst>
                                        </p:cTn>
                                        <p:tgtEl>
                                          <p:spTgt spid="19"/>
                                        </p:tgtEl>
                                        <p:attrNameLst>
                                          <p:attrName>ppt_y</p:attrName>
                                        </p:attrNameLst>
                                      </p:cBhvr>
                                      <p:tavLst>
                                        <p:tav tm="0" fmla="#ppt_y-sin(pi*$)/81">
                                          <p:val>
                                            <p:fltVal val="0"/>
                                          </p:val>
                                        </p:tav>
                                        <p:tav tm="100000">
                                          <p:val>
                                            <p:fltVal val="1"/>
                                          </p:val>
                                        </p:tav>
                                      </p:tavLst>
                                    </p:anim>
                                    <p:animScale>
                                      <p:cBhvr>
                                        <p:cTn id="41" dur="26">
                                          <p:stCondLst>
                                            <p:cond delay="650"/>
                                          </p:stCondLst>
                                        </p:cTn>
                                        <p:tgtEl>
                                          <p:spTgt spid="19"/>
                                        </p:tgtEl>
                                      </p:cBhvr>
                                      <p:to x="100000" y="60000"/>
                                    </p:animScale>
                                    <p:animScale>
                                      <p:cBhvr>
                                        <p:cTn id="42" dur="166" decel="50000">
                                          <p:stCondLst>
                                            <p:cond delay="676"/>
                                          </p:stCondLst>
                                        </p:cTn>
                                        <p:tgtEl>
                                          <p:spTgt spid="19"/>
                                        </p:tgtEl>
                                      </p:cBhvr>
                                      <p:to x="100000" y="100000"/>
                                    </p:animScale>
                                    <p:animScale>
                                      <p:cBhvr>
                                        <p:cTn id="43" dur="26">
                                          <p:stCondLst>
                                            <p:cond delay="1312"/>
                                          </p:stCondLst>
                                        </p:cTn>
                                        <p:tgtEl>
                                          <p:spTgt spid="19"/>
                                        </p:tgtEl>
                                      </p:cBhvr>
                                      <p:to x="100000" y="80000"/>
                                    </p:animScale>
                                    <p:animScale>
                                      <p:cBhvr>
                                        <p:cTn id="44" dur="166" decel="50000">
                                          <p:stCondLst>
                                            <p:cond delay="1338"/>
                                          </p:stCondLst>
                                        </p:cTn>
                                        <p:tgtEl>
                                          <p:spTgt spid="19"/>
                                        </p:tgtEl>
                                      </p:cBhvr>
                                      <p:to x="100000" y="100000"/>
                                    </p:animScale>
                                    <p:animScale>
                                      <p:cBhvr>
                                        <p:cTn id="45" dur="26">
                                          <p:stCondLst>
                                            <p:cond delay="1642"/>
                                          </p:stCondLst>
                                        </p:cTn>
                                        <p:tgtEl>
                                          <p:spTgt spid="19"/>
                                        </p:tgtEl>
                                      </p:cBhvr>
                                      <p:to x="100000" y="90000"/>
                                    </p:animScale>
                                    <p:animScale>
                                      <p:cBhvr>
                                        <p:cTn id="46" dur="166" decel="50000">
                                          <p:stCondLst>
                                            <p:cond delay="1668"/>
                                          </p:stCondLst>
                                        </p:cTn>
                                        <p:tgtEl>
                                          <p:spTgt spid="19"/>
                                        </p:tgtEl>
                                      </p:cBhvr>
                                      <p:to x="100000" y="100000"/>
                                    </p:animScale>
                                    <p:animScale>
                                      <p:cBhvr>
                                        <p:cTn id="47" dur="26">
                                          <p:stCondLst>
                                            <p:cond delay="1808"/>
                                          </p:stCondLst>
                                        </p:cTn>
                                        <p:tgtEl>
                                          <p:spTgt spid="19"/>
                                        </p:tgtEl>
                                      </p:cBhvr>
                                      <p:to x="100000" y="95000"/>
                                    </p:animScale>
                                    <p:animScale>
                                      <p:cBhvr>
                                        <p:cTn id="48" dur="166" decel="50000">
                                          <p:stCondLst>
                                            <p:cond delay="1834"/>
                                          </p:stCondLst>
                                        </p:cTn>
                                        <p:tgtEl>
                                          <p:spTgt spid="19"/>
                                        </p:tgtEl>
                                      </p:cBhvr>
                                      <p:to x="100000" y="100000"/>
                                    </p:animScale>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grpId="0" nodeType="clickEffect">
                                  <p:stCondLst>
                                    <p:cond delay="0"/>
                                  </p:stCondLst>
                                  <p:childTnLst>
                                    <p:set>
                                      <p:cBhvr>
                                        <p:cTn id="52" dur="1" fill="hold">
                                          <p:stCondLst>
                                            <p:cond delay="0"/>
                                          </p:stCondLst>
                                        </p:cTn>
                                        <p:tgtEl>
                                          <p:spTgt spid="21"/>
                                        </p:tgtEl>
                                        <p:attrNameLst>
                                          <p:attrName>style.visibility</p:attrName>
                                        </p:attrNameLst>
                                      </p:cBhvr>
                                      <p:to>
                                        <p:strVal val="visible"/>
                                      </p:to>
                                    </p:set>
                                    <p:animEffect transition="in" filter="fade">
                                      <p:cBhvr>
                                        <p:cTn id="53" dur="1000"/>
                                        <p:tgtEl>
                                          <p:spTgt spid="21"/>
                                        </p:tgtEl>
                                      </p:cBhvr>
                                    </p:animEffect>
                                    <p:anim calcmode="lin" valueType="num">
                                      <p:cBhvr>
                                        <p:cTn id="54" dur="1000" fill="hold"/>
                                        <p:tgtEl>
                                          <p:spTgt spid="21"/>
                                        </p:tgtEl>
                                        <p:attrNameLst>
                                          <p:attrName>ppt_x</p:attrName>
                                        </p:attrNameLst>
                                      </p:cBhvr>
                                      <p:tavLst>
                                        <p:tav tm="0">
                                          <p:val>
                                            <p:strVal val="#ppt_x"/>
                                          </p:val>
                                        </p:tav>
                                        <p:tav tm="100000">
                                          <p:val>
                                            <p:strVal val="#ppt_x"/>
                                          </p:val>
                                        </p:tav>
                                      </p:tavLst>
                                    </p:anim>
                                    <p:anim calcmode="lin" valueType="num">
                                      <p:cBhvr>
                                        <p:cTn id="55"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7" grpId="0" animBg="1"/>
      <p:bldP spid="18" grpId="0"/>
      <p:bldP spid="19" grpId="0" animBg="1"/>
      <p:bldP spid="21"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209</TotalTime>
  <Words>3638</Words>
  <Application>Microsoft Office PowerPoint</Application>
  <PresentationFormat>Widescreen</PresentationFormat>
  <Paragraphs>143</Paragraphs>
  <Slides>21</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21</vt:i4>
      </vt:variant>
    </vt:vector>
  </HeadingPairs>
  <TitlesOfParts>
    <vt:vector size="27" baseType="lpstr">
      <vt:lpstr>Arial</vt:lpstr>
      <vt:lpstr>Calibri</vt:lpstr>
      <vt:lpstr>Damavand ExtraBold</vt:lpstr>
      <vt:lpstr>IranNastaliq</vt:lpstr>
      <vt:lpstr>Kalameh</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mt</dc:creator>
  <cp:lastModifiedBy>mt</cp:lastModifiedBy>
  <cp:revision>35</cp:revision>
  <dcterms:created xsi:type="dcterms:W3CDTF">2023-01-14T05:51:16Z</dcterms:created>
  <dcterms:modified xsi:type="dcterms:W3CDTF">2023-01-14T13:11:50Z</dcterms:modified>
</cp:coreProperties>
</file>