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6" r:id="rId2"/>
    <p:sldId id="257" r:id="rId3"/>
    <p:sldId id="265" r:id="rId4"/>
    <p:sldId id="258" r:id="rId5"/>
    <p:sldId id="271" r:id="rId6"/>
    <p:sldId id="266" r:id="rId7"/>
    <p:sldId id="259" r:id="rId8"/>
    <p:sldId id="275" r:id="rId9"/>
    <p:sldId id="267" r:id="rId10"/>
    <p:sldId id="260" r:id="rId11"/>
    <p:sldId id="276" r:id="rId12"/>
    <p:sldId id="268" r:id="rId13"/>
    <p:sldId id="261" r:id="rId14"/>
    <p:sldId id="274" r:id="rId15"/>
    <p:sldId id="269" r:id="rId16"/>
    <p:sldId id="262" r:id="rId17"/>
    <p:sldId id="272" r:id="rId18"/>
    <p:sldId id="270" r:id="rId19"/>
    <p:sldId id="263" r:id="rId20"/>
    <p:sldId id="273" r:id="rId21"/>
    <p:sldId id="264"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7D2F"/>
    <a:srgbClr val="F5B184"/>
    <a:srgbClr val="843C0B"/>
    <a:srgbClr val="FCE5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834" y="108"/>
      </p:cViewPr>
      <p:guideLst/>
    </p:cSldViewPr>
  </p:slideViewPr>
  <p:notesTextViewPr>
    <p:cViewPr>
      <p:scale>
        <a:sx n="1" d="1"/>
        <a:sy n="1" d="1"/>
      </p:scale>
      <p:origin x="0" y="0"/>
    </p:cViewPr>
  </p:notesTextViewPr>
  <p:notesViewPr>
    <p:cSldViewPr snapToGrid="0">
      <p:cViewPr varScale="1">
        <p:scale>
          <a:sx n="84" d="100"/>
          <a:sy n="84" d="100"/>
        </p:scale>
        <p:origin x="3912"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solidFill>
                <a:latin typeface="+mn-lt"/>
                <a:ea typeface="+mn-ea"/>
                <a:cs typeface="+mn-cs"/>
              </a:defRPr>
            </a:pPr>
            <a:r>
              <a:rPr lang="fa-IR" sz="1800" dirty="0">
                <a:solidFill>
                  <a:schemeClr val="tx1"/>
                </a:solidFill>
                <a:effectLst/>
                <a:cs typeface="B Titr" panose="00000700000000000000" pitchFamily="2" charset="-78"/>
              </a:rPr>
              <a:t>تیتر عنوان نمودار</a:t>
            </a:r>
            <a:endParaRPr lang="en-US" dirty="0">
              <a:solidFill>
                <a:schemeClr val="tx1"/>
              </a:solidFill>
              <a:effectLst/>
              <a:cs typeface="B Titr" panose="00000700000000000000" pitchFamily="2" charset="-78"/>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rgbClr val="843C0B"/>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538-4E96-954D-C25475D09C97}"/>
            </c:ext>
          </c:extLst>
        </c:ser>
        <c:ser>
          <c:idx val="1"/>
          <c:order val="1"/>
          <c:tx>
            <c:strRef>
              <c:f>Sheet1!$C$1</c:f>
              <c:strCache>
                <c:ptCount val="1"/>
                <c:pt idx="0">
                  <c:v>Series 2</c:v>
                </c:pt>
              </c:strCache>
            </c:strRef>
          </c:tx>
          <c:spPr>
            <a:solidFill>
              <a:srgbClr val="F5B18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538-4E96-954D-C25475D09C97}"/>
            </c:ext>
          </c:extLst>
        </c:ser>
        <c:ser>
          <c:idx val="2"/>
          <c:order val="2"/>
          <c:tx>
            <c:strRef>
              <c:f>Sheet1!$D$1</c:f>
              <c:strCache>
                <c:ptCount val="1"/>
                <c:pt idx="0">
                  <c:v>Series 3</c:v>
                </c:pt>
              </c:strCache>
            </c:strRef>
          </c:tx>
          <c:spPr>
            <a:solidFill>
              <a:srgbClr val="F07D2F"/>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5538-4E96-954D-C25475D09C97}"/>
            </c:ext>
          </c:extLst>
        </c:ser>
        <c:dLbls>
          <c:showLegendKey val="0"/>
          <c:showVal val="0"/>
          <c:showCatName val="0"/>
          <c:showSerName val="0"/>
          <c:showPercent val="0"/>
          <c:showBubbleSize val="0"/>
        </c:dLbls>
        <c:gapWidth val="219"/>
        <c:overlap val="-27"/>
        <c:axId val="1776486944"/>
        <c:axId val="1776491104"/>
      </c:barChart>
      <c:catAx>
        <c:axId val="1776486944"/>
        <c:scaling>
          <c:orientation val="minMax"/>
        </c:scaling>
        <c:delete val="1"/>
        <c:axPos val="b"/>
        <c:numFmt formatCode="General" sourceLinked="1"/>
        <c:majorTickMark val="out"/>
        <c:minorTickMark val="none"/>
        <c:tickLblPos val="nextTo"/>
        <c:crossAx val="1776491104"/>
        <c:crosses val="autoZero"/>
        <c:auto val="1"/>
        <c:lblAlgn val="ctr"/>
        <c:lblOffset val="100"/>
        <c:noMultiLvlLbl val="0"/>
      </c:catAx>
      <c:valAx>
        <c:axId val="17764911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77648694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fa-IR" dirty="0">
                <a:solidFill>
                  <a:schemeClr val="tx1"/>
                </a:solidFill>
                <a:cs typeface="B Titr" panose="00000700000000000000" pitchFamily="2" charset="-78"/>
              </a:rPr>
              <a:t>تیتر نمودار را وارد نمایید</a:t>
            </a:r>
            <a:endParaRPr lang="en-US" dirty="0">
              <a:solidFill>
                <a:schemeClr val="tx1"/>
              </a:solidFill>
              <a:cs typeface="B Titr" panose="00000700000000000000" pitchFamily="2" charset="-78"/>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5.4498378897541097E-2"/>
          <c:y val="9.2059046666621791E-2"/>
          <c:w val="0.94550162110245894"/>
          <c:h val="0.76302482358004575"/>
        </c:manualLayout>
      </c:layout>
      <c:pie3DChart>
        <c:varyColors val="1"/>
        <c:ser>
          <c:idx val="0"/>
          <c:order val="0"/>
          <c:tx>
            <c:strRef>
              <c:f>Sheet1!$B$1</c:f>
              <c:strCache>
                <c:ptCount val="1"/>
                <c:pt idx="0">
                  <c:v>Sales</c:v>
                </c:pt>
              </c:strCache>
            </c:strRef>
          </c:tx>
          <c:dPt>
            <c:idx val="0"/>
            <c:bubble3D val="0"/>
            <c:explosion val="72"/>
            <c:spPr>
              <a:solidFill>
                <a:srgbClr val="843C0B"/>
              </a:solidFill>
              <a:ln w="25400">
                <a:solidFill>
                  <a:schemeClr val="lt1"/>
                </a:solidFill>
              </a:ln>
              <a:effectLst/>
              <a:sp3d contourW="25400">
                <a:contourClr>
                  <a:schemeClr val="lt1"/>
                </a:contourClr>
              </a:sp3d>
            </c:spPr>
            <c:extLst>
              <c:ext xmlns:c16="http://schemas.microsoft.com/office/drawing/2014/chart" uri="{C3380CC4-5D6E-409C-BE32-E72D297353CC}">
                <c16:uniqueId val="{00000001-22E9-4845-B4C5-A5ED57A5C1EF}"/>
              </c:ext>
            </c:extLst>
          </c:dPt>
          <c:dPt>
            <c:idx val="1"/>
            <c:bubble3D val="0"/>
            <c:explosion val="76"/>
            <c:spPr>
              <a:solidFill>
                <a:srgbClr val="FCE5D6"/>
              </a:solidFill>
              <a:ln w="25400">
                <a:solidFill>
                  <a:schemeClr val="lt1"/>
                </a:solidFill>
              </a:ln>
              <a:effectLst/>
              <a:sp3d contourW="25400">
                <a:contourClr>
                  <a:schemeClr val="lt1"/>
                </a:contourClr>
              </a:sp3d>
            </c:spPr>
            <c:extLst>
              <c:ext xmlns:c16="http://schemas.microsoft.com/office/drawing/2014/chart" uri="{C3380CC4-5D6E-409C-BE32-E72D297353CC}">
                <c16:uniqueId val="{00000004-22E9-4845-B4C5-A5ED57A5C1EF}"/>
              </c:ext>
            </c:extLst>
          </c:dPt>
          <c:dPt>
            <c:idx val="2"/>
            <c:bubble3D val="0"/>
            <c:explosion val="48"/>
            <c:spPr>
              <a:solidFill>
                <a:srgbClr val="F5B184"/>
              </a:solidFill>
              <a:ln w="25400">
                <a:solidFill>
                  <a:schemeClr val="lt1"/>
                </a:solidFill>
              </a:ln>
              <a:effectLst/>
              <a:sp3d contourW="25400">
                <a:contourClr>
                  <a:schemeClr val="lt1"/>
                </a:contourClr>
              </a:sp3d>
            </c:spPr>
            <c:extLst>
              <c:ext xmlns:c16="http://schemas.microsoft.com/office/drawing/2014/chart" uri="{C3380CC4-5D6E-409C-BE32-E72D297353CC}">
                <c16:uniqueId val="{00000003-22E9-4845-B4C5-A5ED57A5C1EF}"/>
              </c:ext>
            </c:extLst>
          </c:dPt>
          <c:dPt>
            <c:idx val="3"/>
            <c:bubble3D val="0"/>
            <c:spPr>
              <a:solidFill>
                <a:srgbClr val="F07D2F"/>
              </a:solidFill>
              <a:ln w="25400">
                <a:solidFill>
                  <a:schemeClr val="lt1"/>
                </a:solidFill>
              </a:ln>
              <a:effectLst/>
              <a:sp3d contourW="25400">
                <a:contourClr>
                  <a:schemeClr val="lt1"/>
                </a:contourClr>
              </a:sp3d>
            </c:spPr>
            <c:extLst>
              <c:ext xmlns:c16="http://schemas.microsoft.com/office/drawing/2014/chart" uri="{C3380CC4-5D6E-409C-BE32-E72D297353CC}">
                <c16:uniqueId val="{00000002-22E9-4845-B4C5-A5ED57A5C1EF}"/>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0-22E9-4845-B4C5-A5ED57A5C1EF}"/>
            </c:ext>
          </c:extLst>
        </c:ser>
        <c:dLbls>
          <c:showLegendKey val="0"/>
          <c:showVal val="0"/>
          <c:showCatName val="0"/>
          <c:showSerName val="0"/>
          <c:showPercent val="0"/>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line3DChart>
        <c:grouping val="standard"/>
        <c:varyColors val="0"/>
        <c:ser>
          <c:idx val="0"/>
          <c:order val="0"/>
          <c:tx>
            <c:strRef>
              <c:f>Sheet1!$B$1</c:f>
              <c:strCache>
                <c:ptCount val="1"/>
                <c:pt idx="0">
                  <c:v>Series 1</c:v>
                </c:pt>
              </c:strCache>
            </c:strRef>
          </c:tx>
          <c:spPr>
            <a:solidFill>
              <a:srgbClr val="843C0B"/>
            </a:solidFill>
            <a:ln>
              <a:noFill/>
            </a:ln>
            <a:effectLst/>
            <a:sp3d/>
          </c:spP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EF13-408F-80FF-88C290804DBA}"/>
            </c:ext>
          </c:extLst>
        </c:ser>
        <c:ser>
          <c:idx val="1"/>
          <c:order val="1"/>
          <c:tx>
            <c:strRef>
              <c:f>Sheet1!$C$1</c:f>
              <c:strCache>
                <c:ptCount val="1"/>
                <c:pt idx="0">
                  <c:v>Series 2</c:v>
                </c:pt>
              </c:strCache>
            </c:strRef>
          </c:tx>
          <c:spPr>
            <a:solidFill>
              <a:srgbClr val="F07D2F"/>
            </a:solidFill>
            <a:ln>
              <a:noFill/>
            </a:ln>
            <a:effectLst/>
            <a:sp3d/>
          </c:spP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EF13-408F-80FF-88C290804DBA}"/>
            </c:ext>
          </c:extLst>
        </c:ser>
        <c:ser>
          <c:idx val="2"/>
          <c:order val="2"/>
          <c:tx>
            <c:strRef>
              <c:f>Sheet1!$D$1</c:f>
              <c:strCache>
                <c:ptCount val="1"/>
                <c:pt idx="0">
                  <c:v>Series 3</c:v>
                </c:pt>
              </c:strCache>
            </c:strRef>
          </c:tx>
          <c:spPr>
            <a:solidFill>
              <a:srgbClr val="F5B184"/>
            </a:solidFill>
            <a:ln>
              <a:noFill/>
            </a:ln>
            <a:effectLst/>
            <a:sp3d/>
          </c:spP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EF13-408F-80FF-88C290804DBA}"/>
            </c:ext>
          </c:extLst>
        </c:ser>
        <c:dLbls>
          <c:showLegendKey val="0"/>
          <c:showVal val="0"/>
          <c:showCatName val="0"/>
          <c:showSerName val="0"/>
          <c:showPercent val="0"/>
          <c:showBubbleSize val="0"/>
        </c:dLbls>
        <c:axId val="1098860944"/>
        <c:axId val="1098861360"/>
        <c:axId val="817177440"/>
      </c:line3DChart>
      <c:catAx>
        <c:axId val="1098860944"/>
        <c:scaling>
          <c:orientation val="minMax"/>
        </c:scaling>
        <c:delete val="1"/>
        <c:axPos val="b"/>
        <c:numFmt formatCode="General" sourceLinked="1"/>
        <c:majorTickMark val="out"/>
        <c:minorTickMark val="none"/>
        <c:tickLblPos val="nextTo"/>
        <c:crossAx val="1098861360"/>
        <c:crosses val="autoZero"/>
        <c:auto val="1"/>
        <c:lblAlgn val="ctr"/>
        <c:lblOffset val="100"/>
        <c:noMultiLvlLbl val="0"/>
      </c:catAx>
      <c:valAx>
        <c:axId val="10988613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098860944"/>
        <c:crosses val="autoZero"/>
        <c:crossBetween val="between"/>
      </c:valAx>
      <c:serAx>
        <c:axId val="817177440"/>
        <c:scaling>
          <c:orientation val="minMax"/>
        </c:scaling>
        <c:delete val="1"/>
        <c:axPos val="b"/>
        <c:majorTickMark val="out"/>
        <c:minorTickMark val="none"/>
        <c:tickLblPos val="nextTo"/>
        <c:crossAx val="1098861360"/>
        <c:crosses val="autoZero"/>
      </c:ser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0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A88D13D-0A22-08F0-5BEA-420CD4F39D3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82E538F-37B1-FEC2-91F3-930258BD19A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EFA7929-773D-4052-987E-E39A749D57E5}" type="datetimeFigureOut">
              <a:rPr lang="en-US" smtClean="0"/>
              <a:t>1/13/2023</a:t>
            </a:fld>
            <a:endParaRPr lang="en-US"/>
          </a:p>
        </p:txBody>
      </p:sp>
      <p:sp>
        <p:nvSpPr>
          <p:cNvPr id="4" name="Footer Placeholder 3">
            <a:extLst>
              <a:ext uri="{FF2B5EF4-FFF2-40B4-BE49-F238E27FC236}">
                <a16:creationId xmlns:a16="http://schemas.microsoft.com/office/drawing/2014/main" id="{01FF8CD5-D23A-EE29-F9BC-98163EEB530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4DDFE074-E338-15A9-3801-AFA79976062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AD092D9-6485-42AB-AAD1-E508A6FEA9FF}" type="slidenum">
              <a:rPr lang="en-US" smtClean="0"/>
              <a:t>‹#›</a:t>
            </a:fld>
            <a:endParaRPr lang="en-US"/>
          </a:p>
        </p:txBody>
      </p:sp>
    </p:spTree>
    <p:extLst>
      <p:ext uri="{BB962C8B-B14F-4D97-AF65-F5344CB8AC3E}">
        <p14:creationId xmlns:p14="http://schemas.microsoft.com/office/powerpoint/2010/main" val="2623803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781221-FF1D-44F7-86BB-F3FBCC957941}" type="datetimeFigureOut">
              <a:rPr lang="en-US" smtClean="0"/>
              <a:t>1/13/2023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22C5EF-BF7B-4222-9BFB-2DC1BEF75BDE}" type="slidenum">
              <a:rPr lang="en-US" smtClean="0"/>
              <a:t>‹#›</a:t>
            </a:fld>
            <a:endParaRPr lang="en-US"/>
          </a:p>
        </p:txBody>
      </p:sp>
    </p:spTree>
    <p:extLst>
      <p:ext uri="{BB962C8B-B14F-4D97-AF65-F5344CB8AC3E}">
        <p14:creationId xmlns:p14="http://schemas.microsoft.com/office/powerpoint/2010/main" val="2573273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22C5EF-BF7B-4222-9BFB-2DC1BEF75BDE}" type="slidenum">
              <a:rPr lang="en-US" smtClean="0"/>
              <a:t>3</a:t>
            </a:fld>
            <a:endParaRPr lang="en-US"/>
          </a:p>
        </p:txBody>
      </p:sp>
    </p:spTree>
    <p:extLst>
      <p:ext uri="{BB962C8B-B14F-4D97-AF65-F5344CB8AC3E}">
        <p14:creationId xmlns:p14="http://schemas.microsoft.com/office/powerpoint/2010/main" val="41108970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22C5EF-BF7B-4222-9BFB-2DC1BEF75BDE}" type="slidenum">
              <a:rPr lang="en-US" smtClean="0"/>
              <a:t>5</a:t>
            </a:fld>
            <a:endParaRPr lang="en-US"/>
          </a:p>
        </p:txBody>
      </p:sp>
    </p:spTree>
    <p:extLst>
      <p:ext uri="{BB962C8B-B14F-4D97-AF65-F5344CB8AC3E}">
        <p14:creationId xmlns:p14="http://schemas.microsoft.com/office/powerpoint/2010/main" val="1406301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22C5EF-BF7B-4222-9BFB-2DC1BEF75BDE}" type="slidenum">
              <a:rPr lang="en-US" smtClean="0"/>
              <a:t>7</a:t>
            </a:fld>
            <a:endParaRPr lang="en-US"/>
          </a:p>
        </p:txBody>
      </p:sp>
    </p:spTree>
    <p:extLst>
      <p:ext uri="{BB962C8B-B14F-4D97-AF65-F5344CB8AC3E}">
        <p14:creationId xmlns:p14="http://schemas.microsoft.com/office/powerpoint/2010/main" val="24529533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22C5EF-BF7B-4222-9BFB-2DC1BEF75BDE}" type="slidenum">
              <a:rPr lang="en-US" smtClean="0"/>
              <a:t>8</a:t>
            </a:fld>
            <a:endParaRPr lang="en-US"/>
          </a:p>
        </p:txBody>
      </p:sp>
    </p:spTree>
    <p:extLst>
      <p:ext uri="{BB962C8B-B14F-4D97-AF65-F5344CB8AC3E}">
        <p14:creationId xmlns:p14="http://schemas.microsoft.com/office/powerpoint/2010/main" val="26497089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22C5EF-BF7B-4222-9BFB-2DC1BEF75BDE}" type="slidenum">
              <a:rPr lang="en-US" smtClean="0"/>
              <a:t>13</a:t>
            </a:fld>
            <a:endParaRPr lang="en-US"/>
          </a:p>
        </p:txBody>
      </p:sp>
    </p:spTree>
    <p:extLst>
      <p:ext uri="{BB962C8B-B14F-4D97-AF65-F5344CB8AC3E}">
        <p14:creationId xmlns:p14="http://schemas.microsoft.com/office/powerpoint/2010/main" val="19411653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22C5EF-BF7B-4222-9BFB-2DC1BEF75BDE}" type="slidenum">
              <a:rPr lang="en-US" smtClean="0"/>
              <a:t>17</a:t>
            </a:fld>
            <a:endParaRPr lang="en-US"/>
          </a:p>
        </p:txBody>
      </p:sp>
    </p:spTree>
    <p:extLst>
      <p:ext uri="{BB962C8B-B14F-4D97-AF65-F5344CB8AC3E}">
        <p14:creationId xmlns:p14="http://schemas.microsoft.com/office/powerpoint/2010/main" val="26264677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cxnSp>
        <p:nvCxnSpPr>
          <p:cNvPr id="16" name="Straight Connector 15">
            <a:extLst>
              <a:ext uri="{FF2B5EF4-FFF2-40B4-BE49-F238E27FC236}">
                <a16:creationId xmlns:a16="http://schemas.microsoft.com/office/drawing/2014/main" id="{185DA457-8FB6-7500-88BF-7857AF4AF751}"/>
              </a:ext>
            </a:extLst>
          </p:cNvPr>
          <p:cNvCxnSpPr/>
          <p:nvPr userDrawn="1"/>
        </p:nvCxnSpPr>
        <p:spPr>
          <a:xfrm flipH="1">
            <a:off x="1850065" y="6305107"/>
            <a:ext cx="5603358" cy="0"/>
          </a:xfrm>
          <a:prstGeom prst="line">
            <a:avLst/>
          </a:prstGeom>
          <a:ln w="19050">
            <a:solidFill>
              <a:srgbClr val="843C0B"/>
            </a:solidFill>
          </a:ln>
        </p:spPr>
        <p:style>
          <a:lnRef idx="1">
            <a:schemeClr val="accent1"/>
          </a:lnRef>
          <a:fillRef idx="0">
            <a:schemeClr val="accent1"/>
          </a:fillRef>
          <a:effectRef idx="0">
            <a:schemeClr val="accent1"/>
          </a:effectRef>
          <a:fontRef idx="minor">
            <a:schemeClr val="tx1"/>
          </a:fontRef>
        </p:style>
      </p:cxnSp>
      <p:sp>
        <p:nvSpPr>
          <p:cNvPr id="20" name="Rectangle 6">
            <a:extLst>
              <a:ext uri="{FF2B5EF4-FFF2-40B4-BE49-F238E27FC236}">
                <a16:creationId xmlns:a16="http://schemas.microsoft.com/office/drawing/2014/main" id="{4454B100-B139-C14B-50AC-3B1CD1D56DF3}"/>
              </a:ext>
            </a:extLst>
          </p:cNvPr>
          <p:cNvSpPr/>
          <p:nvPr userDrawn="1"/>
        </p:nvSpPr>
        <p:spPr>
          <a:xfrm>
            <a:off x="4673601" y="0"/>
            <a:ext cx="7518400" cy="6876473"/>
          </a:xfrm>
          <a:custGeom>
            <a:avLst/>
            <a:gdLst>
              <a:gd name="connsiteX0" fmla="*/ 0 w 5781964"/>
              <a:gd name="connsiteY0" fmla="*/ 0 h 6858000"/>
              <a:gd name="connsiteX1" fmla="*/ 5781964 w 5781964"/>
              <a:gd name="connsiteY1" fmla="*/ 0 h 6858000"/>
              <a:gd name="connsiteX2" fmla="*/ 5781964 w 5781964"/>
              <a:gd name="connsiteY2" fmla="*/ 6858000 h 6858000"/>
              <a:gd name="connsiteX3" fmla="*/ 0 w 5781964"/>
              <a:gd name="connsiteY3" fmla="*/ 6858000 h 6858000"/>
              <a:gd name="connsiteX4" fmla="*/ 0 w 5781964"/>
              <a:gd name="connsiteY4" fmla="*/ 0 h 6858000"/>
              <a:gd name="connsiteX0" fmla="*/ 1736436 w 7518400"/>
              <a:gd name="connsiteY0" fmla="*/ 0 h 6876473"/>
              <a:gd name="connsiteX1" fmla="*/ 7518400 w 7518400"/>
              <a:gd name="connsiteY1" fmla="*/ 0 h 6876473"/>
              <a:gd name="connsiteX2" fmla="*/ 7518400 w 7518400"/>
              <a:gd name="connsiteY2" fmla="*/ 6858000 h 6876473"/>
              <a:gd name="connsiteX3" fmla="*/ 0 w 7518400"/>
              <a:gd name="connsiteY3" fmla="*/ 6876473 h 6876473"/>
              <a:gd name="connsiteX4" fmla="*/ 1736436 w 7518400"/>
              <a:gd name="connsiteY4" fmla="*/ 0 h 6876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18400" h="6876473">
                <a:moveTo>
                  <a:pt x="1736436" y="0"/>
                </a:moveTo>
                <a:lnTo>
                  <a:pt x="7518400" y="0"/>
                </a:lnTo>
                <a:lnTo>
                  <a:pt x="7518400" y="6858000"/>
                </a:lnTo>
                <a:lnTo>
                  <a:pt x="0" y="6876473"/>
                </a:lnTo>
                <a:lnTo>
                  <a:pt x="1736436" y="0"/>
                </a:lnTo>
                <a:close/>
              </a:path>
            </a:pathLst>
          </a:cu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44AA8EA6-5C75-FEB5-C0B4-8E0D9C937C42}"/>
              </a:ext>
            </a:extLst>
          </p:cNvPr>
          <p:cNvSpPr/>
          <p:nvPr userDrawn="1"/>
        </p:nvSpPr>
        <p:spPr>
          <a:xfrm rot="1553103">
            <a:off x="6008965" y="407608"/>
            <a:ext cx="5384161" cy="5569985"/>
          </a:xfrm>
          <a:custGeom>
            <a:avLst/>
            <a:gdLst>
              <a:gd name="connsiteX0" fmla="*/ 1243516 w 5384161"/>
              <a:gd name="connsiteY0" fmla="*/ 0 h 5569985"/>
              <a:gd name="connsiteX1" fmla="*/ 5220912 w 5384161"/>
              <a:gd name="connsiteY1" fmla="*/ 0 h 5569985"/>
              <a:gd name="connsiteX2" fmla="*/ 5384161 w 5384161"/>
              <a:gd name="connsiteY2" fmla="*/ 336420 h 5569985"/>
              <a:gd name="connsiteX3" fmla="*/ 5384161 w 5384161"/>
              <a:gd name="connsiteY3" fmla="*/ 5555022 h 5569985"/>
              <a:gd name="connsiteX4" fmla="*/ 0 w 5384161"/>
              <a:gd name="connsiteY4" fmla="*/ 5569985 h 5569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4161" h="5569985">
                <a:moveTo>
                  <a:pt x="1243516" y="0"/>
                </a:moveTo>
                <a:lnTo>
                  <a:pt x="5220912" y="0"/>
                </a:lnTo>
                <a:lnTo>
                  <a:pt x="5384161" y="336420"/>
                </a:lnTo>
                <a:lnTo>
                  <a:pt x="5384161" y="5555022"/>
                </a:lnTo>
                <a:lnTo>
                  <a:pt x="0" y="5569985"/>
                </a:lnTo>
                <a:close/>
              </a:path>
            </a:pathLst>
          </a:custGeom>
          <a:noFill/>
          <a:ln w="9525">
            <a:solidFill>
              <a:srgbClr val="843C0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Arrow: Chevron 21">
            <a:extLst>
              <a:ext uri="{FF2B5EF4-FFF2-40B4-BE49-F238E27FC236}">
                <a16:creationId xmlns:a16="http://schemas.microsoft.com/office/drawing/2014/main" id="{9BE0781B-8E92-4ECB-ED85-6EF3D7AAF317}"/>
              </a:ext>
            </a:extLst>
          </p:cNvPr>
          <p:cNvSpPr/>
          <p:nvPr userDrawn="1"/>
        </p:nvSpPr>
        <p:spPr>
          <a:xfrm rot="17238393" flipV="1">
            <a:off x="5591428" y="235170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Arrow: Chevron 22">
            <a:extLst>
              <a:ext uri="{FF2B5EF4-FFF2-40B4-BE49-F238E27FC236}">
                <a16:creationId xmlns:a16="http://schemas.microsoft.com/office/drawing/2014/main" id="{3F147C70-AC96-D028-B534-4E97ADA0DFFB}"/>
              </a:ext>
            </a:extLst>
          </p:cNvPr>
          <p:cNvSpPr/>
          <p:nvPr userDrawn="1"/>
        </p:nvSpPr>
        <p:spPr>
          <a:xfrm rot="17238393" flipV="1">
            <a:off x="5664864" y="210473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Arrow: Chevron 23">
            <a:extLst>
              <a:ext uri="{FF2B5EF4-FFF2-40B4-BE49-F238E27FC236}">
                <a16:creationId xmlns:a16="http://schemas.microsoft.com/office/drawing/2014/main" id="{1952CB1F-13C0-0E77-2970-7A0DC68A689B}"/>
              </a:ext>
            </a:extLst>
          </p:cNvPr>
          <p:cNvSpPr/>
          <p:nvPr userDrawn="1"/>
        </p:nvSpPr>
        <p:spPr>
          <a:xfrm rot="17238393" flipV="1">
            <a:off x="5738301" y="183639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Arrow: Chevron 24">
            <a:extLst>
              <a:ext uri="{FF2B5EF4-FFF2-40B4-BE49-F238E27FC236}">
                <a16:creationId xmlns:a16="http://schemas.microsoft.com/office/drawing/2014/main" id="{7EA27ACF-DB50-CD18-C06A-11CF83A719BA}"/>
              </a:ext>
            </a:extLst>
          </p:cNvPr>
          <p:cNvSpPr/>
          <p:nvPr userDrawn="1"/>
        </p:nvSpPr>
        <p:spPr>
          <a:xfrm rot="17238393" flipV="1">
            <a:off x="5811737" y="158942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0" name="Group 29">
            <a:extLst>
              <a:ext uri="{FF2B5EF4-FFF2-40B4-BE49-F238E27FC236}">
                <a16:creationId xmlns:a16="http://schemas.microsoft.com/office/drawing/2014/main" id="{8E508BB2-AF19-6B3F-61FB-C3D95966A1A2}"/>
              </a:ext>
            </a:extLst>
          </p:cNvPr>
          <p:cNvGrpSpPr/>
          <p:nvPr userDrawn="1"/>
        </p:nvGrpSpPr>
        <p:grpSpPr>
          <a:xfrm rot="18797166" flipH="1">
            <a:off x="8648635" y="5995398"/>
            <a:ext cx="613811" cy="800901"/>
            <a:chOff x="5599966" y="1885686"/>
            <a:chExt cx="834132" cy="1088378"/>
          </a:xfrm>
        </p:grpSpPr>
        <p:sp>
          <p:nvSpPr>
            <p:cNvPr id="26" name="Arrow: Chevron 25">
              <a:extLst>
                <a:ext uri="{FF2B5EF4-FFF2-40B4-BE49-F238E27FC236}">
                  <a16:creationId xmlns:a16="http://schemas.microsoft.com/office/drawing/2014/main" id="{3B537556-B270-46EA-F27F-BDCE00E7CDED}"/>
                </a:ext>
              </a:extLst>
            </p:cNvPr>
            <p:cNvSpPr/>
            <p:nvPr userDrawn="1"/>
          </p:nvSpPr>
          <p:spPr>
            <a:xfrm rot="17238393" flipV="1">
              <a:off x="5743828" y="250410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Arrow: Chevron 26">
              <a:extLst>
                <a:ext uri="{FF2B5EF4-FFF2-40B4-BE49-F238E27FC236}">
                  <a16:creationId xmlns:a16="http://schemas.microsoft.com/office/drawing/2014/main" id="{531D2267-71A0-596A-9F78-A4ACAF49F8F1}"/>
                </a:ext>
              </a:extLst>
            </p:cNvPr>
            <p:cNvSpPr/>
            <p:nvPr userDrawn="1"/>
          </p:nvSpPr>
          <p:spPr>
            <a:xfrm rot="17238393" flipV="1">
              <a:off x="5817264" y="225713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Arrow: Chevron 27">
              <a:extLst>
                <a:ext uri="{FF2B5EF4-FFF2-40B4-BE49-F238E27FC236}">
                  <a16:creationId xmlns:a16="http://schemas.microsoft.com/office/drawing/2014/main" id="{131C9C36-3D3E-8CC4-F9E3-8274160632EC}"/>
                </a:ext>
              </a:extLst>
            </p:cNvPr>
            <p:cNvSpPr/>
            <p:nvPr userDrawn="1"/>
          </p:nvSpPr>
          <p:spPr>
            <a:xfrm rot="17238393" flipV="1">
              <a:off x="5890701" y="198879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Arrow: Chevron 28">
              <a:extLst>
                <a:ext uri="{FF2B5EF4-FFF2-40B4-BE49-F238E27FC236}">
                  <a16:creationId xmlns:a16="http://schemas.microsoft.com/office/drawing/2014/main" id="{6D7C1B47-5FB1-20F7-06D6-266D3082A833}"/>
                </a:ext>
              </a:extLst>
            </p:cNvPr>
            <p:cNvSpPr/>
            <p:nvPr userDrawn="1"/>
          </p:nvSpPr>
          <p:spPr>
            <a:xfrm rot="17238393" flipV="1">
              <a:off x="5964137" y="174182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777717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42" name="Rectangle: Rounded Corners 41">
            <a:extLst>
              <a:ext uri="{FF2B5EF4-FFF2-40B4-BE49-F238E27FC236}">
                <a16:creationId xmlns:a16="http://schemas.microsoft.com/office/drawing/2014/main" id="{192092B7-1777-9939-DD12-10E3BD6E64A6}"/>
              </a:ext>
            </a:extLst>
          </p:cNvPr>
          <p:cNvSpPr/>
          <p:nvPr userDrawn="1"/>
        </p:nvSpPr>
        <p:spPr>
          <a:xfrm rot="15975897">
            <a:off x="3004647" y="-2447318"/>
            <a:ext cx="6177011" cy="11739600"/>
          </a:xfrm>
          <a:prstGeom prst="roundRect">
            <a:avLst>
              <a:gd name="adj" fmla="val 20276"/>
            </a:avLst>
          </a:prstGeom>
          <a:noFill/>
          <a:ln>
            <a:solidFill>
              <a:srgbClr val="843C0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3" name="Straight Connector 42">
            <a:extLst>
              <a:ext uri="{FF2B5EF4-FFF2-40B4-BE49-F238E27FC236}">
                <a16:creationId xmlns:a16="http://schemas.microsoft.com/office/drawing/2014/main" id="{DAA491AA-410B-BDD5-1032-3597E6E26384}"/>
              </a:ext>
            </a:extLst>
          </p:cNvPr>
          <p:cNvCxnSpPr>
            <a:cxnSpLocks/>
          </p:cNvCxnSpPr>
          <p:nvPr userDrawn="1"/>
        </p:nvCxnSpPr>
        <p:spPr>
          <a:xfrm>
            <a:off x="202023" y="6028661"/>
            <a:ext cx="11748977" cy="0"/>
          </a:xfrm>
          <a:prstGeom prst="line">
            <a:avLst/>
          </a:prstGeom>
          <a:ln w="19050">
            <a:solidFill>
              <a:srgbClr val="843C0B"/>
            </a:solidFill>
            <a:prstDash val="dashDot"/>
          </a:ln>
        </p:spPr>
        <p:style>
          <a:lnRef idx="1">
            <a:schemeClr val="accent1"/>
          </a:lnRef>
          <a:fillRef idx="0">
            <a:schemeClr val="accent1"/>
          </a:fillRef>
          <a:effectRef idx="0">
            <a:schemeClr val="accent1"/>
          </a:effectRef>
          <a:fontRef idx="minor">
            <a:schemeClr val="tx1"/>
          </a:fontRef>
        </p:style>
      </p:cxnSp>
      <p:sp>
        <p:nvSpPr>
          <p:cNvPr id="44" name="Arrow: Chevron 43">
            <a:extLst>
              <a:ext uri="{FF2B5EF4-FFF2-40B4-BE49-F238E27FC236}">
                <a16:creationId xmlns:a16="http://schemas.microsoft.com/office/drawing/2014/main" id="{BD2297AD-CB32-3F32-4A73-59BC293D3915}"/>
              </a:ext>
            </a:extLst>
          </p:cNvPr>
          <p:cNvSpPr/>
          <p:nvPr userDrawn="1"/>
        </p:nvSpPr>
        <p:spPr>
          <a:xfrm rot="10800000">
            <a:off x="236310" y="6150935"/>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5" name="Arrow: Chevron 44">
            <a:extLst>
              <a:ext uri="{FF2B5EF4-FFF2-40B4-BE49-F238E27FC236}">
                <a16:creationId xmlns:a16="http://schemas.microsoft.com/office/drawing/2014/main" id="{26829DD3-3CB9-83BC-EC13-DD88FFA77E18}"/>
              </a:ext>
            </a:extLst>
          </p:cNvPr>
          <p:cNvSpPr/>
          <p:nvPr userDrawn="1"/>
        </p:nvSpPr>
        <p:spPr>
          <a:xfrm rot="10800000">
            <a:off x="2194473" y="6150934"/>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Arrow: Chevron 45">
            <a:extLst>
              <a:ext uri="{FF2B5EF4-FFF2-40B4-BE49-F238E27FC236}">
                <a16:creationId xmlns:a16="http://schemas.microsoft.com/office/drawing/2014/main" id="{DF5A5A0C-D15D-A076-268A-F24FC4E2C24B}"/>
              </a:ext>
            </a:extLst>
          </p:cNvPr>
          <p:cNvSpPr/>
          <p:nvPr userDrawn="1"/>
        </p:nvSpPr>
        <p:spPr>
          <a:xfrm rot="10800000">
            <a:off x="4152637" y="6150933"/>
            <a:ext cx="1958163" cy="595393"/>
          </a:xfrm>
          <a:prstGeom prst="chevron">
            <a:avLst>
              <a:gd name="adj" fmla="val 28570"/>
            </a:avLst>
          </a:prstGeom>
          <a:solidFill>
            <a:srgbClr val="F07D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7" name="Arrow: Chevron 46">
            <a:extLst>
              <a:ext uri="{FF2B5EF4-FFF2-40B4-BE49-F238E27FC236}">
                <a16:creationId xmlns:a16="http://schemas.microsoft.com/office/drawing/2014/main" id="{900A8525-5221-D508-5D89-49E2A69B3E48}"/>
              </a:ext>
            </a:extLst>
          </p:cNvPr>
          <p:cNvSpPr/>
          <p:nvPr userDrawn="1"/>
        </p:nvSpPr>
        <p:spPr>
          <a:xfrm rot="10800000">
            <a:off x="6110801" y="6150932"/>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Arrow: Chevron 47">
            <a:extLst>
              <a:ext uri="{FF2B5EF4-FFF2-40B4-BE49-F238E27FC236}">
                <a16:creationId xmlns:a16="http://schemas.microsoft.com/office/drawing/2014/main" id="{BFC29D7F-D46B-3E8C-9AAF-9D60422C45ED}"/>
              </a:ext>
            </a:extLst>
          </p:cNvPr>
          <p:cNvSpPr/>
          <p:nvPr userDrawn="1"/>
        </p:nvSpPr>
        <p:spPr>
          <a:xfrm rot="10800000">
            <a:off x="8068964" y="6150933"/>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Arrow: Chevron 48">
            <a:extLst>
              <a:ext uri="{FF2B5EF4-FFF2-40B4-BE49-F238E27FC236}">
                <a16:creationId xmlns:a16="http://schemas.microsoft.com/office/drawing/2014/main" id="{FDCAF05A-F648-0ED5-5650-F68E0FDBBC35}"/>
              </a:ext>
            </a:extLst>
          </p:cNvPr>
          <p:cNvSpPr/>
          <p:nvPr userDrawn="1"/>
        </p:nvSpPr>
        <p:spPr>
          <a:xfrm rot="10800000">
            <a:off x="10027127" y="6150932"/>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 name="Group 1">
            <a:extLst>
              <a:ext uri="{FF2B5EF4-FFF2-40B4-BE49-F238E27FC236}">
                <a16:creationId xmlns:a16="http://schemas.microsoft.com/office/drawing/2014/main" id="{A7CE1A61-8664-C35A-5304-848F0EBD97BC}"/>
              </a:ext>
            </a:extLst>
          </p:cNvPr>
          <p:cNvGrpSpPr/>
          <p:nvPr userDrawn="1"/>
        </p:nvGrpSpPr>
        <p:grpSpPr>
          <a:xfrm rot="4234473" flipH="1" flipV="1">
            <a:off x="3315858" y="236618"/>
            <a:ext cx="412855" cy="538693"/>
            <a:chOff x="5599966" y="1885686"/>
            <a:chExt cx="834132" cy="1088378"/>
          </a:xfrm>
        </p:grpSpPr>
        <p:sp>
          <p:nvSpPr>
            <p:cNvPr id="3" name="Arrow: Chevron 2">
              <a:extLst>
                <a:ext uri="{FF2B5EF4-FFF2-40B4-BE49-F238E27FC236}">
                  <a16:creationId xmlns:a16="http://schemas.microsoft.com/office/drawing/2014/main" id="{BA63CCC6-EEA4-1591-62A1-4D629D98FCCA}"/>
                </a:ext>
              </a:extLst>
            </p:cNvPr>
            <p:cNvSpPr/>
            <p:nvPr userDrawn="1"/>
          </p:nvSpPr>
          <p:spPr>
            <a:xfrm rot="17238393" flipV="1">
              <a:off x="5743828" y="250410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Arrow: Chevron 3">
              <a:extLst>
                <a:ext uri="{FF2B5EF4-FFF2-40B4-BE49-F238E27FC236}">
                  <a16:creationId xmlns:a16="http://schemas.microsoft.com/office/drawing/2014/main" id="{4413521C-FBD1-E3B8-9A07-DB3236286EE9}"/>
                </a:ext>
              </a:extLst>
            </p:cNvPr>
            <p:cNvSpPr/>
            <p:nvPr userDrawn="1"/>
          </p:nvSpPr>
          <p:spPr>
            <a:xfrm rot="17238393" flipV="1">
              <a:off x="5817264" y="225713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Arrow: Chevron 4">
              <a:extLst>
                <a:ext uri="{FF2B5EF4-FFF2-40B4-BE49-F238E27FC236}">
                  <a16:creationId xmlns:a16="http://schemas.microsoft.com/office/drawing/2014/main" id="{05A5543C-FC84-2FD6-8EC1-450F3A75C91C}"/>
                </a:ext>
              </a:extLst>
            </p:cNvPr>
            <p:cNvSpPr/>
            <p:nvPr userDrawn="1"/>
          </p:nvSpPr>
          <p:spPr>
            <a:xfrm rot="17238393" flipV="1">
              <a:off x="5890701" y="198879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Arrow: Chevron 5">
              <a:extLst>
                <a:ext uri="{FF2B5EF4-FFF2-40B4-BE49-F238E27FC236}">
                  <a16:creationId xmlns:a16="http://schemas.microsoft.com/office/drawing/2014/main" id="{D17F5480-0BDA-EB8B-9289-84E97A2DE8D9}"/>
                </a:ext>
              </a:extLst>
            </p:cNvPr>
            <p:cNvSpPr/>
            <p:nvPr userDrawn="1"/>
          </p:nvSpPr>
          <p:spPr>
            <a:xfrm rot="17238393" flipV="1">
              <a:off x="5964137" y="174182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7" name="Group 6">
            <a:extLst>
              <a:ext uri="{FF2B5EF4-FFF2-40B4-BE49-F238E27FC236}">
                <a16:creationId xmlns:a16="http://schemas.microsoft.com/office/drawing/2014/main" id="{4B9FF5AD-7701-5F20-533B-5D603F160E07}"/>
              </a:ext>
            </a:extLst>
          </p:cNvPr>
          <p:cNvGrpSpPr/>
          <p:nvPr userDrawn="1"/>
        </p:nvGrpSpPr>
        <p:grpSpPr>
          <a:xfrm rot="14865444" flipH="1" flipV="1">
            <a:off x="7971247" y="-67586"/>
            <a:ext cx="412855" cy="538693"/>
            <a:chOff x="5599966" y="1885686"/>
            <a:chExt cx="834132" cy="1088378"/>
          </a:xfrm>
        </p:grpSpPr>
        <p:sp>
          <p:nvSpPr>
            <p:cNvPr id="8" name="Arrow: Chevron 7">
              <a:extLst>
                <a:ext uri="{FF2B5EF4-FFF2-40B4-BE49-F238E27FC236}">
                  <a16:creationId xmlns:a16="http://schemas.microsoft.com/office/drawing/2014/main" id="{47B195BA-586D-8C16-B72B-D30912FB044C}"/>
                </a:ext>
              </a:extLst>
            </p:cNvPr>
            <p:cNvSpPr/>
            <p:nvPr userDrawn="1"/>
          </p:nvSpPr>
          <p:spPr>
            <a:xfrm rot="17238393" flipV="1">
              <a:off x="5743828" y="250410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Arrow: Chevron 8">
              <a:extLst>
                <a:ext uri="{FF2B5EF4-FFF2-40B4-BE49-F238E27FC236}">
                  <a16:creationId xmlns:a16="http://schemas.microsoft.com/office/drawing/2014/main" id="{16B4CA05-EC4A-534E-FB71-5D41C9CEA3A6}"/>
                </a:ext>
              </a:extLst>
            </p:cNvPr>
            <p:cNvSpPr/>
            <p:nvPr userDrawn="1"/>
          </p:nvSpPr>
          <p:spPr>
            <a:xfrm rot="17238393" flipV="1">
              <a:off x="5817264" y="225713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Arrow: Chevron 9">
              <a:extLst>
                <a:ext uri="{FF2B5EF4-FFF2-40B4-BE49-F238E27FC236}">
                  <a16:creationId xmlns:a16="http://schemas.microsoft.com/office/drawing/2014/main" id="{AA9270F0-9CCB-CF5C-15EC-A06DF4C8E7EA}"/>
                </a:ext>
              </a:extLst>
            </p:cNvPr>
            <p:cNvSpPr/>
            <p:nvPr userDrawn="1"/>
          </p:nvSpPr>
          <p:spPr>
            <a:xfrm rot="17238393" flipV="1">
              <a:off x="5890701" y="198879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Arrow: Chevron 10">
              <a:extLst>
                <a:ext uri="{FF2B5EF4-FFF2-40B4-BE49-F238E27FC236}">
                  <a16:creationId xmlns:a16="http://schemas.microsoft.com/office/drawing/2014/main" id="{FBC13A4D-F02F-7132-4BE7-2FD48A9386D1}"/>
                </a:ext>
              </a:extLst>
            </p:cNvPr>
            <p:cNvSpPr/>
            <p:nvPr userDrawn="1"/>
          </p:nvSpPr>
          <p:spPr>
            <a:xfrm rot="17238393" flipV="1">
              <a:off x="5964137" y="174182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3" name="Picture Placeholder 12">
            <a:extLst>
              <a:ext uri="{FF2B5EF4-FFF2-40B4-BE49-F238E27FC236}">
                <a16:creationId xmlns:a16="http://schemas.microsoft.com/office/drawing/2014/main" id="{08327E53-FCF2-D42A-0D9F-3FC96A873FC8}"/>
              </a:ext>
            </a:extLst>
          </p:cNvPr>
          <p:cNvSpPr>
            <a:spLocks noGrp="1"/>
          </p:cNvSpPr>
          <p:nvPr>
            <p:ph type="pic" sz="quarter" idx="10"/>
          </p:nvPr>
        </p:nvSpPr>
        <p:spPr>
          <a:xfrm rot="21196805">
            <a:off x="7982429" y="829338"/>
            <a:ext cx="3195163" cy="2846716"/>
          </a:xfrm>
          <a:prstGeom prst="roundRect">
            <a:avLst>
              <a:gd name="adj" fmla="val 10198"/>
            </a:avLst>
          </a:prstGeom>
        </p:spPr>
        <p:txBody>
          <a:bodyPr/>
          <a:lstStyle/>
          <a:p>
            <a:endParaRPr lang="en-US"/>
          </a:p>
        </p:txBody>
      </p:sp>
    </p:spTree>
    <p:extLst>
      <p:ext uri="{BB962C8B-B14F-4D97-AF65-F5344CB8AC3E}">
        <p14:creationId xmlns:p14="http://schemas.microsoft.com/office/powerpoint/2010/main" val="16446782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42" name="Rectangle: Rounded Corners 41">
            <a:extLst>
              <a:ext uri="{FF2B5EF4-FFF2-40B4-BE49-F238E27FC236}">
                <a16:creationId xmlns:a16="http://schemas.microsoft.com/office/drawing/2014/main" id="{192092B7-1777-9939-DD12-10E3BD6E64A6}"/>
              </a:ext>
            </a:extLst>
          </p:cNvPr>
          <p:cNvSpPr/>
          <p:nvPr userDrawn="1"/>
        </p:nvSpPr>
        <p:spPr>
          <a:xfrm rot="15975897">
            <a:off x="3004647" y="-2447318"/>
            <a:ext cx="6177011" cy="11739600"/>
          </a:xfrm>
          <a:prstGeom prst="roundRect">
            <a:avLst>
              <a:gd name="adj" fmla="val 20276"/>
            </a:avLst>
          </a:prstGeom>
          <a:noFill/>
          <a:ln>
            <a:solidFill>
              <a:srgbClr val="843C0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3" name="Straight Connector 42">
            <a:extLst>
              <a:ext uri="{FF2B5EF4-FFF2-40B4-BE49-F238E27FC236}">
                <a16:creationId xmlns:a16="http://schemas.microsoft.com/office/drawing/2014/main" id="{DAA491AA-410B-BDD5-1032-3597E6E26384}"/>
              </a:ext>
            </a:extLst>
          </p:cNvPr>
          <p:cNvCxnSpPr>
            <a:cxnSpLocks/>
          </p:cNvCxnSpPr>
          <p:nvPr userDrawn="1"/>
        </p:nvCxnSpPr>
        <p:spPr>
          <a:xfrm>
            <a:off x="202023" y="6028661"/>
            <a:ext cx="11748977" cy="0"/>
          </a:xfrm>
          <a:prstGeom prst="line">
            <a:avLst/>
          </a:prstGeom>
          <a:ln w="19050">
            <a:solidFill>
              <a:srgbClr val="843C0B"/>
            </a:solidFill>
            <a:prstDash val="dashDot"/>
          </a:ln>
        </p:spPr>
        <p:style>
          <a:lnRef idx="1">
            <a:schemeClr val="accent1"/>
          </a:lnRef>
          <a:fillRef idx="0">
            <a:schemeClr val="accent1"/>
          </a:fillRef>
          <a:effectRef idx="0">
            <a:schemeClr val="accent1"/>
          </a:effectRef>
          <a:fontRef idx="minor">
            <a:schemeClr val="tx1"/>
          </a:fontRef>
        </p:style>
      </p:cxnSp>
      <p:sp>
        <p:nvSpPr>
          <p:cNvPr id="44" name="Arrow: Chevron 43">
            <a:extLst>
              <a:ext uri="{FF2B5EF4-FFF2-40B4-BE49-F238E27FC236}">
                <a16:creationId xmlns:a16="http://schemas.microsoft.com/office/drawing/2014/main" id="{BD2297AD-CB32-3F32-4A73-59BC293D3915}"/>
              </a:ext>
            </a:extLst>
          </p:cNvPr>
          <p:cNvSpPr/>
          <p:nvPr userDrawn="1"/>
        </p:nvSpPr>
        <p:spPr>
          <a:xfrm rot="10800000">
            <a:off x="236310" y="6150935"/>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5" name="Arrow: Chevron 44">
            <a:extLst>
              <a:ext uri="{FF2B5EF4-FFF2-40B4-BE49-F238E27FC236}">
                <a16:creationId xmlns:a16="http://schemas.microsoft.com/office/drawing/2014/main" id="{26829DD3-3CB9-83BC-EC13-DD88FFA77E18}"/>
              </a:ext>
            </a:extLst>
          </p:cNvPr>
          <p:cNvSpPr/>
          <p:nvPr userDrawn="1"/>
        </p:nvSpPr>
        <p:spPr>
          <a:xfrm rot="10800000">
            <a:off x="2194473" y="6150934"/>
            <a:ext cx="1958163" cy="595393"/>
          </a:xfrm>
          <a:prstGeom prst="chevron">
            <a:avLst>
              <a:gd name="adj" fmla="val 28570"/>
            </a:avLst>
          </a:prstGeom>
          <a:solidFill>
            <a:srgbClr val="F07D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Arrow: Chevron 45">
            <a:extLst>
              <a:ext uri="{FF2B5EF4-FFF2-40B4-BE49-F238E27FC236}">
                <a16:creationId xmlns:a16="http://schemas.microsoft.com/office/drawing/2014/main" id="{DF5A5A0C-D15D-A076-268A-F24FC4E2C24B}"/>
              </a:ext>
            </a:extLst>
          </p:cNvPr>
          <p:cNvSpPr/>
          <p:nvPr userDrawn="1"/>
        </p:nvSpPr>
        <p:spPr>
          <a:xfrm rot="10800000">
            <a:off x="4152637" y="6150933"/>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7" name="Arrow: Chevron 46">
            <a:extLst>
              <a:ext uri="{FF2B5EF4-FFF2-40B4-BE49-F238E27FC236}">
                <a16:creationId xmlns:a16="http://schemas.microsoft.com/office/drawing/2014/main" id="{900A8525-5221-D508-5D89-49E2A69B3E48}"/>
              </a:ext>
            </a:extLst>
          </p:cNvPr>
          <p:cNvSpPr/>
          <p:nvPr userDrawn="1"/>
        </p:nvSpPr>
        <p:spPr>
          <a:xfrm rot="10800000">
            <a:off x="6110801" y="6150932"/>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Arrow: Chevron 47">
            <a:extLst>
              <a:ext uri="{FF2B5EF4-FFF2-40B4-BE49-F238E27FC236}">
                <a16:creationId xmlns:a16="http://schemas.microsoft.com/office/drawing/2014/main" id="{BFC29D7F-D46B-3E8C-9AAF-9D60422C45ED}"/>
              </a:ext>
            </a:extLst>
          </p:cNvPr>
          <p:cNvSpPr/>
          <p:nvPr userDrawn="1"/>
        </p:nvSpPr>
        <p:spPr>
          <a:xfrm rot="10800000">
            <a:off x="8068964" y="6150933"/>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Arrow: Chevron 48">
            <a:extLst>
              <a:ext uri="{FF2B5EF4-FFF2-40B4-BE49-F238E27FC236}">
                <a16:creationId xmlns:a16="http://schemas.microsoft.com/office/drawing/2014/main" id="{FDCAF05A-F648-0ED5-5650-F68E0FDBBC35}"/>
              </a:ext>
            </a:extLst>
          </p:cNvPr>
          <p:cNvSpPr/>
          <p:nvPr userDrawn="1"/>
        </p:nvSpPr>
        <p:spPr>
          <a:xfrm rot="10800000">
            <a:off x="10027127" y="6150932"/>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 name="Group 1">
            <a:extLst>
              <a:ext uri="{FF2B5EF4-FFF2-40B4-BE49-F238E27FC236}">
                <a16:creationId xmlns:a16="http://schemas.microsoft.com/office/drawing/2014/main" id="{5F846CE5-D220-3627-45A9-406BEEBFC25E}"/>
              </a:ext>
            </a:extLst>
          </p:cNvPr>
          <p:cNvGrpSpPr/>
          <p:nvPr userDrawn="1"/>
        </p:nvGrpSpPr>
        <p:grpSpPr>
          <a:xfrm rot="4234473" flipH="1" flipV="1">
            <a:off x="3315858" y="236618"/>
            <a:ext cx="412855" cy="538693"/>
            <a:chOff x="5599966" y="1885686"/>
            <a:chExt cx="834132" cy="1088378"/>
          </a:xfrm>
        </p:grpSpPr>
        <p:sp>
          <p:nvSpPr>
            <p:cNvPr id="3" name="Arrow: Chevron 2">
              <a:extLst>
                <a:ext uri="{FF2B5EF4-FFF2-40B4-BE49-F238E27FC236}">
                  <a16:creationId xmlns:a16="http://schemas.microsoft.com/office/drawing/2014/main" id="{F7E9CC04-D95C-AB03-C84D-61ABCC82B278}"/>
                </a:ext>
              </a:extLst>
            </p:cNvPr>
            <p:cNvSpPr/>
            <p:nvPr userDrawn="1"/>
          </p:nvSpPr>
          <p:spPr>
            <a:xfrm rot="17238393" flipV="1">
              <a:off x="5743828" y="250410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Arrow: Chevron 3">
              <a:extLst>
                <a:ext uri="{FF2B5EF4-FFF2-40B4-BE49-F238E27FC236}">
                  <a16:creationId xmlns:a16="http://schemas.microsoft.com/office/drawing/2014/main" id="{12E54377-534F-95FB-AC61-EFC04BF0F11B}"/>
                </a:ext>
              </a:extLst>
            </p:cNvPr>
            <p:cNvSpPr/>
            <p:nvPr userDrawn="1"/>
          </p:nvSpPr>
          <p:spPr>
            <a:xfrm rot="17238393" flipV="1">
              <a:off x="5817264" y="225713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Arrow: Chevron 4">
              <a:extLst>
                <a:ext uri="{FF2B5EF4-FFF2-40B4-BE49-F238E27FC236}">
                  <a16:creationId xmlns:a16="http://schemas.microsoft.com/office/drawing/2014/main" id="{0E7C0782-0AF9-848B-03E0-F99A7E26819F}"/>
                </a:ext>
              </a:extLst>
            </p:cNvPr>
            <p:cNvSpPr/>
            <p:nvPr userDrawn="1"/>
          </p:nvSpPr>
          <p:spPr>
            <a:xfrm rot="17238393" flipV="1">
              <a:off x="5890701" y="198879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Arrow: Chevron 5">
              <a:extLst>
                <a:ext uri="{FF2B5EF4-FFF2-40B4-BE49-F238E27FC236}">
                  <a16:creationId xmlns:a16="http://schemas.microsoft.com/office/drawing/2014/main" id="{6F1DFCB4-69BC-E23E-F7A6-F6A1665C7401}"/>
                </a:ext>
              </a:extLst>
            </p:cNvPr>
            <p:cNvSpPr/>
            <p:nvPr userDrawn="1"/>
          </p:nvSpPr>
          <p:spPr>
            <a:xfrm rot="17238393" flipV="1">
              <a:off x="5964137" y="174182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7" name="Group 6">
            <a:extLst>
              <a:ext uri="{FF2B5EF4-FFF2-40B4-BE49-F238E27FC236}">
                <a16:creationId xmlns:a16="http://schemas.microsoft.com/office/drawing/2014/main" id="{0FA49172-3A9F-A6AD-D563-EB103FBE1D86}"/>
              </a:ext>
            </a:extLst>
          </p:cNvPr>
          <p:cNvGrpSpPr/>
          <p:nvPr userDrawn="1"/>
        </p:nvGrpSpPr>
        <p:grpSpPr>
          <a:xfrm rot="14865444" flipH="1" flipV="1">
            <a:off x="7971247" y="-67586"/>
            <a:ext cx="412855" cy="538693"/>
            <a:chOff x="5599966" y="1885686"/>
            <a:chExt cx="834132" cy="1088378"/>
          </a:xfrm>
        </p:grpSpPr>
        <p:sp>
          <p:nvSpPr>
            <p:cNvPr id="8" name="Arrow: Chevron 7">
              <a:extLst>
                <a:ext uri="{FF2B5EF4-FFF2-40B4-BE49-F238E27FC236}">
                  <a16:creationId xmlns:a16="http://schemas.microsoft.com/office/drawing/2014/main" id="{6D9502E5-D3FE-733E-42E2-E23EF25AAF37}"/>
                </a:ext>
              </a:extLst>
            </p:cNvPr>
            <p:cNvSpPr/>
            <p:nvPr userDrawn="1"/>
          </p:nvSpPr>
          <p:spPr>
            <a:xfrm rot="17238393" flipV="1">
              <a:off x="5743828" y="250410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Arrow: Chevron 8">
              <a:extLst>
                <a:ext uri="{FF2B5EF4-FFF2-40B4-BE49-F238E27FC236}">
                  <a16:creationId xmlns:a16="http://schemas.microsoft.com/office/drawing/2014/main" id="{437B46DC-C9ED-C13E-60A8-05D1A99FB83F}"/>
                </a:ext>
              </a:extLst>
            </p:cNvPr>
            <p:cNvSpPr/>
            <p:nvPr userDrawn="1"/>
          </p:nvSpPr>
          <p:spPr>
            <a:xfrm rot="17238393" flipV="1">
              <a:off x="5817264" y="225713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Arrow: Chevron 9">
              <a:extLst>
                <a:ext uri="{FF2B5EF4-FFF2-40B4-BE49-F238E27FC236}">
                  <a16:creationId xmlns:a16="http://schemas.microsoft.com/office/drawing/2014/main" id="{9F49112A-0176-246F-F736-831A3EA00A6F}"/>
                </a:ext>
              </a:extLst>
            </p:cNvPr>
            <p:cNvSpPr/>
            <p:nvPr userDrawn="1"/>
          </p:nvSpPr>
          <p:spPr>
            <a:xfrm rot="17238393" flipV="1">
              <a:off x="5890701" y="198879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Arrow: Chevron 10">
              <a:extLst>
                <a:ext uri="{FF2B5EF4-FFF2-40B4-BE49-F238E27FC236}">
                  <a16:creationId xmlns:a16="http://schemas.microsoft.com/office/drawing/2014/main" id="{86445303-50BA-DEF7-F9D5-878DE3F1AAF1}"/>
                </a:ext>
              </a:extLst>
            </p:cNvPr>
            <p:cNvSpPr/>
            <p:nvPr userDrawn="1"/>
          </p:nvSpPr>
          <p:spPr>
            <a:xfrm rot="17238393" flipV="1">
              <a:off x="5964137" y="174182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3839156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42" name="Rectangle: Rounded Corners 41">
            <a:extLst>
              <a:ext uri="{FF2B5EF4-FFF2-40B4-BE49-F238E27FC236}">
                <a16:creationId xmlns:a16="http://schemas.microsoft.com/office/drawing/2014/main" id="{192092B7-1777-9939-DD12-10E3BD6E64A6}"/>
              </a:ext>
            </a:extLst>
          </p:cNvPr>
          <p:cNvSpPr/>
          <p:nvPr userDrawn="1"/>
        </p:nvSpPr>
        <p:spPr>
          <a:xfrm rot="15975897">
            <a:off x="3004647" y="-2447318"/>
            <a:ext cx="6177011" cy="11739600"/>
          </a:xfrm>
          <a:prstGeom prst="roundRect">
            <a:avLst>
              <a:gd name="adj" fmla="val 20276"/>
            </a:avLst>
          </a:prstGeom>
          <a:noFill/>
          <a:ln>
            <a:solidFill>
              <a:srgbClr val="843C0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3" name="Straight Connector 42">
            <a:extLst>
              <a:ext uri="{FF2B5EF4-FFF2-40B4-BE49-F238E27FC236}">
                <a16:creationId xmlns:a16="http://schemas.microsoft.com/office/drawing/2014/main" id="{DAA491AA-410B-BDD5-1032-3597E6E26384}"/>
              </a:ext>
            </a:extLst>
          </p:cNvPr>
          <p:cNvCxnSpPr>
            <a:cxnSpLocks/>
          </p:cNvCxnSpPr>
          <p:nvPr userDrawn="1"/>
        </p:nvCxnSpPr>
        <p:spPr>
          <a:xfrm>
            <a:off x="202023" y="6028661"/>
            <a:ext cx="11748977" cy="0"/>
          </a:xfrm>
          <a:prstGeom prst="line">
            <a:avLst/>
          </a:prstGeom>
          <a:ln w="19050">
            <a:solidFill>
              <a:srgbClr val="843C0B"/>
            </a:solidFill>
            <a:prstDash val="dashDot"/>
          </a:ln>
        </p:spPr>
        <p:style>
          <a:lnRef idx="1">
            <a:schemeClr val="accent1"/>
          </a:lnRef>
          <a:fillRef idx="0">
            <a:schemeClr val="accent1"/>
          </a:fillRef>
          <a:effectRef idx="0">
            <a:schemeClr val="accent1"/>
          </a:effectRef>
          <a:fontRef idx="minor">
            <a:schemeClr val="tx1"/>
          </a:fontRef>
        </p:style>
      </p:cxnSp>
      <p:sp>
        <p:nvSpPr>
          <p:cNvPr id="44" name="Arrow: Chevron 43">
            <a:extLst>
              <a:ext uri="{FF2B5EF4-FFF2-40B4-BE49-F238E27FC236}">
                <a16:creationId xmlns:a16="http://schemas.microsoft.com/office/drawing/2014/main" id="{BD2297AD-CB32-3F32-4A73-59BC293D3915}"/>
              </a:ext>
            </a:extLst>
          </p:cNvPr>
          <p:cNvSpPr/>
          <p:nvPr userDrawn="1"/>
        </p:nvSpPr>
        <p:spPr>
          <a:xfrm rot="10800000">
            <a:off x="236310" y="6150935"/>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5" name="Arrow: Chevron 44">
            <a:extLst>
              <a:ext uri="{FF2B5EF4-FFF2-40B4-BE49-F238E27FC236}">
                <a16:creationId xmlns:a16="http://schemas.microsoft.com/office/drawing/2014/main" id="{26829DD3-3CB9-83BC-EC13-DD88FFA77E18}"/>
              </a:ext>
            </a:extLst>
          </p:cNvPr>
          <p:cNvSpPr/>
          <p:nvPr userDrawn="1"/>
        </p:nvSpPr>
        <p:spPr>
          <a:xfrm rot="10800000">
            <a:off x="2194473" y="6150934"/>
            <a:ext cx="1958163" cy="595393"/>
          </a:xfrm>
          <a:prstGeom prst="chevron">
            <a:avLst>
              <a:gd name="adj" fmla="val 28570"/>
            </a:avLst>
          </a:prstGeom>
          <a:solidFill>
            <a:srgbClr val="F07D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Arrow: Chevron 45">
            <a:extLst>
              <a:ext uri="{FF2B5EF4-FFF2-40B4-BE49-F238E27FC236}">
                <a16:creationId xmlns:a16="http://schemas.microsoft.com/office/drawing/2014/main" id="{DF5A5A0C-D15D-A076-268A-F24FC4E2C24B}"/>
              </a:ext>
            </a:extLst>
          </p:cNvPr>
          <p:cNvSpPr/>
          <p:nvPr userDrawn="1"/>
        </p:nvSpPr>
        <p:spPr>
          <a:xfrm rot="10800000">
            <a:off x="4152637" y="6150933"/>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7" name="Arrow: Chevron 46">
            <a:extLst>
              <a:ext uri="{FF2B5EF4-FFF2-40B4-BE49-F238E27FC236}">
                <a16:creationId xmlns:a16="http://schemas.microsoft.com/office/drawing/2014/main" id="{900A8525-5221-D508-5D89-49E2A69B3E48}"/>
              </a:ext>
            </a:extLst>
          </p:cNvPr>
          <p:cNvSpPr/>
          <p:nvPr userDrawn="1"/>
        </p:nvSpPr>
        <p:spPr>
          <a:xfrm rot="10800000">
            <a:off x="6110801" y="6150932"/>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Arrow: Chevron 47">
            <a:extLst>
              <a:ext uri="{FF2B5EF4-FFF2-40B4-BE49-F238E27FC236}">
                <a16:creationId xmlns:a16="http://schemas.microsoft.com/office/drawing/2014/main" id="{BFC29D7F-D46B-3E8C-9AAF-9D60422C45ED}"/>
              </a:ext>
            </a:extLst>
          </p:cNvPr>
          <p:cNvSpPr/>
          <p:nvPr userDrawn="1"/>
        </p:nvSpPr>
        <p:spPr>
          <a:xfrm rot="10800000">
            <a:off x="8068964" y="6150933"/>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Arrow: Chevron 48">
            <a:extLst>
              <a:ext uri="{FF2B5EF4-FFF2-40B4-BE49-F238E27FC236}">
                <a16:creationId xmlns:a16="http://schemas.microsoft.com/office/drawing/2014/main" id="{FDCAF05A-F648-0ED5-5650-F68E0FDBBC35}"/>
              </a:ext>
            </a:extLst>
          </p:cNvPr>
          <p:cNvSpPr/>
          <p:nvPr userDrawn="1"/>
        </p:nvSpPr>
        <p:spPr>
          <a:xfrm rot="10800000">
            <a:off x="10027127" y="6150932"/>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 name="Group 1">
            <a:extLst>
              <a:ext uri="{FF2B5EF4-FFF2-40B4-BE49-F238E27FC236}">
                <a16:creationId xmlns:a16="http://schemas.microsoft.com/office/drawing/2014/main" id="{5F846CE5-D220-3627-45A9-406BEEBFC25E}"/>
              </a:ext>
            </a:extLst>
          </p:cNvPr>
          <p:cNvGrpSpPr/>
          <p:nvPr userDrawn="1"/>
        </p:nvGrpSpPr>
        <p:grpSpPr>
          <a:xfrm rot="4234473" flipH="1" flipV="1">
            <a:off x="3315858" y="236618"/>
            <a:ext cx="412855" cy="538693"/>
            <a:chOff x="5599966" y="1885686"/>
            <a:chExt cx="834132" cy="1088378"/>
          </a:xfrm>
        </p:grpSpPr>
        <p:sp>
          <p:nvSpPr>
            <p:cNvPr id="3" name="Arrow: Chevron 2">
              <a:extLst>
                <a:ext uri="{FF2B5EF4-FFF2-40B4-BE49-F238E27FC236}">
                  <a16:creationId xmlns:a16="http://schemas.microsoft.com/office/drawing/2014/main" id="{F7E9CC04-D95C-AB03-C84D-61ABCC82B278}"/>
                </a:ext>
              </a:extLst>
            </p:cNvPr>
            <p:cNvSpPr/>
            <p:nvPr userDrawn="1"/>
          </p:nvSpPr>
          <p:spPr>
            <a:xfrm rot="17238393" flipV="1">
              <a:off x="5743828" y="250410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Arrow: Chevron 3">
              <a:extLst>
                <a:ext uri="{FF2B5EF4-FFF2-40B4-BE49-F238E27FC236}">
                  <a16:creationId xmlns:a16="http://schemas.microsoft.com/office/drawing/2014/main" id="{12E54377-534F-95FB-AC61-EFC04BF0F11B}"/>
                </a:ext>
              </a:extLst>
            </p:cNvPr>
            <p:cNvSpPr/>
            <p:nvPr userDrawn="1"/>
          </p:nvSpPr>
          <p:spPr>
            <a:xfrm rot="17238393" flipV="1">
              <a:off x="5817264" y="225713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Arrow: Chevron 4">
              <a:extLst>
                <a:ext uri="{FF2B5EF4-FFF2-40B4-BE49-F238E27FC236}">
                  <a16:creationId xmlns:a16="http://schemas.microsoft.com/office/drawing/2014/main" id="{0E7C0782-0AF9-848B-03E0-F99A7E26819F}"/>
                </a:ext>
              </a:extLst>
            </p:cNvPr>
            <p:cNvSpPr/>
            <p:nvPr userDrawn="1"/>
          </p:nvSpPr>
          <p:spPr>
            <a:xfrm rot="17238393" flipV="1">
              <a:off x="5890701" y="198879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Arrow: Chevron 5">
              <a:extLst>
                <a:ext uri="{FF2B5EF4-FFF2-40B4-BE49-F238E27FC236}">
                  <a16:creationId xmlns:a16="http://schemas.microsoft.com/office/drawing/2014/main" id="{6F1DFCB4-69BC-E23E-F7A6-F6A1665C7401}"/>
                </a:ext>
              </a:extLst>
            </p:cNvPr>
            <p:cNvSpPr/>
            <p:nvPr userDrawn="1"/>
          </p:nvSpPr>
          <p:spPr>
            <a:xfrm rot="17238393" flipV="1">
              <a:off x="5964137" y="174182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7" name="Group 6">
            <a:extLst>
              <a:ext uri="{FF2B5EF4-FFF2-40B4-BE49-F238E27FC236}">
                <a16:creationId xmlns:a16="http://schemas.microsoft.com/office/drawing/2014/main" id="{0FA49172-3A9F-A6AD-D563-EB103FBE1D86}"/>
              </a:ext>
            </a:extLst>
          </p:cNvPr>
          <p:cNvGrpSpPr/>
          <p:nvPr userDrawn="1"/>
        </p:nvGrpSpPr>
        <p:grpSpPr>
          <a:xfrm rot="14865444" flipH="1" flipV="1">
            <a:off x="7971247" y="-67586"/>
            <a:ext cx="412855" cy="538693"/>
            <a:chOff x="5599966" y="1885686"/>
            <a:chExt cx="834132" cy="1088378"/>
          </a:xfrm>
        </p:grpSpPr>
        <p:sp>
          <p:nvSpPr>
            <p:cNvPr id="8" name="Arrow: Chevron 7">
              <a:extLst>
                <a:ext uri="{FF2B5EF4-FFF2-40B4-BE49-F238E27FC236}">
                  <a16:creationId xmlns:a16="http://schemas.microsoft.com/office/drawing/2014/main" id="{6D9502E5-D3FE-733E-42E2-E23EF25AAF37}"/>
                </a:ext>
              </a:extLst>
            </p:cNvPr>
            <p:cNvSpPr/>
            <p:nvPr userDrawn="1"/>
          </p:nvSpPr>
          <p:spPr>
            <a:xfrm rot="17238393" flipV="1">
              <a:off x="5743828" y="250410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Arrow: Chevron 8">
              <a:extLst>
                <a:ext uri="{FF2B5EF4-FFF2-40B4-BE49-F238E27FC236}">
                  <a16:creationId xmlns:a16="http://schemas.microsoft.com/office/drawing/2014/main" id="{437B46DC-C9ED-C13E-60A8-05D1A99FB83F}"/>
                </a:ext>
              </a:extLst>
            </p:cNvPr>
            <p:cNvSpPr/>
            <p:nvPr userDrawn="1"/>
          </p:nvSpPr>
          <p:spPr>
            <a:xfrm rot="17238393" flipV="1">
              <a:off x="5817264" y="225713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Arrow: Chevron 9">
              <a:extLst>
                <a:ext uri="{FF2B5EF4-FFF2-40B4-BE49-F238E27FC236}">
                  <a16:creationId xmlns:a16="http://schemas.microsoft.com/office/drawing/2014/main" id="{9F49112A-0176-246F-F736-831A3EA00A6F}"/>
                </a:ext>
              </a:extLst>
            </p:cNvPr>
            <p:cNvSpPr/>
            <p:nvPr userDrawn="1"/>
          </p:nvSpPr>
          <p:spPr>
            <a:xfrm rot="17238393" flipV="1">
              <a:off x="5890701" y="198879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Arrow: Chevron 10">
              <a:extLst>
                <a:ext uri="{FF2B5EF4-FFF2-40B4-BE49-F238E27FC236}">
                  <a16:creationId xmlns:a16="http://schemas.microsoft.com/office/drawing/2014/main" id="{86445303-50BA-DEF7-F9D5-878DE3F1AAF1}"/>
                </a:ext>
              </a:extLst>
            </p:cNvPr>
            <p:cNvSpPr/>
            <p:nvPr userDrawn="1"/>
          </p:nvSpPr>
          <p:spPr>
            <a:xfrm rot="17238393" flipV="1">
              <a:off x="5964137" y="174182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2" name="Picture Placeholder 12">
            <a:extLst>
              <a:ext uri="{FF2B5EF4-FFF2-40B4-BE49-F238E27FC236}">
                <a16:creationId xmlns:a16="http://schemas.microsoft.com/office/drawing/2014/main" id="{D28F0522-16FE-1237-AC75-339D232B86CB}"/>
              </a:ext>
            </a:extLst>
          </p:cNvPr>
          <p:cNvSpPr>
            <a:spLocks noGrp="1"/>
          </p:cNvSpPr>
          <p:nvPr>
            <p:ph type="pic" sz="quarter" idx="10"/>
          </p:nvPr>
        </p:nvSpPr>
        <p:spPr>
          <a:xfrm>
            <a:off x="1576264" y="1690976"/>
            <a:ext cx="2576372" cy="2474621"/>
          </a:xfrm>
          <a:prstGeom prst="roundRect">
            <a:avLst>
              <a:gd name="adj" fmla="val 18889"/>
            </a:avLst>
          </a:prstGeom>
        </p:spPr>
        <p:txBody>
          <a:bodyPr/>
          <a:lstStyle/>
          <a:p>
            <a:endParaRPr lang="en-US"/>
          </a:p>
        </p:txBody>
      </p:sp>
      <p:sp>
        <p:nvSpPr>
          <p:cNvPr id="14" name="Picture Placeholder 12">
            <a:extLst>
              <a:ext uri="{FF2B5EF4-FFF2-40B4-BE49-F238E27FC236}">
                <a16:creationId xmlns:a16="http://schemas.microsoft.com/office/drawing/2014/main" id="{6746BB69-68B2-2D0C-8A78-59830011F47F}"/>
              </a:ext>
            </a:extLst>
          </p:cNvPr>
          <p:cNvSpPr>
            <a:spLocks noGrp="1"/>
          </p:cNvSpPr>
          <p:nvPr>
            <p:ph type="pic" sz="quarter" idx="11"/>
          </p:nvPr>
        </p:nvSpPr>
        <p:spPr>
          <a:xfrm>
            <a:off x="4942919" y="1690976"/>
            <a:ext cx="2576372" cy="2474621"/>
          </a:xfrm>
          <a:prstGeom prst="roundRect">
            <a:avLst>
              <a:gd name="adj" fmla="val 18889"/>
            </a:avLst>
          </a:prstGeom>
        </p:spPr>
        <p:txBody>
          <a:bodyPr/>
          <a:lstStyle/>
          <a:p>
            <a:endParaRPr lang="en-US"/>
          </a:p>
        </p:txBody>
      </p:sp>
      <p:sp>
        <p:nvSpPr>
          <p:cNvPr id="15" name="Picture Placeholder 12">
            <a:extLst>
              <a:ext uri="{FF2B5EF4-FFF2-40B4-BE49-F238E27FC236}">
                <a16:creationId xmlns:a16="http://schemas.microsoft.com/office/drawing/2014/main" id="{C350DC28-ACDB-9FED-ABB3-C746290DDA75}"/>
              </a:ext>
            </a:extLst>
          </p:cNvPr>
          <p:cNvSpPr>
            <a:spLocks noGrp="1"/>
          </p:cNvSpPr>
          <p:nvPr>
            <p:ph type="pic" sz="quarter" idx="12"/>
          </p:nvPr>
        </p:nvSpPr>
        <p:spPr>
          <a:xfrm>
            <a:off x="8039366" y="1690975"/>
            <a:ext cx="2576372" cy="2474621"/>
          </a:xfrm>
          <a:prstGeom prst="roundRect">
            <a:avLst>
              <a:gd name="adj" fmla="val 18889"/>
            </a:avLst>
          </a:prstGeom>
        </p:spPr>
        <p:txBody>
          <a:bodyPr/>
          <a:lstStyle/>
          <a:p>
            <a:endParaRPr lang="en-US"/>
          </a:p>
        </p:txBody>
      </p:sp>
    </p:spTree>
    <p:extLst>
      <p:ext uri="{BB962C8B-B14F-4D97-AF65-F5344CB8AC3E}">
        <p14:creationId xmlns:p14="http://schemas.microsoft.com/office/powerpoint/2010/main" val="28422940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42" name="Rectangle: Rounded Corners 41">
            <a:extLst>
              <a:ext uri="{FF2B5EF4-FFF2-40B4-BE49-F238E27FC236}">
                <a16:creationId xmlns:a16="http://schemas.microsoft.com/office/drawing/2014/main" id="{192092B7-1777-9939-DD12-10E3BD6E64A6}"/>
              </a:ext>
            </a:extLst>
          </p:cNvPr>
          <p:cNvSpPr/>
          <p:nvPr userDrawn="1"/>
        </p:nvSpPr>
        <p:spPr>
          <a:xfrm rot="15975897">
            <a:off x="3004647" y="-2447318"/>
            <a:ext cx="6177011" cy="11739600"/>
          </a:xfrm>
          <a:prstGeom prst="roundRect">
            <a:avLst>
              <a:gd name="adj" fmla="val 20276"/>
            </a:avLst>
          </a:prstGeom>
          <a:noFill/>
          <a:ln>
            <a:solidFill>
              <a:srgbClr val="843C0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3" name="Straight Connector 42">
            <a:extLst>
              <a:ext uri="{FF2B5EF4-FFF2-40B4-BE49-F238E27FC236}">
                <a16:creationId xmlns:a16="http://schemas.microsoft.com/office/drawing/2014/main" id="{DAA491AA-410B-BDD5-1032-3597E6E26384}"/>
              </a:ext>
            </a:extLst>
          </p:cNvPr>
          <p:cNvCxnSpPr>
            <a:cxnSpLocks/>
          </p:cNvCxnSpPr>
          <p:nvPr userDrawn="1"/>
        </p:nvCxnSpPr>
        <p:spPr>
          <a:xfrm>
            <a:off x="202023" y="6028661"/>
            <a:ext cx="11748977" cy="0"/>
          </a:xfrm>
          <a:prstGeom prst="line">
            <a:avLst/>
          </a:prstGeom>
          <a:ln w="19050">
            <a:solidFill>
              <a:srgbClr val="843C0B"/>
            </a:solidFill>
            <a:prstDash val="dashDot"/>
          </a:ln>
        </p:spPr>
        <p:style>
          <a:lnRef idx="1">
            <a:schemeClr val="accent1"/>
          </a:lnRef>
          <a:fillRef idx="0">
            <a:schemeClr val="accent1"/>
          </a:fillRef>
          <a:effectRef idx="0">
            <a:schemeClr val="accent1"/>
          </a:effectRef>
          <a:fontRef idx="minor">
            <a:schemeClr val="tx1"/>
          </a:fontRef>
        </p:style>
      </p:cxnSp>
      <p:sp>
        <p:nvSpPr>
          <p:cNvPr id="44" name="Arrow: Chevron 43">
            <a:extLst>
              <a:ext uri="{FF2B5EF4-FFF2-40B4-BE49-F238E27FC236}">
                <a16:creationId xmlns:a16="http://schemas.microsoft.com/office/drawing/2014/main" id="{BD2297AD-CB32-3F32-4A73-59BC293D3915}"/>
              </a:ext>
            </a:extLst>
          </p:cNvPr>
          <p:cNvSpPr/>
          <p:nvPr userDrawn="1"/>
        </p:nvSpPr>
        <p:spPr>
          <a:xfrm rot="10800000">
            <a:off x="236310" y="6150935"/>
            <a:ext cx="1958163" cy="595393"/>
          </a:xfrm>
          <a:prstGeom prst="chevron">
            <a:avLst>
              <a:gd name="adj" fmla="val 28570"/>
            </a:avLst>
          </a:prstGeom>
          <a:solidFill>
            <a:srgbClr val="F07D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5" name="Arrow: Chevron 44">
            <a:extLst>
              <a:ext uri="{FF2B5EF4-FFF2-40B4-BE49-F238E27FC236}">
                <a16:creationId xmlns:a16="http://schemas.microsoft.com/office/drawing/2014/main" id="{26829DD3-3CB9-83BC-EC13-DD88FFA77E18}"/>
              </a:ext>
            </a:extLst>
          </p:cNvPr>
          <p:cNvSpPr/>
          <p:nvPr userDrawn="1"/>
        </p:nvSpPr>
        <p:spPr>
          <a:xfrm rot="10800000">
            <a:off x="2194473" y="6150934"/>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Arrow: Chevron 45">
            <a:extLst>
              <a:ext uri="{FF2B5EF4-FFF2-40B4-BE49-F238E27FC236}">
                <a16:creationId xmlns:a16="http://schemas.microsoft.com/office/drawing/2014/main" id="{DF5A5A0C-D15D-A076-268A-F24FC4E2C24B}"/>
              </a:ext>
            </a:extLst>
          </p:cNvPr>
          <p:cNvSpPr/>
          <p:nvPr userDrawn="1"/>
        </p:nvSpPr>
        <p:spPr>
          <a:xfrm rot="10800000">
            <a:off x="4152637" y="6150933"/>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7" name="Arrow: Chevron 46">
            <a:extLst>
              <a:ext uri="{FF2B5EF4-FFF2-40B4-BE49-F238E27FC236}">
                <a16:creationId xmlns:a16="http://schemas.microsoft.com/office/drawing/2014/main" id="{900A8525-5221-D508-5D89-49E2A69B3E48}"/>
              </a:ext>
            </a:extLst>
          </p:cNvPr>
          <p:cNvSpPr/>
          <p:nvPr userDrawn="1"/>
        </p:nvSpPr>
        <p:spPr>
          <a:xfrm rot="10800000">
            <a:off x="6110801" y="6150932"/>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Arrow: Chevron 47">
            <a:extLst>
              <a:ext uri="{FF2B5EF4-FFF2-40B4-BE49-F238E27FC236}">
                <a16:creationId xmlns:a16="http://schemas.microsoft.com/office/drawing/2014/main" id="{BFC29D7F-D46B-3E8C-9AAF-9D60422C45ED}"/>
              </a:ext>
            </a:extLst>
          </p:cNvPr>
          <p:cNvSpPr/>
          <p:nvPr userDrawn="1"/>
        </p:nvSpPr>
        <p:spPr>
          <a:xfrm rot="10800000">
            <a:off x="8068964" y="6150933"/>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Arrow: Chevron 48">
            <a:extLst>
              <a:ext uri="{FF2B5EF4-FFF2-40B4-BE49-F238E27FC236}">
                <a16:creationId xmlns:a16="http://schemas.microsoft.com/office/drawing/2014/main" id="{FDCAF05A-F648-0ED5-5650-F68E0FDBBC35}"/>
              </a:ext>
            </a:extLst>
          </p:cNvPr>
          <p:cNvSpPr/>
          <p:nvPr userDrawn="1"/>
        </p:nvSpPr>
        <p:spPr>
          <a:xfrm rot="10800000">
            <a:off x="10027127" y="6150932"/>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 name="Group 1">
            <a:extLst>
              <a:ext uri="{FF2B5EF4-FFF2-40B4-BE49-F238E27FC236}">
                <a16:creationId xmlns:a16="http://schemas.microsoft.com/office/drawing/2014/main" id="{33847740-C737-346A-857F-30547E25A928}"/>
              </a:ext>
            </a:extLst>
          </p:cNvPr>
          <p:cNvGrpSpPr/>
          <p:nvPr userDrawn="1"/>
        </p:nvGrpSpPr>
        <p:grpSpPr>
          <a:xfrm rot="4234473" flipH="1" flipV="1">
            <a:off x="3315858" y="236618"/>
            <a:ext cx="412855" cy="538693"/>
            <a:chOff x="5599966" y="1885686"/>
            <a:chExt cx="834132" cy="1088378"/>
          </a:xfrm>
        </p:grpSpPr>
        <p:sp>
          <p:nvSpPr>
            <p:cNvPr id="3" name="Arrow: Chevron 2">
              <a:extLst>
                <a:ext uri="{FF2B5EF4-FFF2-40B4-BE49-F238E27FC236}">
                  <a16:creationId xmlns:a16="http://schemas.microsoft.com/office/drawing/2014/main" id="{83331D5E-330C-CFCB-5859-CDC92E10FADA}"/>
                </a:ext>
              </a:extLst>
            </p:cNvPr>
            <p:cNvSpPr/>
            <p:nvPr userDrawn="1"/>
          </p:nvSpPr>
          <p:spPr>
            <a:xfrm rot="17238393" flipV="1">
              <a:off x="5743828" y="250410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Arrow: Chevron 3">
              <a:extLst>
                <a:ext uri="{FF2B5EF4-FFF2-40B4-BE49-F238E27FC236}">
                  <a16:creationId xmlns:a16="http://schemas.microsoft.com/office/drawing/2014/main" id="{E94B385D-8393-71A9-594B-E2633C11994D}"/>
                </a:ext>
              </a:extLst>
            </p:cNvPr>
            <p:cNvSpPr/>
            <p:nvPr userDrawn="1"/>
          </p:nvSpPr>
          <p:spPr>
            <a:xfrm rot="17238393" flipV="1">
              <a:off x="5817264" y="225713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Arrow: Chevron 4">
              <a:extLst>
                <a:ext uri="{FF2B5EF4-FFF2-40B4-BE49-F238E27FC236}">
                  <a16:creationId xmlns:a16="http://schemas.microsoft.com/office/drawing/2014/main" id="{34A88804-19A4-8A79-8F1F-F3DE7CA36ECB}"/>
                </a:ext>
              </a:extLst>
            </p:cNvPr>
            <p:cNvSpPr/>
            <p:nvPr userDrawn="1"/>
          </p:nvSpPr>
          <p:spPr>
            <a:xfrm rot="17238393" flipV="1">
              <a:off x="5890701" y="198879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Arrow: Chevron 5">
              <a:extLst>
                <a:ext uri="{FF2B5EF4-FFF2-40B4-BE49-F238E27FC236}">
                  <a16:creationId xmlns:a16="http://schemas.microsoft.com/office/drawing/2014/main" id="{6A040D7B-FFC0-6A8D-A791-26FA5FD4EE5D}"/>
                </a:ext>
              </a:extLst>
            </p:cNvPr>
            <p:cNvSpPr/>
            <p:nvPr userDrawn="1"/>
          </p:nvSpPr>
          <p:spPr>
            <a:xfrm rot="17238393" flipV="1">
              <a:off x="5964137" y="174182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7" name="Group 6">
            <a:extLst>
              <a:ext uri="{FF2B5EF4-FFF2-40B4-BE49-F238E27FC236}">
                <a16:creationId xmlns:a16="http://schemas.microsoft.com/office/drawing/2014/main" id="{4D44FC19-8525-AFBB-3B1F-15B906160093}"/>
              </a:ext>
            </a:extLst>
          </p:cNvPr>
          <p:cNvGrpSpPr/>
          <p:nvPr userDrawn="1"/>
        </p:nvGrpSpPr>
        <p:grpSpPr>
          <a:xfrm rot="14865444" flipH="1" flipV="1">
            <a:off x="7971247" y="-67586"/>
            <a:ext cx="412855" cy="538693"/>
            <a:chOff x="5599966" y="1885686"/>
            <a:chExt cx="834132" cy="1088378"/>
          </a:xfrm>
        </p:grpSpPr>
        <p:sp>
          <p:nvSpPr>
            <p:cNvPr id="8" name="Arrow: Chevron 7">
              <a:extLst>
                <a:ext uri="{FF2B5EF4-FFF2-40B4-BE49-F238E27FC236}">
                  <a16:creationId xmlns:a16="http://schemas.microsoft.com/office/drawing/2014/main" id="{A1761A50-559F-3B9E-19C7-A6449E3C8155}"/>
                </a:ext>
              </a:extLst>
            </p:cNvPr>
            <p:cNvSpPr/>
            <p:nvPr userDrawn="1"/>
          </p:nvSpPr>
          <p:spPr>
            <a:xfrm rot="17238393" flipV="1">
              <a:off x="5743828" y="250410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Arrow: Chevron 8">
              <a:extLst>
                <a:ext uri="{FF2B5EF4-FFF2-40B4-BE49-F238E27FC236}">
                  <a16:creationId xmlns:a16="http://schemas.microsoft.com/office/drawing/2014/main" id="{BD33D5E1-D657-3C4D-E9E9-03695C44D874}"/>
                </a:ext>
              </a:extLst>
            </p:cNvPr>
            <p:cNvSpPr/>
            <p:nvPr userDrawn="1"/>
          </p:nvSpPr>
          <p:spPr>
            <a:xfrm rot="17238393" flipV="1">
              <a:off x="5817264" y="225713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Arrow: Chevron 9">
              <a:extLst>
                <a:ext uri="{FF2B5EF4-FFF2-40B4-BE49-F238E27FC236}">
                  <a16:creationId xmlns:a16="http://schemas.microsoft.com/office/drawing/2014/main" id="{6E55E35D-1377-048A-AAFA-9B4A05A2D707}"/>
                </a:ext>
              </a:extLst>
            </p:cNvPr>
            <p:cNvSpPr/>
            <p:nvPr userDrawn="1"/>
          </p:nvSpPr>
          <p:spPr>
            <a:xfrm rot="17238393" flipV="1">
              <a:off x="5890701" y="198879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Arrow: Chevron 10">
              <a:extLst>
                <a:ext uri="{FF2B5EF4-FFF2-40B4-BE49-F238E27FC236}">
                  <a16:creationId xmlns:a16="http://schemas.microsoft.com/office/drawing/2014/main" id="{C46EB544-5B8A-38B8-DFCD-913EA9801915}"/>
                </a:ext>
              </a:extLst>
            </p:cNvPr>
            <p:cNvSpPr/>
            <p:nvPr userDrawn="1"/>
          </p:nvSpPr>
          <p:spPr>
            <a:xfrm rot="17238393" flipV="1">
              <a:off x="5964137" y="174182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2926331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6D810596-44A4-A3E3-EABE-5CBD32BA14B6}"/>
              </a:ext>
            </a:extLst>
          </p:cNvPr>
          <p:cNvSpPr/>
          <p:nvPr userDrawn="1"/>
        </p:nvSpPr>
        <p:spPr>
          <a:xfrm rot="15975897">
            <a:off x="3004647" y="-2447318"/>
            <a:ext cx="6177011" cy="11739600"/>
          </a:xfrm>
          <a:prstGeom prst="roundRect">
            <a:avLst>
              <a:gd name="adj" fmla="val 20276"/>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Rounded Corners 2">
            <a:extLst>
              <a:ext uri="{FF2B5EF4-FFF2-40B4-BE49-F238E27FC236}">
                <a16:creationId xmlns:a16="http://schemas.microsoft.com/office/drawing/2014/main" id="{1464D8D1-C22D-ED2D-36B4-372C368537DD}"/>
              </a:ext>
            </a:extLst>
          </p:cNvPr>
          <p:cNvSpPr/>
          <p:nvPr userDrawn="1"/>
        </p:nvSpPr>
        <p:spPr>
          <a:xfrm rot="16406095">
            <a:off x="2998926" y="-2426267"/>
            <a:ext cx="6177011" cy="11739600"/>
          </a:xfrm>
          <a:prstGeom prst="roundRect">
            <a:avLst>
              <a:gd name="adj" fmla="val 20276"/>
            </a:avLst>
          </a:prstGeom>
          <a:noFill/>
          <a:ln>
            <a:solidFill>
              <a:srgbClr val="843C0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7035563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8518821D-18BE-9E5C-6FD8-D1EE402BE8FB}"/>
              </a:ext>
            </a:extLst>
          </p:cNvPr>
          <p:cNvGrpSpPr/>
          <p:nvPr userDrawn="1"/>
        </p:nvGrpSpPr>
        <p:grpSpPr>
          <a:xfrm>
            <a:off x="962012" y="1178243"/>
            <a:ext cx="6294154" cy="4501514"/>
            <a:chOff x="982946" y="1242061"/>
            <a:chExt cx="6294154" cy="4501514"/>
          </a:xfrm>
        </p:grpSpPr>
        <p:sp>
          <p:nvSpPr>
            <p:cNvPr id="4" name="Rectangle 3">
              <a:extLst>
                <a:ext uri="{FF2B5EF4-FFF2-40B4-BE49-F238E27FC236}">
                  <a16:creationId xmlns:a16="http://schemas.microsoft.com/office/drawing/2014/main" id="{DD325308-CB0F-CE84-CA66-11E504C1DCD3}"/>
                </a:ext>
              </a:extLst>
            </p:cNvPr>
            <p:cNvSpPr/>
            <p:nvPr userDrawn="1"/>
          </p:nvSpPr>
          <p:spPr>
            <a:xfrm>
              <a:off x="1167159" y="1242061"/>
              <a:ext cx="5925729" cy="548640"/>
            </a:xfrm>
            <a:prstGeom prst="rect">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Chevron 4">
              <a:extLst>
                <a:ext uri="{FF2B5EF4-FFF2-40B4-BE49-F238E27FC236}">
                  <a16:creationId xmlns:a16="http://schemas.microsoft.com/office/drawing/2014/main" id="{E2D49400-0DA3-FA23-7D4C-5A81731EED35}"/>
                </a:ext>
              </a:extLst>
            </p:cNvPr>
            <p:cNvSpPr/>
            <p:nvPr userDrawn="1"/>
          </p:nvSpPr>
          <p:spPr>
            <a:xfrm rot="10800000" flipV="1">
              <a:off x="982948" y="1242062"/>
              <a:ext cx="368421" cy="548640"/>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Arrow: Chevron 5">
              <a:extLst>
                <a:ext uri="{FF2B5EF4-FFF2-40B4-BE49-F238E27FC236}">
                  <a16:creationId xmlns:a16="http://schemas.microsoft.com/office/drawing/2014/main" id="{27F9852A-012D-1EE2-8583-6B376C16A886}"/>
                </a:ext>
              </a:extLst>
            </p:cNvPr>
            <p:cNvSpPr/>
            <p:nvPr userDrawn="1"/>
          </p:nvSpPr>
          <p:spPr>
            <a:xfrm flipV="1">
              <a:off x="6908679" y="1242061"/>
              <a:ext cx="368421" cy="548640"/>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Rectangle 6">
              <a:extLst>
                <a:ext uri="{FF2B5EF4-FFF2-40B4-BE49-F238E27FC236}">
                  <a16:creationId xmlns:a16="http://schemas.microsoft.com/office/drawing/2014/main" id="{C8538E0D-7127-7602-FDF2-83E0128A22C7}"/>
                </a:ext>
              </a:extLst>
            </p:cNvPr>
            <p:cNvSpPr/>
            <p:nvPr userDrawn="1"/>
          </p:nvSpPr>
          <p:spPr>
            <a:xfrm>
              <a:off x="1167158" y="2032636"/>
              <a:ext cx="5925729" cy="548640"/>
            </a:xfrm>
            <a:prstGeom prst="rect">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Chevron 7">
              <a:extLst>
                <a:ext uri="{FF2B5EF4-FFF2-40B4-BE49-F238E27FC236}">
                  <a16:creationId xmlns:a16="http://schemas.microsoft.com/office/drawing/2014/main" id="{A54E7004-1208-B542-A469-3D2B71586393}"/>
                </a:ext>
              </a:extLst>
            </p:cNvPr>
            <p:cNvSpPr/>
            <p:nvPr userDrawn="1"/>
          </p:nvSpPr>
          <p:spPr>
            <a:xfrm rot="10800000" flipV="1">
              <a:off x="982947" y="2032637"/>
              <a:ext cx="368421" cy="548640"/>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Arrow: Chevron 8">
              <a:extLst>
                <a:ext uri="{FF2B5EF4-FFF2-40B4-BE49-F238E27FC236}">
                  <a16:creationId xmlns:a16="http://schemas.microsoft.com/office/drawing/2014/main" id="{5D2E344C-A866-D855-9E20-7687E1688165}"/>
                </a:ext>
              </a:extLst>
            </p:cNvPr>
            <p:cNvSpPr/>
            <p:nvPr userDrawn="1"/>
          </p:nvSpPr>
          <p:spPr>
            <a:xfrm flipV="1">
              <a:off x="6908678" y="2032636"/>
              <a:ext cx="368421" cy="548640"/>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Rectangle 9">
              <a:extLst>
                <a:ext uri="{FF2B5EF4-FFF2-40B4-BE49-F238E27FC236}">
                  <a16:creationId xmlns:a16="http://schemas.microsoft.com/office/drawing/2014/main" id="{1E20FA19-B7F3-066A-9C9D-8B4060B62EC3}"/>
                </a:ext>
              </a:extLst>
            </p:cNvPr>
            <p:cNvSpPr/>
            <p:nvPr userDrawn="1"/>
          </p:nvSpPr>
          <p:spPr>
            <a:xfrm>
              <a:off x="1167158" y="2823210"/>
              <a:ext cx="5925729" cy="548640"/>
            </a:xfrm>
            <a:prstGeom prst="rect">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Chevron 10">
              <a:extLst>
                <a:ext uri="{FF2B5EF4-FFF2-40B4-BE49-F238E27FC236}">
                  <a16:creationId xmlns:a16="http://schemas.microsoft.com/office/drawing/2014/main" id="{86BD6D21-C416-545F-1E30-7D02EC6A7855}"/>
                </a:ext>
              </a:extLst>
            </p:cNvPr>
            <p:cNvSpPr/>
            <p:nvPr userDrawn="1"/>
          </p:nvSpPr>
          <p:spPr>
            <a:xfrm rot="10800000" flipV="1">
              <a:off x="982947" y="2823211"/>
              <a:ext cx="368421" cy="548640"/>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Arrow: Chevron 11">
              <a:extLst>
                <a:ext uri="{FF2B5EF4-FFF2-40B4-BE49-F238E27FC236}">
                  <a16:creationId xmlns:a16="http://schemas.microsoft.com/office/drawing/2014/main" id="{4C16BB7A-8934-3B67-5FC9-E28A751DA512}"/>
                </a:ext>
              </a:extLst>
            </p:cNvPr>
            <p:cNvSpPr/>
            <p:nvPr userDrawn="1"/>
          </p:nvSpPr>
          <p:spPr>
            <a:xfrm flipV="1">
              <a:off x="6908678" y="2823210"/>
              <a:ext cx="368421" cy="548640"/>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 name="Rectangle 12">
              <a:extLst>
                <a:ext uri="{FF2B5EF4-FFF2-40B4-BE49-F238E27FC236}">
                  <a16:creationId xmlns:a16="http://schemas.microsoft.com/office/drawing/2014/main" id="{ADDF9554-D817-D672-8DE2-06C4DC05CC40}"/>
                </a:ext>
              </a:extLst>
            </p:cNvPr>
            <p:cNvSpPr/>
            <p:nvPr userDrawn="1"/>
          </p:nvSpPr>
          <p:spPr>
            <a:xfrm>
              <a:off x="1167157" y="3613785"/>
              <a:ext cx="5925729" cy="548640"/>
            </a:xfrm>
            <a:prstGeom prst="rect">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row: Chevron 13">
              <a:extLst>
                <a:ext uri="{FF2B5EF4-FFF2-40B4-BE49-F238E27FC236}">
                  <a16:creationId xmlns:a16="http://schemas.microsoft.com/office/drawing/2014/main" id="{3ABF7F10-7EFB-20F7-95F3-F1EC200DE6C5}"/>
                </a:ext>
              </a:extLst>
            </p:cNvPr>
            <p:cNvSpPr/>
            <p:nvPr userDrawn="1"/>
          </p:nvSpPr>
          <p:spPr>
            <a:xfrm rot="10800000" flipV="1">
              <a:off x="982946" y="3613786"/>
              <a:ext cx="368421" cy="548640"/>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Arrow: Chevron 14">
              <a:extLst>
                <a:ext uri="{FF2B5EF4-FFF2-40B4-BE49-F238E27FC236}">
                  <a16:creationId xmlns:a16="http://schemas.microsoft.com/office/drawing/2014/main" id="{1895AF56-AD87-3CB0-0DD0-9F724D26ACDB}"/>
                </a:ext>
              </a:extLst>
            </p:cNvPr>
            <p:cNvSpPr/>
            <p:nvPr userDrawn="1"/>
          </p:nvSpPr>
          <p:spPr>
            <a:xfrm flipV="1">
              <a:off x="6908677" y="3613785"/>
              <a:ext cx="368421" cy="548640"/>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Rectangle 15">
              <a:extLst>
                <a:ext uri="{FF2B5EF4-FFF2-40B4-BE49-F238E27FC236}">
                  <a16:creationId xmlns:a16="http://schemas.microsoft.com/office/drawing/2014/main" id="{13C89DDF-D082-7145-817F-6301C14ADD60}"/>
                </a:ext>
              </a:extLst>
            </p:cNvPr>
            <p:cNvSpPr/>
            <p:nvPr userDrawn="1"/>
          </p:nvSpPr>
          <p:spPr>
            <a:xfrm>
              <a:off x="1167158" y="4404359"/>
              <a:ext cx="5925729" cy="548640"/>
            </a:xfrm>
            <a:prstGeom prst="rect">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Chevron 16">
              <a:extLst>
                <a:ext uri="{FF2B5EF4-FFF2-40B4-BE49-F238E27FC236}">
                  <a16:creationId xmlns:a16="http://schemas.microsoft.com/office/drawing/2014/main" id="{0F4C34ED-8873-C345-2047-642C408C6610}"/>
                </a:ext>
              </a:extLst>
            </p:cNvPr>
            <p:cNvSpPr/>
            <p:nvPr userDrawn="1"/>
          </p:nvSpPr>
          <p:spPr>
            <a:xfrm rot="10800000" flipV="1">
              <a:off x="982947" y="4404360"/>
              <a:ext cx="368421" cy="548640"/>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Arrow: Chevron 17">
              <a:extLst>
                <a:ext uri="{FF2B5EF4-FFF2-40B4-BE49-F238E27FC236}">
                  <a16:creationId xmlns:a16="http://schemas.microsoft.com/office/drawing/2014/main" id="{3692B418-203A-892F-0CCA-1B526E611B79}"/>
                </a:ext>
              </a:extLst>
            </p:cNvPr>
            <p:cNvSpPr/>
            <p:nvPr userDrawn="1"/>
          </p:nvSpPr>
          <p:spPr>
            <a:xfrm flipV="1">
              <a:off x="6908678" y="4404359"/>
              <a:ext cx="368421" cy="548640"/>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Rectangle 18">
              <a:extLst>
                <a:ext uri="{FF2B5EF4-FFF2-40B4-BE49-F238E27FC236}">
                  <a16:creationId xmlns:a16="http://schemas.microsoft.com/office/drawing/2014/main" id="{AF7810AA-68F7-286A-4450-FC4E9398177F}"/>
                </a:ext>
              </a:extLst>
            </p:cNvPr>
            <p:cNvSpPr/>
            <p:nvPr userDrawn="1"/>
          </p:nvSpPr>
          <p:spPr>
            <a:xfrm>
              <a:off x="1167157" y="5194934"/>
              <a:ext cx="5925729" cy="548640"/>
            </a:xfrm>
            <a:prstGeom prst="rect">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Chevron 19">
              <a:extLst>
                <a:ext uri="{FF2B5EF4-FFF2-40B4-BE49-F238E27FC236}">
                  <a16:creationId xmlns:a16="http://schemas.microsoft.com/office/drawing/2014/main" id="{415299C8-6958-0E28-9884-C95C696DEE6F}"/>
                </a:ext>
              </a:extLst>
            </p:cNvPr>
            <p:cNvSpPr/>
            <p:nvPr userDrawn="1"/>
          </p:nvSpPr>
          <p:spPr>
            <a:xfrm rot="10800000" flipV="1">
              <a:off x="982946" y="5194935"/>
              <a:ext cx="368421" cy="548640"/>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Arrow: Chevron 20">
              <a:extLst>
                <a:ext uri="{FF2B5EF4-FFF2-40B4-BE49-F238E27FC236}">
                  <a16:creationId xmlns:a16="http://schemas.microsoft.com/office/drawing/2014/main" id="{003FEDE4-16B5-AEFE-7CEE-8257BCE610FE}"/>
                </a:ext>
              </a:extLst>
            </p:cNvPr>
            <p:cNvSpPr/>
            <p:nvPr userDrawn="1"/>
          </p:nvSpPr>
          <p:spPr>
            <a:xfrm flipV="1">
              <a:off x="6908677" y="5194934"/>
              <a:ext cx="368421" cy="548640"/>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30" name="Arrow: Chevron 29">
            <a:extLst>
              <a:ext uri="{FF2B5EF4-FFF2-40B4-BE49-F238E27FC236}">
                <a16:creationId xmlns:a16="http://schemas.microsoft.com/office/drawing/2014/main" id="{C21E9DCE-708F-E7D2-BBFF-7A5D94059E08}"/>
              </a:ext>
            </a:extLst>
          </p:cNvPr>
          <p:cNvSpPr/>
          <p:nvPr userDrawn="1"/>
        </p:nvSpPr>
        <p:spPr>
          <a:xfrm rot="10800000" flipV="1">
            <a:off x="7523690" y="2411088"/>
            <a:ext cx="1367090" cy="2035824"/>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Rectangle: Rounded Corners 30">
            <a:extLst>
              <a:ext uri="{FF2B5EF4-FFF2-40B4-BE49-F238E27FC236}">
                <a16:creationId xmlns:a16="http://schemas.microsoft.com/office/drawing/2014/main" id="{D46E68FF-F15C-C6EB-1287-B5777FE0EEC5}"/>
              </a:ext>
            </a:extLst>
          </p:cNvPr>
          <p:cNvSpPr/>
          <p:nvPr userDrawn="1"/>
        </p:nvSpPr>
        <p:spPr>
          <a:xfrm>
            <a:off x="9488783" y="177970"/>
            <a:ext cx="2032657" cy="6260123"/>
          </a:xfrm>
          <a:prstGeom prst="roundRect">
            <a:avLst>
              <a:gd name="adj" fmla="val 20276"/>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Rounded Corners 31">
            <a:extLst>
              <a:ext uri="{FF2B5EF4-FFF2-40B4-BE49-F238E27FC236}">
                <a16:creationId xmlns:a16="http://schemas.microsoft.com/office/drawing/2014/main" id="{4CBFF3AE-04F7-FD8C-D6B2-CB94430CAE43}"/>
              </a:ext>
            </a:extLst>
          </p:cNvPr>
          <p:cNvSpPr/>
          <p:nvPr userDrawn="1"/>
        </p:nvSpPr>
        <p:spPr>
          <a:xfrm rot="20991764">
            <a:off x="9488781" y="263660"/>
            <a:ext cx="2032657" cy="6260123"/>
          </a:xfrm>
          <a:prstGeom prst="roundRect">
            <a:avLst>
              <a:gd name="adj" fmla="val 20276"/>
            </a:avLst>
          </a:prstGeom>
          <a:noFill/>
          <a:ln>
            <a:solidFill>
              <a:srgbClr val="843C0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44861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E04F923C-AF6F-254B-7CEF-25A7AE4721CB}"/>
              </a:ext>
            </a:extLst>
          </p:cNvPr>
          <p:cNvGrpSpPr/>
          <p:nvPr userDrawn="1"/>
        </p:nvGrpSpPr>
        <p:grpSpPr>
          <a:xfrm>
            <a:off x="6846445" y="320922"/>
            <a:ext cx="4825093" cy="6216156"/>
            <a:chOff x="6820567" y="556280"/>
            <a:chExt cx="4459714" cy="5745439"/>
          </a:xfrm>
        </p:grpSpPr>
        <p:sp>
          <p:nvSpPr>
            <p:cNvPr id="31" name="Rectangle: Rounded Corners 30">
              <a:extLst>
                <a:ext uri="{FF2B5EF4-FFF2-40B4-BE49-F238E27FC236}">
                  <a16:creationId xmlns:a16="http://schemas.microsoft.com/office/drawing/2014/main" id="{D46E68FF-F15C-C6EB-1287-B5777FE0EEC5}"/>
                </a:ext>
              </a:extLst>
            </p:cNvPr>
            <p:cNvSpPr/>
            <p:nvPr userDrawn="1"/>
          </p:nvSpPr>
          <p:spPr>
            <a:xfrm>
              <a:off x="6843375" y="585664"/>
              <a:ext cx="4414098" cy="5686672"/>
            </a:xfrm>
            <a:prstGeom prst="roundRect">
              <a:avLst>
                <a:gd name="adj" fmla="val 20276"/>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Rounded Corners 31">
              <a:extLst>
                <a:ext uri="{FF2B5EF4-FFF2-40B4-BE49-F238E27FC236}">
                  <a16:creationId xmlns:a16="http://schemas.microsoft.com/office/drawing/2014/main" id="{4CBFF3AE-04F7-FD8C-D6B2-CB94430CAE43}"/>
                </a:ext>
              </a:extLst>
            </p:cNvPr>
            <p:cNvSpPr/>
            <p:nvPr userDrawn="1"/>
          </p:nvSpPr>
          <p:spPr>
            <a:xfrm rot="20991764">
              <a:off x="6820567" y="556280"/>
              <a:ext cx="4459714" cy="5745439"/>
            </a:xfrm>
            <a:prstGeom prst="roundRect">
              <a:avLst>
                <a:gd name="adj" fmla="val 20276"/>
              </a:avLst>
            </a:prstGeom>
            <a:noFill/>
            <a:ln>
              <a:solidFill>
                <a:srgbClr val="843C0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 name="Group 21">
            <a:extLst>
              <a:ext uri="{FF2B5EF4-FFF2-40B4-BE49-F238E27FC236}">
                <a16:creationId xmlns:a16="http://schemas.microsoft.com/office/drawing/2014/main" id="{D14FCFBA-B154-D590-2A84-D3E2F496FC72}"/>
              </a:ext>
            </a:extLst>
          </p:cNvPr>
          <p:cNvGrpSpPr/>
          <p:nvPr userDrawn="1"/>
        </p:nvGrpSpPr>
        <p:grpSpPr>
          <a:xfrm rot="261365" flipH="1">
            <a:off x="6429779" y="2143420"/>
            <a:ext cx="412855" cy="538693"/>
            <a:chOff x="5599966" y="1885686"/>
            <a:chExt cx="834132" cy="1088378"/>
          </a:xfrm>
        </p:grpSpPr>
        <p:sp>
          <p:nvSpPr>
            <p:cNvPr id="24" name="Arrow: Chevron 23">
              <a:extLst>
                <a:ext uri="{FF2B5EF4-FFF2-40B4-BE49-F238E27FC236}">
                  <a16:creationId xmlns:a16="http://schemas.microsoft.com/office/drawing/2014/main" id="{CFF87515-D583-B54A-92FC-E1ED7EDFAD17}"/>
                </a:ext>
              </a:extLst>
            </p:cNvPr>
            <p:cNvSpPr/>
            <p:nvPr userDrawn="1"/>
          </p:nvSpPr>
          <p:spPr>
            <a:xfrm rot="17238393" flipV="1">
              <a:off x="5743828" y="250410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Arrow: Chevron 24">
              <a:extLst>
                <a:ext uri="{FF2B5EF4-FFF2-40B4-BE49-F238E27FC236}">
                  <a16:creationId xmlns:a16="http://schemas.microsoft.com/office/drawing/2014/main" id="{1FEC26FC-8A8A-E240-97E6-15E4E79A76B9}"/>
                </a:ext>
              </a:extLst>
            </p:cNvPr>
            <p:cNvSpPr/>
            <p:nvPr userDrawn="1"/>
          </p:nvSpPr>
          <p:spPr>
            <a:xfrm rot="17238393" flipV="1">
              <a:off x="5817264" y="225713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Arrow: Chevron 25">
              <a:extLst>
                <a:ext uri="{FF2B5EF4-FFF2-40B4-BE49-F238E27FC236}">
                  <a16:creationId xmlns:a16="http://schemas.microsoft.com/office/drawing/2014/main" id="{8A0E39CA-3C69-B146-5D6C-153DFFD0F007}"/>
                </a:ext>
              </a:extLst>
            </p:cNvPr>
            <p:cNvSpPr/>
            <p:nvPr userDrawn="1"/>
          </p:nvSpPr>
          <p:spPr>
            <a:xfrm rot="17238393" flipV="1">
              <a:off x="5890701" y="198879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Arrow: Chevron 26">
              <a:extLst>
                <a:ext uri="{FF2B5EF4-FFF2-40B4-BE49-F238E27FC236}">
                  <a16:creationId xmlns:a16="http://schemas.microsoft.com/office/drawing/2014/main" id="{62645709-6F01-5A09-F94F-6379D0B1EEDB}"/>
                </a:ext>
              </a:extLst>
            </p:cNvPr>
            <p:cNvSpPr/>
            <p:nvPr userDrawn="1"/>
          </p:nvSpPr>
          <p:spPr>
            <a:xfrm rot="17238393" flipV="1">
              <a:off x="5964137" y="174182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8" name="Group 27">
            <a:extLst>
              <a:ext uri="{FF2B5EF4-FFF2-40B4-BE49-F238E27FC236}">
                <a16:creationId xmlns:a16="http://schemas.microsoft.com/office/drawing/2014/main" id="{0A4DD8A4-28BF-5926-99D2-ACF1A9D4F9A3}"/>
              </a:ext>
            </a:extLst>
          </p:cNvPr>
          <p:cNvGrpSpPr/>
          <p:nvPr userDrawn="1"/>
        </p:nvGrpSpPr>
        <p:grpSpPr>
          <a:xfrm rot="19968194" flipH="1" flipV="1">
            <a:off x="11737851" y="4452424"/>
            <a:ext cx="412855" cy="538693"/>
            <a:chOff x="5599966" y="1885686"/>
            <a:chExt cx="834132" cy="1088378"/>
          </a:xfrm>
        </p:grpSpPr>
        <p:sp>
          <p:nvSpPr>
            <p:cNvPr id="29" name="Arrow: Chevron 28">
              <a:extLst>
                <a:ext uri="{FF2B5EF4-FFF2-40B4-BE49-F238E27FC236}">
                  <a16:creationId xmlns:a16="http://schemas.microsoft.com/office/drawing/2014/main" id="{21A517A1-3282-95CC-6C1C-51D9CDCE72F8}"/>
                </a:ext>
              </a:extLst>
            </p:cNvPr>
            <p:cNvSpPr/>
            <p:nvPr userDrawn="1"/>
          </p:nvSpPr>
          <p:spPr>
            <a:xfrm rot="17238393" flipV="1">
              <a:off x="5743828" y="250410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Arrow: Chevron 32">
              <a:extLst>
                <a:ext uri="{FF2B5EF4-FFF2-40B4-BE49-F238E27FC236}">
                  <a16:creationId xmlns:a16="http://schemas.microsoft.com/office/drawing/2014/main" id="{036A457F-6CEA-E537-56B6-E62420857F48}"/>
                </a:ext>
              </a:extLst>
            </p:cNvPr>
            <p:cNvSpPr/>
            <p:nvPr userDrawn="1"/>
          </p:nvSpPr>
          <p:spPr>
            <a:xfrm rot="17238393" flipV="1">
              <a:off x="5817264" y="225713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Arrow: Chevron 33">
              <a:extLst>
                <a:ext uri="{FF2B5EF4-FFF2-40B4-BE49-F238E27FC236}">
                  <a16:creationId xmlns:a16="http://schemas.microsoft.com/office/drawing/2014/main" id="{86590CE5-C7E0-DD2C-3849-92CBB46AFB03}"/>
                </a:ext>
              </a:extLst>
            </p:cNvPr>
            <p:cNvSpPr/>
            <p:nvPr userDrawn="1"/>
          </p:nvSpPr>
          <p:spPr>
            <a:xfrm rot="17238393" flipV="1">
              <a:off x="5890701" y="198879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5" name="Arrow: Chevron 34">
              <a:extLst>
                <a:ext uri="{FF2B5EF4-FFF2-40B4-BE49-F238E27FC236}">
                  <a16:creationId xmlns:a16="http://schemas.microsoft.com/office/drawing/2014/main" id="{4C71A22D-B4B4-B1D9-3ED4-8F433D0EA606}"/>
                </a:ext>
              </a:extLst>
            </p:cNvPr>
            <p:cNvSpPr/>
            <p:nvPr userDrawn="1"/>
          </p:nvSpPr>
          <p:spPr>
            <a:xfrm rot="17238393" flipV="1">
              <a:off x="5964137" y="174182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2305225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2" name="Rectangle: Rounded Corners 41">
            <a:extLst>
              <a:ext uri="{FF2B5EF4-FFF2-40B4-BE49-F238E27FC236}">
                <a16:creationId xmlns:a16="http://schemas.microsoft.com/office/drawing/2014/main" id="{192092B7-1777-9939-DD12-10E3BD6E64A6}"/>
              </a:ext>
            </a:extLst>
          </p:cNvPr>
          <p:cNvSpPr/>
          <p:nvPr userDrawn="1"/>
        </p:nvSpPr>
        <p:spPr>
          <a:xfrm rot="15975897">
            <a:off x="3004647" y="-2447318"/>
            <a:ext cx="6177011" cy="11739600"/>
          </a:xfrm>
          <a:prstGeom prst="roundRect">
            <a:avLst>
              <a:gd name="adj" fmla="val 20276"/>
            </a:avLst>
          </a:prstGeom>
          <a:noFill/>
          <a:ln>
            <a:solidFill>
              <a:srgbClr val="843C0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3" name="Straight Connector 42">
            <a:extLst>
              <a:ext uri="{FF2B5EF4-FFF2-40B4-BE49-F238E27FC236}">
                <a16:creationId xmlns:a16="http://schemas.microsoft.com/office/drawing/2014/main" id="{DAA491AA-410B-BDD5-1032-3597E6E26384}"/>
              </a:ext>
            </a:extLst>
          </p:cNvPr>
          <p:cNvCxnSpPr>
            <a:cxnSpLocks/>
          </p:cNvCxnSpPr>
          <p:nvPr userDrawn="1"/>
        </p:nvCxnSpPr>
        <p:spPr>
          <a:xfrm>
            <a:off x="202023" y="6028661"/>
            <a:ext cx="11748977" cy="0"/>
          </a:xfrm>
          <a:prstGeom prst="line">
            <a:avLst/>
          </a:prstGeom>
          <a:ln w="19050">
            <a:solidFill>
              <a:srgbClr val="843C0B"/>
            </a:solidFill>
            <a:prstDash val="dashDot"/>
          </a:ln>
        </p:spPr>
        <p:style>
          <a:lnRef idx="1">
            <a:schemeClr val="accent1"/>
          </a:lnRef>
          <a:fillRef idx="0">
            <a:schemeClr val="accent1"/>
          </a:fillRef>
          <a:effectRef idx="0">
            <a:schemeClr val="accent1"/>
          </a:effectRef>
          <a:fontRef idx="minor">
            <a:schemeClr val="tx1"/>
          </a:fontRef>
        </p:style>
      </p:cxnSp>
      <p:sp>
        <p:nvSpPr>
          <p:cNvPr id="44" name="Arrow: Chevron 43">
            <a:extLst>
              <a:ext uri="{FF2B5EF4-FFF2-40B4-BE49-F238E27FC236}">
                <a16:creationId xmlns:a16="http://schemas.microsoft.com/office/drawing/2014/main" id="{BD2297AD-CB32-3F32-4A73-59BC293D3915}"/>
              </a:ext>
            </a:extLst>
          </p:cNvPr>
          <p:cNvSpPr/>
          <p:nvPr userDrawn="1"/>
        </p:nvSpPr>
        <p:spPr>
          <a:xfrm rot="10800000">
            <a:off x="236310" y="6150935"/>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5" name="Arrow: Chevron 44">
            <a:extLst>
              <a:ext uri="{FF2B5EF4-FFF2-40B4-BE49-F238E27FC236}">
                <a16:creationId xmlns:a16="http://schemas.microsoft.com/office/drawing/2014/main" id="{26829DD3-3CB9-83BC-EC13-DD88FFA77E18}"/>
              </a:ext>
            </a:extLst>
          </p:cNvPr>
          <p:cNvSpPr/>
          <p:nvPr userDrawn="1"/>
        </p:nvSpPr>
        <p:spPr>
          <a:xfrm rot="10800000">
            <a:off x="2194473" y="6150934"/>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Arrow: Chevron 45">
            <a:extLst>
              <a:ext uri="{FF2B5EF4-FFF2-40B4-BE49-F238E27FC236}">
                <a16:creationId xmlns:a16="http://schemas.microsoft.com/office/drawing/2014/main" id="{DF5A5A0C-D15D-A076-268A-F24FC4E2C24B}"/>
              </a:ext>
            </a:extLst>
          </p:cNvPr>
          <p:cNvSpPr/>
          <p:nvPr userDrawn="1"/>
        </p:nvSpPr>
        <p:spPr>
          <a:xfrm rot="10800000">
            <a:off x="4152637" y="6150933"/>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7" name="Arrow: Chevron 46">
            <a:extLst>
              <a:ext uri="{FF2B5EF4-FFF2-40B4-BE49-F238E27FC236}">
                <a16:creationId xmlns:a16="http://schemas.microsoft.com/office/drawing/2014/main" id="{900A8525-5221-D508-5D89-49E2A69B3E48}"/>
              </a:ext>
            </a:extLst>
          </p:cNvPr>
          <p:cNvSpPr/>
          <p:nvPr userDrawn="1"/>
        </p:nvSpPr>
        <p:spPr>
          <a:xfrm rot="10800000">
            <a:off x="6110801" y="6150932"/>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Arrow: Chevron 47">
            <a:extLst>
              <a:ext uri="{FF2B5EF4-FFF2-40B4-BE49-F238E27FC236}">
                <a16:creationId xmlns:a16="http://schemas.microsoft.com/office/drawing/2014/main" id="{BFC29D7F-D46B-3E8C-9AAF-9D60422C45ED}"/>
              </a:ext>
            </a:extLst>
          </p:cNvPr>
          <p:cNvSpPr/>
          <p:nvPr userDrawn="1"/>
        </p:nvSpPr>
        <p:spPr>
          <a:xfrm rot="10800000">
            <a:off x="8068964" y="6150933"/>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Arrow: Chevron 48">
            <a:extLst>
              <a:ext uri="{FF2B5EF4-FFF2-40B4-BE49-F238E27FC236}">
                <a16:creationId xmlns:a16="http://schemas.microsoft.com/office/drawing/2014/main" id="{FDCAF05A-F648-0ED5-5650-F68E0FDBBC35}"/>
              </a:ext>
            </a:extLst>
          </p:cNvPr>
          <p:cNvSpPr/>
          <p:nvPr userDrawn="1"/>
        </p:nvSpPr>
        <p:spPr>
          <a:xfrm rot="10800000">
            <a:off x="10027127" y="6150932"/>
            <a:ext cx="1958163" cy="595393"/>
          </a:xfrm>
          <a:prstGeom prst="chevron">
            <a:avLst>
              <a:gd name="adj" fmla="val 28570"/>
            </a:avLst>
          </a:prstGeom>
          <a:solidFill>
            <a:srgbClr val="F07D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 name="Group 1">
            <a:extLst>
              <a:ext uri="{FF2B5EF4-FFF2-40B4-BE49-F238E27FC236}">
                <a16:creationId xmlns:a16="http://schemas.microsoft.com/office/drawing/2014/main" id="{56579152-0F5D-3A7E-94EB-0C1CC5727A95}"/>
              </a:ext>
            </a:extLst>
          </p:cNvPr>
          <p:cNvGrpSpPr/>
          <p:nvPr userDrawn="1"/>
        </p:nvGrpSpPr>
        <p:grpSpPr>
          <a:xfrm rot="4234473" flipH="1" flipV="1">
            <a:off x="3315858" y="236618"/>
            <a:ext cx="412855" cy="538693"/>
            <a:chOff x="5599966" y="1885686"/>
            <a:chExt cx="834132" cy="1088378"/>
          </a:xfrm>
        </p:grpSpPr>
        <p:sp>
          <p:nvSpPr>
            <p:cNvPr id="3" name="Arrow: Chevron 2">
              <a:extLst>
                <a:ext uri="{FF2B5EF4-FFF2-40B4-BE49-F238E27FC236}">
                  <a16:creationId xmlns:a16="http://schemas.microsoft.com/office/drawing/2014/main" id="{19DCDB61-18BA-A289-D8DC-B794D87E5F04}"/>
                </a:ext>
              </a:extLst>
            </p:cNvPr>
            <p:cNvSpPr/>
            <p:nvPr userDrawn="1"/>
          </p:nvSpPr>
          <p:spPr>
            <a:xfrm rot="17238393" flipV="1">
              <a:off x="5743828" y="250410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Arrow: Chevron 3">
              <a:extLst>
                <a:ext uri="{FF2B5EF4-FFF2-40B4-BE49-F238E27FC236}">
                  <a16:creationId xmlns:a16="http://schemas.microsoft.com/office/drawing/2014/main" id="{19C6FE91-38A5-555E-9BE1-F208477143D0}"/>
                </a:ext>
              </a:extLst>
            </p:cNvPr>
            <p:cNvSpPr/>
            <p:nvPr userDrawn="1"/>
          </p:nvSpPr>
          <p:spPr>
            <a:xfrm rot="17238393" flipV="1">
              <a:off x="5817264" y="225713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Arrow: Chevron 4">
              <a:extLst>
                <a:ext uri="{FF2B5EF4-FFF2-40B4-BE49-F238E27FC236}">
                  <a16:creationId xmlns:a16="http://schemas.microsoft.com/office/drawing/2014/main" id="{BFED21E6-9914-4778-2D62-311FA43211DB}"/>
                </a:ext>
              </a:extLst>
            </p:cNvPr>
            <p:cNvSpPr/>
            <p:nvPr userDrawn="1"/>
          </p:nvSpPr>
          <p:spPr>
            <a:xfrm rot="17238393" flipV="1">
              <a:off x="5890701" y="198879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Arrow: Chevron 5">
              <a:extLst>
                <a:ext uri="{FF2B5EF4-FFF2-40B4-BE49-F238E27FC236}">
                  <a16:creationId xmlns:a16="http://schemas.microsoft.com/office/drawing/2014/main" id="{D1357D9F-E57B-5220-94CE-87D908CEAD71}"/>
                </a:ext>
              </a:extLst>
            </p:cNvPr>
            <p:cNvSpPr/>
            <p:nvPr userDrawn="1"/>
          </p:nvSpPr>
          <p:spPr>
            <a:xfrm rot="17238393" flipV="1">
              <a:off x="5964137" y="174182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7" name="Group 6">
            <a:extLst>
              <a:ext uri="{FF2B5EF4-FFF2-40B4-BE49-F238E27FC236}">
                <a16:creationId xmlns:a16="http://schemas.microsoft.com/office/drawing/2014/main" id="{87C52B3B-4D81-A3DA-B3B2-9F26DDE420BE}"/>
              </a:ext>
            </a:extLst>
          </p:cNvPr>
          <p:cNvGrpSpPr/>
          <p:nvPr userDrawn="1"/>
        </p:nvGrpSpPr>
        <p:grpSpPr>
          <a:xfrm rot="14865444" flipH="1" flipV="1">
            <a:off x="7971247" y="-67586"/>
            <a:ext cx="412855" cy="538693"/>
            <a:chOff x="5599966" y="1885686"/>
            <a:chExt cx="834132" cy="1088378"/>
          </a:xfrm>
        </p:grpSpPr>
        <p:sp>
          <p:nvSpPr>
            <p:cNvPr id="8" name="Arrow: Chevron 7">
              <a:extLst>
                <a:ext uri="{FF2B5EF4-FFF2-40B4-BE49-F238E27FC236}">
                  <a16:creationId xmlns:a16="http://schemas.microsoft.com/office/drawing/2014/main" id="{B9B3CFB0-6368-3BA3-BB12-F7CFAA6F49AE}"/>
                </a:ext>
              </a:extLst>
            </p:cNvPr>
            <p:cNvSpPr/>
            <p:nvPr userDrawn="1"/>
          </p:nvSpPr>
          <p:spPr>
            <a:xfrm rot="17238393" flipV="1">
              <a:off x="5743828" y="250410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Arrow: Chevron 8">
              <a:extLst>
                <a:ext uri="{FF2B5EF4-FFF2-40B4-BE49-F238E27FC236}">
                  <a16:creationId xmlns:a16="http://schemas.microsoft.com/office/drawing/2014/main" id="{6D4B0C7E-3838-5963-ED4C-D6AA639C541B}"/>
                </a:ext>
              </a:extLst>
            </p:cNvPr>
            <p:cNvSpPr/>
            <p:nvPr userDrawn="1"/>
          </p:nvSpPr>
          <p:spPr>
            <a:xfrm rot="17238393" flipV="1">
              <a:off x="5817264" y="225713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Arrow: Chevron 9">
              <a:extLst>
                <a:ext uri="{FF2B5EF4-FFF2-40B4-BE49-F238E27FC236}">
                  <a16:creationId xmlns:a16="http://schemas.microsoft.com/office/drawing/2014/main" id="{82FF584F-9C29-7F5B-A062-92ACC78EE484}"/>
                </a:ext>
              </a:extLst>
            </p:cNvPr>
            <p:cNvSpPr/>
            <p:nvPr userDrawn="1"/>
          </p:nvSpPr>
          <p:spPr>
            <a:xfrm rot="17238393" flipV="1">
              <a:off x="5890701" y="198879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Arrow: Chevron 10">
              <a:extLst>
                <a:ext uri="{FF2B5EF4-FFF2-40B4-BE49-F238E27FC236}">
                  <a16:creationId xmlns:a16="http://schemas.microsoft.com/office/drawing/2014/main" id="{268035F8-83AE-BEDB-ABC6-1B1D378F1177}"/>
                </a:ext>
              </a:extLst>
            </p:cNvPr>
            <p:cNvSpPr/>
            <p:nvPr userDrawn="1"/>
          </p:nvSpPr>
          <p:spPr>
            <a:xfrm rot="17238393" flipV="1">
              <a:off x="5964137" y="174182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087362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42" name="Rectangle: Rounded Corners 41">
            <a:extLst>
              <a:ext uri="{FF2B5EF4-FFF2-40B4-BE49-F238E27FC236}">
                <a16:creationId xmlns:a16="http://schemas.microsoft.com/office/drawing/2014/main" id="{192092B7-1777-9939-DD12-10E3BD6E64A6}"/>
              </a:ext>
            </a:extLst>
          </p:cNvPr>
          <p:cNvSpPr/>
          <p:nvPr userDrawn="1"/>
        </p:nvSpPr>
        <p:spPr>
          <a:xfrm rot="15975897">
            <a:off x="3004647" y="-2447318"/>
            <a:ext cx="6177011" cy="11739600"/>
          </a:xfrm>
          <a:prstGeom prst="roundRect">
            <a:avLst>
              <a:gd name="adj" fmla="val 20276"/>
            </a:avLst>
          </a:prstGeom>
          <a:noFill/>
          <a:ln>
            <a:solidFill>
              <a:srgbClr val="843C0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3" name="Straight Connector 42">
            <a:extLst>
              <a:ext uri="{FF2B5EF4-FFF2-40B4-BE49-F238E27FC236}">
                <a16:creationId xmlns:a16="http://schemas.microsoft.com/office/drawing/2014/main" id="{DAA491AA-410B-BDD5-1032-3597E6E26384}"/>
              </a:ext>
            </a:extLst>
          </p:cNvPr>
          <p:cNvCxnSpPr>
            <a:cxnSpLocks/>
          </p:cNvCxnSpPr>
          <p:nvPr userDrawn="1"/>
        </p:nvCxnSpPr>
        <p:spPr>
          <a:xfrm>
            <a:off x="202023" y="6028661"/>
            <a:ext cx="11748977" cy="0"/>
          </a:xfrm>
          <a:prstGeom prst="line">
            <a:avLst/>
          </a:prstGeom>
          <a:ln w="19050">
            <a:solidFill>
              <a:srgbClr val="843C0B"/>
            </a:solidFill>
            <a:prstDash val="dashDot"/>
          </a:ln>
        </p:spPr>
        <p:style>
          <a:lnRef idx="1">
            <a:schemeClr val="accent1"/>
          </a:lnRef>
          <a:fillRef idx="0">
            <a:schemeClr val="accent1"/>
          </a:fillRef>
          <a:effectRef idx="0">
            <a:schemeClr val="accent1"/>
          </a:effectRef>
          <a:fontRef idx="minor">
            <a:schemeClr val="tx1"/>
          </a:fontRef>
        </p:style>
      </p:cxnSp>
      <p:sp>
        <p:nvSpPr>
          <p:cNvPr id="44" name="Arrow: Chevron 43">
            <a:extLst>
              <a:ext uri="{FF2B5EF4-FFF2-40B4-BE49-F238E27FC236}">
                <a16:creationId xmlns:a16="http://schemas.microsoft.com/office/drawing/2014/main" id="{BD2297AD-CB32-3F32-4A73-59BC293D3915}"/>
              </a:ext>
            </a:extLst>
          </p:cNvPr>
          <p:cNvSpPr/>
          <p:nvPr userDrawn="1"/>
        </p:nvSpPr>
        <p:spPr>
          <a:xfrm rot="10800000">
            <a:off x="236310" y="6150935"/>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5" name="Arrow: Chevron 44">
            <a:extLst>
              <a:ext uri="{FF2B5EF4-FFF2-40B4-BE49-F238E27FC236}">
                <a16:creationId xmlns:a16="http://schemas.microsoft.com/office/drawing/2014/main" id="{26829DD3-3CB9-83BC-EC13-DD88FFA77E18}"/>
              </a:ext>
            </a:extLst>
          </p:cNvPr>
          <p:cNvSpPr/>
          <p:nvPr userDrawn="1"/>
        </p:nvSpPr>
        <p:spPr>
          <a:xfrm rot="10800000">
            <a:off x="2194473" y="6150934"/>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Arrow: Chevron 45">
            <a:extLst>
              <a:ext uri="{FF2B5EF4-FFF2-40B4-BE49-F238E27FC236}">
                <a16:creationId xmlns:a16="http://schemas.microsoft.com/office/drawing/2014/main" id="{DF5A5A0C-D15D-A076-268A-F24FC4E2C24B}"/>
              </a:ext>
            </a:extLst>
          </p:cNvPr>
          <p:cNvSpPr/>
          <p:nvPr userDrawn="1"/>
        </p:nvSpPr>
        <p:spPr>
          <a:xfrm rot="10800000">
            <a:off x="4152637" y="6150933"/>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7" name="Arrow: Chevron 46">
            <a:extLst>
              <a:ext uri="{FF2B5EF4-FFF2-40B4-BE49-F238E27FC236}">
                <a16:creationId xmlns:a16="http://schemas.microsoft.com/office/drawing/2014/main" id="{900A8525-5221-D508-5D89-49E2A69B3E48}"/>
              </a:ext>
            </a:extLst>
          </p:cNvPr>
          <p:cNvSpPr/>
          <p:nvPr userDrawn="1"/>
        </p:nvSpPr>
        <p:spPr>
          <a:xfrm rot="10800000">
            <a:off x="6110801" y="6150932"/>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Arrow: Chevron 47">
            <a:extLst>
              <a:ext uri="{FF2B5EF4-FFF2-40B4-BE49-F238E27FC236}">
                <a16:creationId xmlns:a16="http://schemas.microsoft.com/office/drawing/2014/main" id="{BFC29D7F-D46B-3E8C-9AAF-9D60422C45ED}"/>
              </a:ext>
            </a:extLst>
          </p:cNvPr>
          <p:cNvSpPr/>
          <p:nvPr userDrawn="1"/>
        </p:nvSpPr>
        <p:spPr>
          <a:xfrm rot="10800000">
            <a:off x="8068964" y="6150933"/>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Arrow: Chevron 48">
            <a:extLst>
              <a:ext uri="{FF2B5EF4-FFF2-40B4-BE49-F238E27FC236}">
                <a16:creationId xmlns:a16="http://schemas.microsoft.com/office/drawing/2014/main" id="{FDCAF05A-F648-0ED5-5650-F68E0FDBBC35}"/>
              </a:ext>
            </a:extLst>
          </p:cNvPr>
          <p:cNvSpPr/>
          <p:nvPr userDrawn="1"/>
        </p:nvSpPr>
        <p:spPr>
          <a:xfrm rot="10800000">
            <a:off x="10027127" y="6150932"/>
            <a:ext cx="1958163" cy="595393"/>
          </a:xfrm>
          <a:prstGeom prst="chevron">
            <a:avLst>
              <a:gd name="adj" fmla="val 28570"/>
            </a:avLst>
          </a:prstGeom>
          <a:solidFill>
            <a:srgbClr val="F07D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 name="Group 1">
            <a:extLst>
              <a:ext uri="{FF2B5EF4-FFF2-40B4-BE49-F238E27FC236}">
                <a16:creationId xmlns:a16="http://schemas.microsoft.com/office/drawing/2014/main" id="{56579152-0F5D-3A7E-94EB-0C1CC5727A95}"/>
              </a:ext>
            </a:extLst>
          </p:cNvPr>
          <p:cNvGrpSpPr/>
          <p:nvPr userDrawn="1"/>
        </p:nvGrpSpPr>
        <p:grpSpPr>
          <a:xfrm rot="4234473" flipH="1" flipV="1">
            <a:off x="3315858" y="236618"/>
            <a:ext cx="412855" cy="538693"/>
            <a:chOff x="5599966" y="1885686"/>
            <a:chExt cx="834132" cy="1088378"/>
          </a:xfrm>
        </p:grpSpPr>
        <p:sp>
          <p:nvSpPr>
            <p:cNvPr id="3" name="Arrow: Chevron 2">
              <a:extLst>
                <a:ext uri="{FF2B5EF4-FFF2-40B4-BE49-F238E27FC236}">
                  <a16:creationId xmlns:a16="http://schemas.microsoft.com/office/drawing/2014/main" id="{19DCDB61-18BA-A289-D8DC-B794D87E5F04}"/>
                </a:ext>
              </a:extLst>
            </p:cNvPr>
            <p:cNvSpPr/>
            <p:nvPr userDrawn="1"/>
          </p:nvSpPr>
          <p:spPr>
            <a:xfrm rot="17238393" flipV="1">
              <a:off x="5743828" y="250410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Arrow: Chevron 3">
              <a:extLst>
                <a:ext uri="{FF2B5EF4-FFF2-40B4-BE49-F238E27FC236}">
                  <a16:creationId xmlns:a16="http://schemas.microsoft.com/office/drawing/2014/main" id="{19C6FE91-38A5-555E-9BE1-F208477143D0}"/>
                </a:ext>
              </a:extLst>
            </p:cNvPr>
            <p:cNvSpPr/>
            <p:nvPr userDrawn="1"/>
          </p:nvSpPr>
          <p:spPr>
            <a:xfrm rot="17238393" flipV="1">
              <a:off x="5817264" y="225713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Arrow: Chevron 4">
              <a:extLst>
                <a:ext uri="{FF2B5EF4-FFF2-40B4-BE49-F238E27FC236}">
                  <a16:creationId xmlns:a16="http://schemas.microsoft.com/office/drawing/2014/main" id="{BFED21E6-9914-4778-2D62-311FA43211DB}"/>
                </a:ext>
              </a:extLst>
            </p:cNvPr>
            <p:cNvSpPr/>
            <p:nvPr userDrawn="1"/>
          </p:nvSpPr>
          <p:spPr>
            <a:xfrm rot="17238393" flipV="1">
              <a:off x="5890701" y="198879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Arrow: Chevron 5">
              <a:extLst>
                <a:ext uri="{FF2B5EF4-FFF2-40B4-BE49-F238E27FC236}">
                  <a16:creationId xmlns:a16="http://schemas.microsoft.com/office/drawing/2014/main" id="{D1357D9F-E57B-5220-94CE-87D908CEAD71}"/>
                </a:ext>
              </a:extLst>
            </p:cNvPr>
            <p:cNvSpPr/>
            <p:nvPr userDrawn="1"/>
          </p:nvSpPr>
          <p:spPr>
            <a:xfrm rot="17238393" flipV="1">
              <a:off x="5964137" y="174182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7" name="Group 6">
            <a:extLst>
              <a:ext uri="{FF2B5EF4-FFF2-40B4-BE49-F238E27FC236}">
                <a16:creationId xmlns:a16="http://schemas.microsoft.com/office/drawing/2014/main" id="{87C52B3B-4D81-A3DA-B3B2-9F26DDE420BE}"/>
              </a:ext>
            </a:extLst>
          </p:cNvPr>
          <p:cNvGrpSpPr/>
          <p:nvPr userDrawn="1"/>
        </p:nvGrpSpPr>
        <p:grpSpPr>
          <a:xfrm rot="14865444" flipH="1" flipV="1">
            <a:off x="7971247" y="-67586"/>
            <a:ext cx="412855" cy="538693"/>
            <a:chOff x="5599966" y="1885686"/>
            <a:chExt cx="834132" cy="1088378"/>
          </a:xfrm>
        </p:grpSpPr>
        <p:sp>
          <p:nvSpPr>
            <p:cNvPr id="8" name="Arrow: Chevron 7">
              <a:extLst>
                <a:ext uri="{FF2B5EF4-FFF2-40B4-BE49-F238E27FC236}">
                  <a16:creationId xmlns:a16="http://schemas.microsoft.com/office/drawing/2014/main" id="{B9B3CFB0-6368-3BA3-BB12-F7CFAA6F49AE}"/>
                </a:ext>
              </a:extLst>
            </p:cNvPr>
            <p:cNvSpPr/>
            <p:nvPr userDrawn="1"/>
          </p:nvSpPr>
          <p:spPr>
            <a:xfrm rot="17238393" flipV="1">
              <a:off x="5743828" y="250410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Arrow: Chevron 8">
              <a:extLst>
                <a:ext uri="{FF2B5EF4-FFF2-40B4-BE49-F238E27FC236}">
                  <a16:creationId xmlns:a16="http://schemas.microsoft.com/office/drawing/2014/main" id="{6D4B0C7E-3838-5963-ED4C-D6AA639C541B}"/>
                </a:ext>
              </a:extLst>
            </p:cNvPr>
            <p:cNvSpPr/>
            <p:nvPr userDrawn="1"/>
          </p:nvSpPr>
          <p:spPr>
            <a:xfrm rot="17238393" flipV="1">
              <a:off x="5817264" y="225713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Arrow: Chevron 9">
              <a:extLst>
                <a:ext uri="{FF2B5EF4-FFF2-40B4-BE49-F238E27FC236}">
                  <a16:creationId xmlns:a16="http://schemas.microsoft.com/office/drawing/2014/main" id="{82FF584F-9C29-7F5B-A062-92ACC78EE484}"/>
                </a:ext>
              </a:extLst>
            </p:cNvPr>
            <p:cNvSpPr/>
            <p:nvPr userDrawn="1"/>
          </p:nvSpPr>
          <p:spPr>
            <a:xfrm rot="17238393" flipV="1">
              <a:off x="5890701" y="198879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Arrow: Chevron 10">
              <a:extLst>
                <a:ext uri="{FF2B5EF4-FFF2-40B4-BE49-F238E27FC236}">
                  <a16:creationId xmlns:a16="http://schemas.microsoft.com/office/drawing/2014/main" id="{268035F8-83AE-BEDB-ABC6-1B1D378F1177}"/>
                </a:ext>
              </a:extLst>
            </p:cNvPr>
            <p:cNvSpPr/>
            <p:nvPr userDrawn="1"/>
          </p:nvSpPr>
          <p:spPr>
            <a:xfrm rot="17238393" flipV="1">
              <a:off x="5964137" y="174182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3" name="Picture Placeholder 12">
            <a:extLst>
              <a:ext uri="{FF2B5EF4-FFF2-40B4-BE49-F238E27FC236}">
                <a16:creationId xmlns:a16="http://schemas.microsoft.com/office/drawing/2014/main" id="{1208DE9E-9544-55D4-2C67-B939D526D3D5}"/>
              </a:ext>
            </a:extLst>
          </p:cNvPr>
          <p:cNvSpPr>
            <a:spLocks noGrp="1"/>
          </p:cNvSpPr>
          <p:nvPr>
            <p:ph type="pic" sz="quarter" idx="10"/>
          </p:nvPr>
        </p:nvSpPr>
        <p:spPr>
          <a:xfrm>
            <a:off x="1709301" y="1681740"/>
            <a:ext cx="3943354" cy="2474621"/>
          </a:xfrm>
          <a:prstGeom prst="roundRect">
            <a:avLst>
              <a:gd name="adj" fmla="val 18889"/>
            </a:avLst>
          </a:prstGeom>
        </p:spPr>
        <p:txBody>
          <a:bodyPr/>
          <a:lstStyle/>
          <a:p>
            <a:endParaRPr lang="en-US"/>
          </a:p>
        </p:txBody>
      </p:sp>
      <p:sp>
        <p:nvSpPr>
          <p:cNvPr id="15" name="Picture Placeholder 12">
            <a:extLst>
              <a:ext uri="{FF2B5EF4-FFF2-40B4-BE49-F238E27FC236}">
                <a16:creationId xmlns:a16="http://schemas.microsoft.com/office/drawing/2014/main" id="{125AD566-055D-7310-24FE-43B3C18E5E5C}"/>
              </a:ext>
            </a:extLst>
          </p:cNvPr>
          <p:cNvSpPr>
            <a:spLocks noGrp="1"/>
          </p:cNvSpPr>
          <p:nvPr>
            <p:ph type="pic" sz="quarter" idx="11"/>
          </p:nvPr>
        </p:nvSpPr>
        <p:spPr>
          <a:xfrm>
            <a:off x="6494717" y="1681739"/>
            <a:ext cx="3943354" cy="2474621"/>
          </a:xfrm>
          <a:prstGeom prst="roundRect">
            <a:avLst>
              <a:gd name="adj" fmla="val 18889"/>
            </a:avLst>
          </a:prstGeom>
        </p:spPr>
        <p:txBody>
          <a:bodyPr/>
          <a:lstStyle/>
          <a:p>
            <a:endParaRPr lang="en-US"/>
          </a:p>
        </p:txBody>
      </p:sp>
    </p:spTree>
    <p:extLst>
      <p:ext uri="{BB962C8B-B14F-4D97-AF65-F5344CB8AC3E}">
        <p14:creationId xmlns:p14="http://schemas.microsoft.com/office/powerpoint/2010/main" val="1315168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2" name="Rectangle: Rounded Corners 41">
            <a:extLst>
              <a:ext uri="{FF2B5EF4-FFF2-40B4-BE49-F238E27FC236}">
                <a16:creationId xmlns:a16="http://schemas.microsoft.com/office/drawing/2014/main" id="{192092B7-1777-9939-DD12-10E3BD6E64A6}"/>
              </a:ext>
            </a:extLst>
          </p:cNvPr>
          <p:cNvSpPr/>
          <p:nvPr userDrawn="1"/>
        </p:nvSpPr>
        <p:spPr>
          <a:xfrm rot="15975897">
            <a:off x="3004647" y="-2447318"/>
            <a:ext cx="6177011" cy="11739600"/>
          </a:xfrm>
          <a:prstGeom prst="roundRect">
            <a:avLst>
              <a:gd name="adj" fmla="val 20276"/>
            </a:avLst>
          </a:prstGeom>
          <a:noFill/>
          <a:ln>
            <a:solidFill>
              <a:srgbClr val="843C0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3" name="Straight Connector 42">
            <a:extLst>
              <a:ext uri="{FF2B5EF4-FFF2-40B4-BE49-F238E27FC236}">
                <a16:creationId xmlns:a16="http://schemas.microsoft.com/office/drawing/2014/main" id="{DAA491AA-410B-BDD5-1032-3597E6E26384}"/>
              </a:ext>
            </a:extLst>
          </p:cNvPr>
          <p:cNvCxnSpPr>
            <a:cxnSpLocks/>
          </p:cNvCxnSpPr>
          <p:nvPr userDrawn="1"/>
        </p:nvCxnSpPr>
        <p:spPr>
          <a:xfrm>
            <a:off x="202023" y="6028661"/>
            <a:ext cx="11748977" cy="0"/>
          </a:xfrm>
          <a:prstGeom prst="line">
            <a:avLst/>
          </a:prstGeom>
          <a:ln w="19050">
            <a:solidFill>
              <a:srgbClr val="843C0B"/>
            </a:solidFill>
            <a:prstDash val="dashDot"/>
          </a:ln>
        </p:spPr>
        <p:style>
          <a:lnRef idx="1">
            <a:schemeClr val="accent1"/>
          </a:lnRef>
          <a:fillRef idx="0">
            <a:schemeClr val="accent1"/>
          </a:fillRef>
          <a:effectRef idx="0">
            <a:schemeClr val="accent1"/>
          </a:effectRef>
          <a:fontRef idx="minor">
            <a:schemeClr val="tx1"/>
          </a:fontRef>
        </p:style>
      </p:cxnSp>
      <p:sp>
        <p:nvSpPr>
          <p:cNvPr id="44" name="Arrow: Chevron 43">
            <a:extLst>
              <a:ext uri="{FF2B5EF4-FFF2-40B4-BE49-F238E27FC236}">
                <a16:creationId xmlns:a16="http://schemas.microsoft.com/office/drawing/2014/main" id="{BD2297AD-CB32-3F32-4A73-59BC293D3915}"/>
              </a:ext>
            </a:extLst>
          </p:cNvPr>
          <p:cNvSpPr/>
          <p:nvPr userDrawn="1"/>
        </p:nvSpPr>
        <p:spPr>
          <a:xfrm rot="10800000">
            <a:off x="236310" y="6150935"/>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5" name="Arrow: Chevron 44">
            <a:extLst>
              <a:ext uri="{FF2B5EF4-FFF2-40B4-BE49-F238E27FC236}">
                <a16:creationId xmlns:a16="http://schemas.microsoft.com/office/drawing/2014/main" id="{26829DD3-3CB9-83BC-EC13-DD88FFA77E18}"/>
              </a:ext>
            </a:extLst>
          </p:cNvPr>
          <p:cNvSpPr/>
          <p:nvPr userDrawn="1"/>
        </p:nvSpPr>
        <p:spPr>
          <a:xfrm rot="10800000">
            <a:off x="2194473" y="6150934"/>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Arrow: Chevron 45">
            <a:extLst>
              <a:ext uri="{FF2B5EF4-FFF2-40B4-BE49-F238E27FC236}">
                <a16:creationId xmlns:a16="http://schemas.microsoft.com/office/drawing/2014/main" id="{DF5A5A0C-D15D-A076-268A-F24FC4E2C24B}"/>
              </a:ext>
            </a:extLst>
          </p:cNvPr>
          <p:cNvSpPr/>
          <p:nvPr userDrawn="1"/>
        </p:nvSpPr>
        <p:spPr>
          <a:xfrm rot="10800000">
            <a:off x="4152637" y="6150933"/>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7" name="Arrow: Chevron 46">
            <a:extLst>
              <a:ext uri="{FF2B5EF4-FFF2-40B4-BE49-F238E27FC236}">
                <a16:creationId xmlns:a16="http://schemas.microsoft.com/office/drawing/2014/main" id="{900A8525-5221-D508-5D89-49E2A69B3E48}"/>
              </a:ext>
            </a:extLst>
          </p:cNvPr>
          <p:cNvSpPr/>
          <p:nvPr userDrawn="1"/>
        </p:nvSpPr>
        <p:spPr>
          <a:xfrm rot="10800000">
            <a:off x="6110801" y="6150932"/>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Arrow: Chevron 47">
            <a:extLst>
              <a:ext uri="{FF2B5EF4-FFF2-40B4-BE49-F238E27FC236}">
                <a16:creationId xmlns:a16="http://schemas.microsoft.com/office/drawing/2014/main" id="{BFC29D7F-D46B-3E8C-9AAF-9D60422C45ED}"/>
              </a:ext>
            </a:extLst>
          </p:cNvPr>
          <p:cNvSpPr/>
          <p:nvPr userDrawn="1"/>
        </p:nvSpPr>
        <p:spPr>
          <a:xfrm rot="10800000">
            <a:off x="8068964" y="6150933"/>
            <a:ext cx="1958163" cy="595393"/>
          </a:xfrm>
          <a:prstGeom prst="chevron">
            <a:avLst>
              <a:gd name="adj" fmla="val 28570"/>
            </a:avLst>
          </a:prstGeom>
          <a:solidFill>
            <a:srgbClr val="F07D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Arrow: Chevron 48">
            <a:extLst>
              <a:ext uri="{FF2B5EF4-FFF2-40B4-BE49-F238E27FC236}">
                <a16:creationId xmlns:a16="http://schemas.microsoft.com/office/drawing/2014/main" id="{FDCAF05A-F648-0ED5-5650-F68E0FDBBC35}"/>
              </a:ext>
            </a:extLst>
          </p:cNvPr>
          <p:cNvSpPr/>
          <p:nvPr userDrawn="1"/>
        </p:nvSpPr>
        <p:spPr>
          <a:xfrm rot="10800000">
            <a:off x="10027127" y="6150932"/>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 name="Group 1">
            <a:extLst>
              <a:ext uri="{FF2B5EF4-FFF2-40B4-BE49-F238E27FC236}">
                <a16:creationId xmlns:a16="http://schemas.microsoft.com/office/drawing/2014/main" id="{2D841644-059F-6641-03E0-DE265DDC80C0}"/>
              </a:ext>
            </a:extLst>
          </p:cNvPr>
          <p:cNvGrpSpPr/>
          <p:nvPr userDrawn="1"/>
        </p:nvGrpSpPr>
        <p:grpSpPr>
          <a:xfrm rot="4234473" flipH="1" flipV="1">
            <a:off x="3315858" y="236618"/>
            <a:ext cx="412855" cy="538693"/>
            <a:chOff x="5599966" y="1885686"/>
            <a:chExt cx="834132" cy="1088378"/>
          </a:xfrm>
        </p:grpSpPr>
        <p:sp>
          <p:nvSpPr>
            <p:cNvPr id="3" name="Arrow: Chevron 2">
              <a:extLst>
                <a:ext uri="{FF2B5EF4-FFF2-40B4-BE49-F238E27FC236}">
                  <a16:creationId xmlns:a16="http://schemas.microsoft.com/office/drawing/2014/main" id="{81CC37C2-5372-9D44-6552-C14AF4877730}"/>
                </a:ext>
              </a:extLst>
            </p:cNvPr>
            <p:cNvSpPr/>
            <p:nvPr userDrawn="1"/>
          </p:nvSpPr>
          <p:spPr>
            <a:xfrm rot="17238393" flipV="1">
              <a:off x="5743828" y="250410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Arrow: Chevron 3">
              <a:extLst>
                <a:ext uri="{FF2B5EF4-FFF2-40B4-BE49-F238E27FC236}">
                  <a16:creationId xmlns:a16="http://schemas.microsoft.com/office/drawing/2014/main" id="{0B556094-0D5E-C440-FB51-4AE2A47C6C68}"/>
                </a:ext>
              </a:extLst>
            </p:cNvPr>
            <p:cNvSpPr/>
            <p:nvPr userDrawn="1"/>
          </p:nvSpPr>
          <p:spPr>
            <a:xfrm rot="17238393" flipV="1">
              <a:off x="5817264" y="225713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Arrow: Chevron 4">
              <a:extLst>
                <a:ext uri="{FF2B5EF4-FFF2-40B4-BE49-F238E27FC236}">
                  <a16:creationId xmlns:a16="http://schemas.microsoft.com/office/drawing/2014/main" id="{25CDEB38-F39A-0060-29A7-6E7D69A8EF14}"/>
                </a:ext>
              </a:extLst>
            </p:cNvPr>
            <p:cNvSpPr/>
            <p:nvPr userDrawn="1"/>
          </p:nvSpPr>
          <p:spPr>
            <a:xfrm rot="17238393" flipV="1">
              <a:off x="5890701" y="198879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Arrow: Chevron 5">
              <a:extLst>
                <a:ext uri="{FF2B5EF4-FFF2-40B4-BE49-F238E27FC236}">
                  <a16:creationId xmlns:a16="http://schemas.microsoft.com/office/drawing/2014/main" id="{A642400C-A037-88CC-F680-7FE19227D528}"/>
                </a:ext>
              </a:extLst>
            </p:cNvPr>
            <p:cNvSpPr/>
            <p:nvPr userDrawn="1"/>
          </p:nvSpPr>
          <p:spPr>
            <a:xfrm rot="17238393" flipV="1">
              <a:off x="5964137" y="174182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7" name="Group 6">
            <a:extLst>
              <a:ext uri="{FF2B5EF4-FFF2-40B4-BE49-F238E27FC236}">
                <a16:creationId xmlns:a16="http://schemas.microsoft.com/office/drawing/2014/main" id="{B5DC2BFD-2433-0E35-BD19-CA13461D5145}"/>
              </a:ext>
            </a:extLst>
          </p:cNvPr>
          <p:cNvGrpSpPr/>
          <p:nvPr userDrawn="1"/>
        </p:nvGrpSpPr>
        <p:grpSpPr>
          <a:xfrm rot="14865444" flipH="1" flipV="1">
            <a:off x="7971247" y="-67586"/>
            <a:ext cx="412855" cy="538693"/>
            <a:chOff x="5599966" y="1885686"/>
            <a:chExt cx="834132" cy="1088378"/>
          </a:xfrm>
        </p:grpSpPr>
        <p:sp>
          <p:nvSpPr>
            <p:cNvPr id="8" name="Arrow: Chevron 7">
              <a:extLst>
                <a:ext uri="{FF2B5EF4-FFF2-40B4-BE49-F238E27FC236}">
                  <a16:creationId xmlns:a16="http://schemas.microsoft.com/office/drawing/2014/main" id="{CEB1B211-D1A4-3484-6EEE-3F125C8A2A0D}"/>
                </a:ext>
              </a:extLst>
            </p:cNvPr>
            <p:cNvSpPr/>
            <p:nvPr userDrawn="1"/>
          </p:nvSpPr>
          <p:spPr>
            <a:xfrm rot="17238393" flipV="1">
              <a:off x="5743828" y="250410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Arrow: Chevron 8">
              <a:extLst>
                <a:ext uri="{FF2B5EF4-FFF2-40B4-BE49-F238E27FC236}">
                  <a16:creationId xmlns:a16="http://schemas.microsoft.com/office/drawing/2014/main" id="{70EE875E-2C2E-432E-E57E-50CAD4D7EBDF}"/>
                </a:ext>
              </a:extLst>
            </p:cNvPr>
            <p:cNvSpPr/>
            <p:nvPr userDrawn="1"/>
          </p:nvSpPr>
          <p:spPr>
            <a:xfrm rot="17238393" flipV="1">
              <a:off x="5817264" y="225713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Arrow: Chevron 9">
              <a:extLst>
                <a:ext uri="{FF2B5EF4-FFF2-40B4-BE49-F238E27FC236}">
                  <a16:creationId xmlns:a16="http://schemas.microsoft.com/office/drawing/2014/main" id="{1748D86E-F986-9210-9C7A-E7B41B5568E3}"/>
                </a:ext>
              </a:extLst>
            </p:cNvPr>
            <p:cNvSpPr/>
            <p:nvPr userDrawn="1"/>
          </p:nvSpPr>
          <p:spPr>
            <a:xfrm rot="17238393" flipV="1">
              <a:off x="5890701" y="198879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Arrow: Chevron 10">
              <a:extLst>
                <a:ext uri="{FF2B5EF4-FFF2-40B4-BE49-F238E27FC236}">
                  <a16:creationId xmlns:a16="http://schemas.microsoft.com/office/drawing/2014/main" id="{F07FD16C-16F5-F6E4-B895-22E680AAB1E3}"/>
                </a:ext>
              </a:extLst>
            </p:cNvPr>
            <p:cNvSpPr/>
            <p:nvPr userDrawn="1"/>
          </p:nvSpPr>
          <p:spPr>
            <a:xfrm rot="17238393" flipV="1">
              <a:off x="5964137" y="174182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9833934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2" name="Rectangle: Rounded Corners 41">
            <a:extLst>
              <a:ext uri="{FF2B5EF4-FFF2-40B4-BE49-F238E27FC236}">
                <a16:creationId xmlns:a16="http://schemas.microsoft.com/office/drawing/2014/main" id="{192092B7-1777-9939-DD12-10E3BD6E64A6}"/>
              </a:ext>
            </a:extLst>
          </p:cNvPr>
          <p:cNvSpPr/>
          <p:nvPr userDrawn="1"/>
        </p:nvSpPr>
        <p:spPr>
          <a:xfrm rot="15975897">
            <a:off x="3004647" y="-2447318"/>
            <a:ext cx="6177011" cy="11739600"/>
          </a:xfrm>
          <a:prstGeom prst="roundRect">
            <a:avLst>
              <a:gd name="adj" fmla="val 20276"/>
            </a:avLst>
          </a:prstGeom>
          <a:noFill/>
          <a:ln>
            <a:solidFill>
              <a:srgbClr val="843C0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3" name="Straight Connector 42">
            <a:extLst>
              <a:ext uri="{FF2B5EF4-FFF2-40B4-BE49-F238E27FC236}">
                <a16:creationId xmlns:a16="http://schemas.microsoft.com/office/drawing/2014/main" id="{DAA491AA-410B-BDD5-1032-3597E6E26384}"/>
              </a:ext>
            </a:extLst>
          </p:cNvPr>
          <p:cNvCxnSpPr>
            <a:cxnSpLocks/>
          </p:cNvCxnSpPr>
          <p:nvPr userDrawn="1"/>
        </p:nvCxnSpPr>
        <p:spPr>
          <a:xfrm>
            <a:off x="202023" y="6028661"/>
            <a:ext cx="11748977" cy="0"/>
          </a:xfrm>
          <a:prstGeom prst="line">
            <a:avLst/>
          </a:prstGeom>
          <a:ln w="19050">
            <a:solidFill>
              <a:srgbClr val="843C0B"/>
            </a:solidFill>
            <a:prstDash val="dashDot"/>
          </a:ln>
        </p:spPr>
        <p:style>
          <a:lnRef idx="1">
            <a:schemeClr val="accent1"/>
          </a:lnRef>
          <a:fillRef idx="0">
            <a:schemeClr val="accent1"/>
          </a:fillRef>
          <a:effectRef idx="0">
            <a:schemeClr val="accent1"/>
          </a:effectRef>
          <a:fontRef idx="minor">
            <a:schemeClr val="tx1"/>
          </a:fontRef>
        </p:style>
      </p:cxnSp>
      <p:sp>
        <p:nvSpPr>
          <p:cNvPr id="44" name="Arrow: Chevron 43">
            <a:extLst>
              <a:ext uri="{FF2B5EF4-FFF2-40B4-BE49-F238E27FC236}">
                <a16:creationId xmlns:a16="http://schemas.microsoft.com/office/drawing/2014/main" id="{BD2297AD-CB32-3F32-4A73-59BC293D3915}"/>
              </a:ext>
            </a:extLst>
          </p:cNvPr>
          <p:cNvSpPr/>
          <p:nvPr userDrawn="1"/>
        </p:nvSpPr>
        <p:spPr>
          <a:xfrm rot="10800000">
            <a:off x="236310" y="6150935"/>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5" name="Arrow: Chevron 44">
            <a:extLst>
              <a:ext uri="{FF2B5EF4-FFF2-40B4-BE49-F238E27FC236}">
                <a16:creationId xmlns:a16="http://schemas.microsoft.com/office/drawing/2014/main" id="{26829DD3-3CB9-83BC-EC13-DD88FFA77E18}"/>
              </a:ext>
            </a:extLst>
          </p:cNvPr>
          <p:cNvSpPr/>
          <p:nvPr userDrawn="1"/>
        </p:nvSpPr>
        <p:spPr>
          <a:xfrm rot="10800000">
            <a:off x="2194473" y="6150934"/>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Arrow: Chevron 45">
            <a:extLst>
              <a:ext uri="{FF2B5EF4-FFF2-40B4-BE49-F238E27FC236}">
                <a16:creationId xmlns:a16="http://schemas.microsoft.com/office/drawing/2014/main" id="{DF5A5A0C-D15D-A076-268A-F24FC4E2C24B}"/>
              </a:ext>
            </a:extLst>
          </p:cNvPr>
          <p:cNvSpPr/>
          <p:nvPr userDrawn="1"/>
        </p:nvSpPr>
        <p:spPr>
          <a:xfrm rot="10800000">
            <a:off x="4152637" y="6150933"/>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7" name="Arrow: Chevron 46">
            <a:extLst>
              <a:ext uri="{FF2B5EF4-FFF2-40B4-BE49-F238E27FC236}">
                <a16:creationId xmlns:a16="http://schemas.microsoft.com/office/drawing/2014/main" id="{900A8525-5221-D508-5D89-49E2A69B3E48}"/>
              </a:ext>
            </a:extLst>
          </p:cNvPr>
          <p:cNvSpPr/>
          <p:nvPr userDrawn="1"/>
        </p:nvSpPr>
        <p:spPr>
          <a:xfrm rot="10800000">
            <a:off x="6110801" y="6150932"/>
            <a:ext cx="1958163" cy="595393"/>
          </a:xfrm>
          <a:prstGeom prst="chevron">
            <a:avLst>
              <a:gd name="adj" fmla="val 28570"/>
            </a:avLst>
          </a:prstGeom>
          <a:solidFill>
            <a:srgbClr val="F07D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Arrow: Chevron 47">
            <a:extLst>
              <a:ext uri="{FF2B5EF4-FFF2-40B4-BE49-F238E27FC236}">
                <a16:creationId xmlns:a16="http://schemas.microsoft.com/office/drawing/2014/main" id="{BFC29D7F-D46B-3E8C-9AAF-9D60422C45ED}"/>
              </a:ext>
            </a:extLst>
          </p:cNvPr>
          <p:cNvSpPr/>
          <p:nvPr userDrawn="1"/>
        </p:nvSpPr>
        <p:spPr>
          <a:xfrm rot="10800000">
            <a:off x="8068964" y="6150933"/>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Arrow: Chevron 48">
            <a:extLst>
              <a:ext uri="{FF2B5EF4-FFF2-40B4-BE49-F238E27FC236}">
                <a16:creationId xmlns:a16="http://schemas.microsoft.com/office/drawing/2014/main" id="{FDCAF05A-F648-0ED5-5650-F68E0FDBBC35}"/>
              </a:ext>
            </a:extLst>
          </p:cNvPr>
          <p:cNvSpPr/>
          <p:nvPr userDrawn="1"/>
        </p:nvSpPr>
        <p:spPr>
          <a:xfrm rot="10800000">
            <a:off x="10027127" y="6150932"/>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 name="Group 1">
            <a:extLst>
              <a:ext uri="{FF2B5EF4-FFF2-40B4-BE49-F238E27FC236}">
                <a16:creationId xmlns:a16="http://schemas.microsoft.com/office/drawing/2014/main" id="{503FD1FD-3251-636D-1C73-C1C57677CB3F}"/>
              </a:ext>
            </a:extLst>
          </p:cNvPr>
          <p:cNvGrpSpPr/>
          <p:nvPr userDrawn="1"/>
        </p:nvGrpSpPr>
        <p:grpSpPr>
          <a:xfrm rot="4234473" flipH="1" flipV="1">
            <a:off x="3315858" y="236618"/>
            <a:ext cx="412855" cy="538693"/>
            <a:chOff x="5599966" y="1885686"/>
            <a:chExt cx="834132" cy="1088378"/>
          </a:xfrm>
        </p:grpSpPr>
        <p:sp>
          <p:nvSpPr>
            <p:cNvPr id="3" name="Arrow: Chevron 2">
              <a:extLst>
                <a:ext uri="{FF2B5EF4-FFF2-40B4-BE49-F238E27FC236}">
                  <a16:creationId xmlns:a16="http://schemas.microsoft.com/office/drawing/2014/main" id="{60BCA204-846A-29B4-BEB4-886A6FB4BAC6}"/>
                </a:ext>
              </a:extLst>
            </p:cNvPr>
            <p:cNvSpPr/>
            <p:nvPr userDrawn="1"/>
          </p:nvSpPr>
          <p:spPr>
            <a:xfrm rot="17238393" flipV="1">
              <a:off x="5743828" y="250410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Arrow: Chevron 3">
              <a:extLst>
                <a:ext uri="{FF2B5EF4-FFF2-40B4-BE49-F238E27FC236}">
                  <a16:creationId xmlns:a16="http://schemas.microsoft.com/office/drawing/2014/main" id="{94152EEC-F614-A953-B7A0-20037E69CEEF}"/>
                </a:ext>
              </a:extLst>
            </p:cNvPr>
            <p:cNvSpPr/>
            <p:nvPr userDrawn="1"/>
          </p:nvSpPr>
          <p:spPr>
            <a:xfrm rot="17238393" flipV="1">
              <a:off x="5817264" y="225713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Arrow: Chevron 4">
              <a:extLst>
                <a:ext uri="{FF2B5EF4-FFF2-40B4-BE49-F238E27FC236}">
                  <a16:creationId xmlns:a16="http://schemas.microsoft.com/office/drawing/2014/main" id="{60278684-2994-CBA6-5DC3-A883DD88E740}"/>
                </a:ext>
              </a:extLst>
            </p:cNvPr>
            <p:cNvSpPr/>
            <p:nvPr userDrawn="1"/>
          </p:nvSpPr>
          <p:spPr>
            <a:xfrm rot="17238393" flipV="1">
              <a:off x="5890701" y="198879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Arrow: Chevron 5">
              <a:extLst>
                <a:ext uri="{FF2B5EF4-FFF2-40B4-BE49-F238E27FC236}">
                  <a16:creationId xmlns:a16="http://schemas.microsoft.com/office/drawing/2014/main" id="{A0110660-7837-DC7E-AEE0-3C41EDCC579C}"/>
                </a:ext>
              </a:extLst>
            </p:cNvPr>
            <p:cNvSpPr/>
            <p:nvPr userDrawn="1"/>
          </p:nvSpPr>
          <p:spPr>
            <a:xfrm rot="17238393" flipV="1">
              <a:off x="5964137" y="174182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7" name="Group 6">
            <a:extLst>
              <a:ext uri="{FF2B5EF4-FFF2-40B4-BE49-F238E27FC236}">
                <a16:creationId xmlns:a16="http://schemas.microsoft.com/office/drawing/2014/main" id="{A46A1BB2-F241-D4D8-A0E3-DB7AC45209BF}"/>
              </a:ext>
            </a:extLst>
          </p:cNvPr>
          <p:cNvGrpSpPr/>
          <p:nvPr userDrawn="1"/>
        </p:nvGrpSpPr>
        <p:grpSpPr>
          <a:xfrm rot="14865444" flipH="1" flipV="1">
            <a:off x="7971247" y="-67586"/>
            <a:ext cx="412855" cy="538693"/>
            <a:chOff x="5599966" y="1885686"/>
            <a:chExt cx="834132" cy="1088378"/>
          </a:xfrm>
        </p:grpSpPr>
        <p:sp>
          <p:nvSpPr>
            <p:cNvPr id="8" name="Arrow: Chevron 7">
              <a:extLst>
                <a:ext uri="{FF2B5EF4-FFF2-40B4-BE49-F238E27FC236}">
                  <a16:creationId xmlns:a16="http://schemas.microsoft.com/office/drawing/2014/main" id="{3CF72001-5AE6-814E-5BE1-30BABF5D0909}"/>
                </a:ext>
              </a:extLst>
            </p:cNvPr>
            <p:cNvSpPr/>
            <p:nvPr userDrawn="1"/>
          </p:nvSpPr>
          <p:spPr>
            <a:xfrm rot="17238393" flipV="1">
              <a:off x="5743828" y="250410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Arrow: Chevron 8">
              <a:extLst>
                <a:ext uri="{FF2B5EF4-FFF2-40B4-BE49-F238E27FC236}">
                  <a16:creationId xmlns:a16="http://schemas.microsoft.com/office/drawing/2014/main" id="{B7C9C6D1-AA82-3EEC-6659-DAE27991D17D}"/>
                </a:ext>
              </a:extLst>
            </p:cNvPr>
            <p:cNvSpPr/>
            <p:nvPr userDrawn="1"/>
          </p:nvSpPr>
          <p:spPr>
            <a:xfrm rot="17238393" flipV="1">
              <a:off x="5817264" y="225713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Arrow: Chevron 9">
              <a:extLst>
                <a:ext uri="{FF2B5EF4-FFF2-40B4-BE49-F238E27FC236}">
                  <a16:creationId xmlns:a16="http://schemas.microsoft.com/office/drawing/2014/main" id="{C7631966-4C52-E6B7-D861-CB5A69B75F83}"/>
                </a:ext>
              </a:extLst>
            </p:cNvPr>
            <p:cNvSpPr/>
            <p:nvPr userDrawn="1"/>
          </p:nvSpPr>
          <p:spPr>
            <a:xfrm rot="17238393" flipV="1">
              <a:off x="5890701" y="198879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Arrow: Chevron 10">
              <a:extLst>
                <a:ext uri="{FF2B5EF4-FFF2-40B4-BE49-F238E27FC236}">
                  <a16:creationId xmlns:a16="http://schemas.microsoft.com/office/drawing/2014/main" id="{ABEA4576-F90E-6522-C26A-239B758B6B7E}"/>
                </a:ext>
              </a:extLst>
            </p:cNvPr>
            <p:cNvSpPr/>
            <p:nvPr userDrawn="1"/>
          </p:nvSpPr>
          <p:spPr>
            <a:xfrm rot="17238393" flipV="1">
              <a:off x="5964137" y="174182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2550393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42" name="Rectangle: Rounded Corners 41">
            <a:extLst>
              <a:ext uri="{FF2B5EF4-FFF2-40B4-BE49-F238E27FC236}">
                <a16:creationId xmlns:a16="http://schemas.microsoft.com/office/drawing/2014/main" id="{192092B7-1777-9939-DD12-10E3BD6E64A6}"/>
              </a:ext>
            </a:extLst>
          </p:cNvPr>
          <p:cNvSpPr/>
          <p:nvPr userDrawn="1"/>
        </p:nvSpPr>
        <p:spPr>
          <a:xfrm rot="15975897">
            <a:off x="3004647" y="-2447318"/>
            <a:ext cx="6177011" cy="11739600"/>
          </a:xfrm>
          <a:prstGeom prst="roundRect">
            <a:avLst>
              <a:gd name="adj" fmla="val 20276"/>
            </a:avLst>
          </a:prstGeom>
          <a:noFill/>
          <a:ln>
            <a:solidFill>
              <a:srgbClr val="843C0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3" name="Straight Connector 42">
            <a:extLst>
              <a:ext uri="{FF2B5EF4-FFF2-40B4-BE49-F238E27FC236}">
                <a16:creationId xmlns:a16="http://schemas.microsoft.com/office/drawing/2014/main" id="{DAA491AA-410B-BDD5-1032-3597E6E26384}"/>
              </a:ext>
            </a:extLst>
          </p:cNvPr>
          <p:cNvCxnSpPr>
            <a:cxnSpLocks/>
          </p:cNvCxnSpPr>
          <p:nvPr userDrawn="1"/>
        </p:nvCxnSpPr>
        <p:spPr>
          <a:xfrm>
            <a:off x="202023" y="6028661"/>
            <a:ext cx="11748977" cy="0"/>
          </a:xfrm>
          <a:prstGeom prst="line">
            <a:avLst/>
          </a:prstGeom>
          <a:ln w="19050">
            <a:solidFill>
              <a:srgbClr val="843C0B"/>
            </a:solidFill>
            <a:prstDash val="dashDot"/>
          </a:ln>
        </p:spPr>
        <p:style>
          <a:lnRef idx="1">
            <a:schemeClr val="accent1"/>
          </a:lnRef>
          <a:fillRef idx="0">
            <a:schemeClr val="accent1"/>
          </a:fillRef>
          <a:effectRef idx="0">
            <a:schemeClr val="accent1"/>
          </a:effectRef>
          <a:fontRef idx="minor">
            <a:schemeClr val="tx1"/>
          </a:fontRef>
        </p:style>
      </p:cxnSp>
      <p:sp>
        <p:nvSpPr>
          <p:cNvPr id="44" name="Arrow: Chevron 43">
            <a:extLst>
              <a:ext uri="{FF2B5EF4-FFF2-40B4-BE49-F238E27FC236}">
                <a16:creationId xmlns:a16="http://schemas.microsoft.com/office/drawing/2014/main" id="{BD2297AD-CB32-3F32-4A73-59BC293D3915}"/>
              </a:ext>
            </a:extLst>
          </p:cNvPr>
          <p:cNvSpPr/>
          <p:nvPr userDrawn="1"/>
        </p:nvSpPr>
        <p:spPr>
          <a:xfrm rot="10800000">
            <a:off x="236310" y="6150935"/>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5" name="Arrow: Chevron 44">
            <a:extLst>
              <a:ext uri="{FF2B5EF4-FFF2-40B4-BE49-F238E27FC236}">
                <a16:creationId xmlns:a16="http://schemas.microsoft.com/office/drawing/2014/main" id="{26829DD3-3CB9-83BC-EC13-DD88FFA77E18}"/>
              </a:ext>
            </a:extLst>
          </p:cNvPr>
          <p:cNvSpPr/>
          <p:nvPr userDrawn="1"/>
        </p:nvSpPr>
        <p:spPr>
          <a:xfrm rot="10800000">
            <a:off x="2194473" y="6150934"/>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Arrow: Chevron 45">
            <a:extLst>
              <a:ext uri="{FF2B5EF4-FFF2-40B4-BE49-F238E27FC236}">
                <a16:creationId xmlns:a16="http://schemas.microsoft.com/office/drawing/2014/main" id="{DF5A5A0C-D15D-A076-268A-F24FC4E2C24B}"/>
              </a:ext>
            </a:extLst>
          </p:cNvPr>
          <p:cNvSpPr/>
          <p:nvPr userDrawn="1"/>
        </p:nvSpPr>
        <p:spPr>
          <a:xfrm rot="10800000">
            <a:off x="4152637" y="6150933"/>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7" name="Arrow: Chevron 46">
            <a:extLst>
              <a:ext uri="{FF2B5EF4-FFF2-40B4-BE49-F238E27FC236}">
                <a16:creationId xmlns:a16="http://schemas.microsoft.com/office/drawing/2014/main" id="{900A8525-5221-D508-5D89-49E2A69B3E48}"/>
              </a:ext>
            </a:extLst>
          </p:cNvPr>
          <p:cNvSpPr/>
          <p:nvPr userDrawn="1"/>
        </p:nvSpPr>
        <p:spPr>
          <a:xfrm rot="10800000">
            <a:off x="6110801" y="6150932"/>
            <a:ext cx="1958163" cy="595393"/>
          </a:xfrm>
          <a:prstGeom prst="chevron">
            <a:avLst>
              <a:gd name="adj" fmla="val 28570"/>
            </a:avLst>
          </a:prstGeom>
          <a:solidFill>
            <a:srgbClr val="F07D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Arrow: Chevron 47">
            <a:extLst>
              <a:ext uri="{FF2B5EF4-FFF2-40B4-BE49-F238E27FC236}">
                <a16:creationId xmlns:a16="http://schemas.microsoft.com/office/drawing/2014/main" id="{BFC29D7F-D46B-3E8C-9AAF-9D60422C45ED}"/>
              </a:ext>
            </a:extLst>
          </p:cNvPr>
          <p:cNvSpPr/>
          <p:nvPr userDrawn="1"/>
        </p:nvSpPr>
        <p:spPr>
          <a:xfrm rot="10800000">
            <a:off x="8068964" y="6150933"/>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Arrow: Chevron 48">
            <a:extLst>
              <a:ext uri="{FF2B5EF4-FFF2-40B4-BE49-F238E27FC236}">
                <a16:creationId xmlns:a16="http://schemas.microsoft.com/office/drawing/2014/main" id="{FDCAF05A-F648-0ED5-5650-F68E0FDBBC35}"/>
              </a:ext>
            </a:extLst>
          </p:cNvPr>
          <p:cNvSpPr/>
          <p:nvPr userDrawn="1"/>
        </p:nvSpPr>
        <p:spPr>
          <a:xfrm rot="10800000">
            <a:off x="10027127" y="6150932"/>
            <a:ext cx="1958163" cy="595393"/>
          </a:xfrm>
          <a:prstGeom prst="chevron">
            <a:avLst>
              <a:gd name="adj" fmla="val 28570"/>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 name="Group 1">
            <a:extLst>
              <a:ext uri="{FF2B5EF4-FFF2-40B4-BE49-F238E27FC236}">
                <a16:creationId xmlns:a16="http://schemas.microsoft.com/office/drawing/2014/main" id="{503FD1FD-3251-636D-1C73-C1C57677CB3F}"/>
              </a:ext>
            </a:extLst>
          </p:cNvPr>
          <p:cNvGrpSpPr/>
          <p:nvPr userDrawn="1"/>
        </p:nvGrpSpPr>
        <p:grpSpPr>
          <a:xfrm rot="4234473" flipH="1" flipV="1">
            <a:off x="3315858" y="236618"/>
            <a:ext cx="412855" cy="538693"/>
            <a:chOff x="5599966" y="1885686"/>
            <a:chExt cx="834132" cy="1088378"/>
          </a:xfrm>
        </p:grpSpPr>
        <p:sp>
          <p:nvSpPr>
            <p:cNvPr id="3" name="Arrow: Chevron 2">
              <a:extLst>
                <a:ext uri="{FF2B5EF4-FFF2-40B4-BE49-F238E27FC236}">
                  <a16:creationId xmlns:a16="http://schemas.microsoft.com/office/drawing/2014/main" id="{60BCA204-846A-29B4-BEB4-886A6FB4BAC6}"/>
                </a:ext>
              </a:extLst>
            </p:cNvPr>
            <p:cNvSpPr/>
            <p:nvPr userDrawn="1"/>
          </p:nvSpPr>
          <p:spPr>
            <a:xfrm rot="17238393" flipV="1">
              <a:off x="5743828" y="250410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Arrow: Chevron 3">
              <a:extLst>
                <a:ext uri="{FF2B5EF4-FFF2-40B4-BE49-F238E27FC236}">
                  <a16:creationId xmlns:a16="http://schemas.microsoft.com/office/drawing/2014/main" id="{94152EEC-F614-A953-B7A0-20037E69CEEF}"/>
                </a:ext>
              </a:extLst>
            </p:cNvPr>
            <p:cNvSpPr/>
            <p:nvPr userDrawn="1"/>
          </p:nvSpPr>
          <p:spPr>
            <a:xfrm rot="17238393" flipV="1">
              <a:off x="5817264" y="225713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Arrow: Chevron 4">
              <a:extLst>
                <a:ext uri="{FF2B5EF4-FFF2-40B4-BE49-F238E27FC236}">
                  <a16:creationId xmlns:a16="http://schemas.microsoft.com/office/drawing/2014/main" id="{60278684-2994-CBA6-5DC3-A883DD88E740}"/>
                </a:ext>
              </a:extLst>
            </p:cNvPr>
            <p:cNvSpPr/>
            <p:nvPr userDrawn="1"/>
          </p:nvSpPr>
          <p:spPr>
            <a:xfrm rot="17238393" flipV="1">
              <a:off x="5890701" y="198879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Arrow: Chevron 5">
              <a:extLst>
                <a:ext uri="{FF2B5EF4-FFF2-40B4-BE49-F238E27FC236}">
                  <a16:creationId xmlns:a16="http://schemas.microsoft.com/office/drawing/2014/main" id="{A0110660-7837-DC7E-AEE0-3C41EDCC579C}"/>
                </a:ext>
              </a:extLst>
            </p:cNvPr>
            <p:cNvSpPr/>
            <p:nvPr userDrawn="1"/>
          </p:nvSpPr>
          <p:spPr>
            <a:xfrm rot="17238393" flipV="1">
              <a:off x="5964137" y="174182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7" name="Group 6">
            <a:extLst>
              <a:ext uri="{FF2B5EF4-FFF2-40B4-BE49-F238E27FC236}">
                <a16:creationId xmlns:a16="http://schemas.microsoft.com/office/drawing/2014/main" id="{A46A1BB2-F241-D4D8-A0E3-DB7AC45209BF}"/>
              </a:ext>
            </a:extLst>
          </p:cNvPr>
          <p:cNvGrpSpPr/>
          <p:nvPr userDrawn="1"/>
        </p:nvGrpSpPr>
        <p:grpSpPr>
          <a:xfrm rot="14865444" flipH="1" flipV="1">
            <a:off x="7971247" y="-67586"/>
            <a:ext cx="412855" cy="538693"/>
            <a:chOff x="5599966" y="1885686"/>
            <a:chExt cx="834132" cy="1088378"/>
          </a:xfrm>
        </p:grpSpPr>
        <p:sp>
          <p:nvSpPr>
            <p:cNvPr id="8" name="Arrow: Chevron 7">
              <a:extLst>
                <a:ext uri="{FF2B5EF4-FFF2-40B4-BE49-F238E27FC236}">
                  <a16:creationId xmlns:a16="http://schemas.microsoft.com/office/drawing/2014/main" id="{3CF72001-5AE6-814E-5BE1-30BABF5D0909}"/>
                </a:ext>
              </a:extLst>
            </p:cNvPr>
            <p:cNvSpPr/>
            <p:nvPr userDrawn="1"/>
          </p:nvSpPr>
          <p:spPr>
            <a:xfrm rot="17238393" flipV="1">
              <a:off x="5743828" y="250410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Arrow: Chevron 8">
              <a:extLst>
                <a:ext uri="{FF2B5EF4-FFF2-40B4-BE49-F238E27FC236}">
                  <a16:creationId xmlns:a16="http://schemas.microsoft.com/office/drawing/2014/main" id="{B7C9C6D1-AA82-3EEC-6659-DAE27991D17D}"/>
                </a:ext>
              </a:extLst>
            </p:cNvPr>
            <p:cNvSpPr/>
            <p:nvPr userDrawn="1"/>
          </p:nvSpPr>
          <p:spPr>
            <a:xfrm rot="17238393" flipV="1">
              <a:off x="5817264" y="225713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Arrow: Chevron 9">
              <a:extLst>
                <a:ext uri="{FF2B5EF4-FFF2-40B4-BE49-F238E27FC236}">
                  <a16:creationId xmlns:a16="http://schemas.microsoft.com/office/drawing/2014/main" id="{C7631966-4C52-E6B7-D861-CB5A69B75F83}"/>
                </a:ext>
              </a:extLst>
            </p:cNvPr>
            <p:cNvSpPr/>
            <p:nvPr userDrawn="1"/>
          </p:nvSpPr>
          <p:spPr>
            <a:xfrm rot="17238393" flipV="1">
              <a:off x="5890701" y="198879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Arrow: Chevron 10">
              <a:extLst>
                <a:ext uri="{FF2B5EF4-FFF2-40B4-BE49-F238E27FC236}">
                  <a16:creationId xmlns:a16="http://schemas.microsoft.com/office/drawing/2014/main" id="{ABEA4576-F90E-6522-C26A-239B758B6B7E}"/>
                </a:ext>
              </a:extLst>
            </p:cNvPr>
            <p:cNvSpPr/>
            <p:nvPr userDrawn="1"/>
          </p:nvSpPr>
          <p:spPr>
            <a:xfrm rot="17238393" flipV="1">
              <a:off x="5964137" y="174182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2" name="Picture Placeholder 12">
            <a:extLst>
              <a:ext uri="{FF2B5EF4-FFF2-40B4-BE49-F238E27FC236}">
                <a16:creationId xmlns:a16="http://schemas.microsoft.com/office/drawing/2014/main" id="{31A524AF-A932-B0B6-54E5-6A837B167BB1}"/>
              </a:ext>
            </a:extLst>
          </p:cNvPr>
          <p:cNvSpPr>
            <a:spLocks noGrp="1"/>
          </p:cNvSpPr>
          <p:nvPr>
            <p:ph type="pic" sz="quarter" idx="10"/>
          </p:nvPr>
        </p:nvSpPr>
        <p:spPr>
          <a:xfrm rot="21248316">
            <a:off x="6071217" y="606455"/>
            <a:ext cx="5416550" cy="3529013"/>
          </a:xfrm>
          <a:prstGeom prst="roundRect">
            <a:avLst>
              <a:gd name="adj" fmla="val 19808"/>
            </a:avLst>
          </a:prstGeom>
        </p:spPr>
        <p:txBody>
          <a:bodyPr/>
          <a:lstStyle/>
          <a:p>
            <a:endParaRPr lang="en-US"/>
          </a:p>
        </p:txBody>
      </p:sp>
      <p:sp>
        <p:nvSpPr>
          <p:cNvPr id="13" name="Picture Placeholder 12">
            <a:extLst>
              <a:ext uri="{FF2B5EF4-FFF2-40B4-BE49-F238E27FC236}">
                <a16:creationId xmlns:a16="http://schemas.microsoft.com/office/drawing/2014/main" id="{6F283444-857B-5284-A3AA-4CB3C0F67B12}"/>
              </a:ext>
            </a:extLst>
          </p:cNvPr>
          <p:cNvSpPr>
            <a:spLocks noGrp="1"/>
          </p:cNvSpPr>
          <p:nvPr>
            <p:ph type="pic" sz="quarter" idx="11"/>
          </p:nvPr>
        </p:nvSpPr>
        <p:spPr>
          <a:xfrm rot="21248316">
            <a:off x="8455347" y="4125789"/>
            <a:ext cx="2688992" cy="1751943"/>
          </a:xfrm>
          <a:prstGeom prst="roundRect">
            <a:avLst>
              <a:gd name="adj" fmla="val 19808"/>
            </a:avLst>
          </a:prstGeom>
        </p:spPr>
        <p:txBody>
          <a:bodyPr/>
          <a:lstStyle/>
          <a:p>
            <a:endParaRPr lang="en-US"/>
          </a:p>
        </p:txBody>
      </p:sp>
      <p:cxnSp>
        <p:nvCxnSpPr>
          <p:cNvPr id="14" name="Straight Connector 13">
            <a:extLst>
              <a:ext uri="{FF2B5EF4-FFF2-40B4-BE49-F238E27FC236}">
                <a16:creationId xmlns:a16="http://schemas.microsoft.com/office/drawing/2014/main" id="{823E7C29-1645-B9D8-329C-17D169F39157}"/>
              </a:ext>
            </a:extLst>
          </p:cNvPr>
          <p:cNvCxnSpPr/>
          <p:nvPr userDrawn="1"/>
        </p:nvCxnSpPr>
        <p:spPr>
          <a:xfrm>
            <a:off x="5407305" y="720048"/>
            <a:ext cx="836477" cy="4975645"/>
          </a:xfrm>
          <a:prstGeom prst="line">
            <a:avLst/>
          </a:prstGeom>
          <a:ln w="12700">
            <a:solidFill>
              <a:srgbClr val="843C0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03179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CE5D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1682632"/>
      </p:ext>
    </p:extLst>
  </p:cSld>
  <p:clrMap bg1="lt1" tx1="dk1" bg2="lt2" tx2="dk2" accent1="accent1" accent2="accent2" accent3="accent3" accent4="accent4" accent5="accent5" accent6="accent6" hlink="hlink" folHlink="folHlink"/>
  <p:sldLayoutIdLst>
    <p:sldLayoutId id="2147483649" r:id="rId1"/>
    <p:sldLayoutId id="2147483671" r:id="rId2"/>
    <p:sldLayoutId id="2147483664" r:id="rId3"/>
    <p:sldLayoutId id="2147483670" r:id="rId4"/>
    <p:sldLayoutId id="2147483658" r:id="rId5"/>
    <p:sldLayoutId id="2147483672" r:id="rId6"/>
    <p:sldLayoutId id="2147483665" r:id="rId7"/>
    <p:sldLayoutId id="2147483666" r:id="rId8"/>
    <p:sldLayoutId id="2147483674" r:id="rId9"/>
    <p:sldLayoutId id="2147483667" r:id="rId10"/>
    <p:sldLayoutId id="2147483668" r:id="rId11"/>
    <p:sldLayoutId id="2147483673" r:id="rId12"/>
    <p:sldLayoutId id="2147483669"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128C541-FC07-F1F7-1AC3-74D26A5AAA3A}"/>
              </a:ext>
            </a:extLst>
          </p:cNvPr>
          <p:cNvSpPr txBox="1">
            <a:spLocks noChangeArrowheads="1"/>
          </p:cNvSpPr>
          <p:nvPr/>
        </p:nvSpPr>
        <p:spPr bwMode="auto">
          <a:xfrm>
            <a:off x="0" y="1368886"/>
            <a:ext cx="5317870" cy="4616648"/>
          </a:xfrm>
          <a:prstGeom prst="rect">
            <a:avLst/>
          </a:prstGeom>
          <a:noFill/>
          <a:ln>
            <a:noFill/>
          </a:ln>
          <a:effectLst>
            <a:outerShdw blurRad="50800" dist="50800" dir="5400000" sx="1000" sy="1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rtl="1">
              <a:lnSpc>
                <a:spcPct val="150000"/>
              </a:lnSpc>
              <a:spcBef>
                <a:spcPct val="0"/>
              </a:spcBef>
              <a:buNone/>
            </a:pPr>
            <a:endParaRPr lang="fa-IR" altLang="en-US" sz="2400" b="1" dirty="0">
              <a:latin typeface="Damavand ExtraBold" panose="00000900000000000000" pitchFamily="2" charset="-78"/>
              <a:cs typeface="B Nazanin" panose="00000400000000000000" pitchFamily="2" charset="-78"/>
            </a:endParaRPr>
          </a:p>
          <a:p>
            <a:pPr algn="ctr" rtl="1">
              <a:lnSpc>
                <a:spcPct val="150000"/>
              </a:lnSpc>
              <a:spcBef>
                <a:spcPct val="0"/>
              </a:spcBef>
              <a:buNone/>
            </a:pPr>
            <a:r>
              <a:rPr lang="fa-IR" altLang="en-US" sz="2800" b="1" dirty="0">
                <a:latin typeface="Damavand ExtraBold" panose="00000900000000000000" pitchFamily="2" charset="-78"/>
                <a:cs typeface="B Nazanin" panose="00000400000000000000" pitchFamily="2" charset="-78"/>
              </a:rPr>
              <a:t>عـــــــنوان:</a:t>
            </a:r>
          </a:p>
          <a:p>
            <a:pPr algn="ctr" rtl="1">
              <a:lnSpc>
                <a:spcPct val="150000"/>
              </a:lnSpc>
              <a:spcBef>
                <a:spcPct val="0"/>
              </a:spcBef>
              <a:buNone/>
            </a:pPr>
            <a:r>
              <a:rPr lang="fa-IR" altLang="en-US" sz="2000" b="1" dirty="0">
                <a:latin typeface="Damavand ExtraBold" panose="00000900000000000000" pitchFamily="2" charset="-78"/>
                <a:cs typeface="B Titr" panose="00000700000000000000" pitchFamily="2" charset="-78"/>
              </a:rPr>
              <a:t>قالب پاورپوینت جلسه دفاع پایان نامه ارشد | رنگ کرم</a:t>
            </a:r>
            <a:endParaRPr lang="fa-IR" altLang="en-US" sz="1200" b="1" dirty="0">
              <a:latin typeface="Damavand ExtraBold" panose="00000900000000000000" pitchFamily="2" charset="-78"/>
              <a:cs typeface="B Titr" panose="00000700000000000000" pitchFamily="2" charset="-78"/>
            </a:endParaRPr>
          </a:p>
          <a:p>
            <a:pPr algn="ctr" rtl="1">
              <a:lnSpc>
                <a:spcPct val="150000"/>
              </a:lnSpc>
              <a:spcBef>
                <a:spcPct val="0"/>
              </a:spcBef>
              <a:buNone/>
            </a:pPr>
            <a:r>
              <a:rPr lang="fa-IR" altLang="en-US" sz="2000" b="1" dirty="0">
                <a:latin typeface="Damavand ExtraBold" panose="00000900000000000000" pitchFamily="2" charset="-78"/>
                <a:cs typeface="B Nazanin" panose="00000400000000000000" pitchFamily="2" charset="-78"/>
              </a:rPr>
              <a:t>استاد راهنما:</a:t>
            </a:r>
          </a:p>
          <a:p>
            <a:pPr algn="ctr" rtl="1">
              <a:lnSpc>
                <a:spcPct val="150000"/>
              </a:lnSpc>
              <a:spcBef>
                <a:spcPct val="0"/>
              </a:spcBef>
              <a:buNone/>
            </a:pPr>
            <a:r>
              <a:rPr lang="fa-IR" altLang="en-US" sz="3600" dirty="0">
                <a:latin typeface="IranNastaliq" panose="02020505000000020003" pitchFamily="18" charset="0"/>
                <a:cs typeface="B Nazanin" panose="00000400000000000000" pitchFamily="2" charset="-78"/>
              </a:rPr>
              <a:t>...........</a:t>
            </a:r>
            <a:endParaRPr lang="en-US" altLang="en-US" sz="4000" dirty="0">
              <a:latin typeface="IranNastaliq" panose="02020505000000020003" pitchFamily="18" charset="0"/>
              <a:cs typeface="B Nazanin" panose="00000400000000000000" pitchFamily="2" charset="-78"/>
            </a:endParaRPr>
          </a:p>
          <a:p>
            <a:pPr algn="ctr" rtl="1">
              <a:lnSpc>
                <a:spcPct val="150000"/>
              </a:lnSpc>
              <a:spcBef>
                <a:spcPct val="0"/>
              </a:spcBef>
              <a:buNone/>
            </a:pPr>
            <a:r>
              <a:rPr lang="fa-IR" altLang="en-US" sz="2000" b="1" dirty="0">
                <a:latin typeface="Damavand ExtraBold" panose="00000900000000000000" pitchFamily="2" charset="-78"/>
                <a:cs typeface="B Nazanin" panose="00000400000000000000" pitchFamily="2" charset="-78"/>
              </a:rPr>
              <a:t>پژوهشگــــران:</a:t>
            </a:r>
          </a:p>
          <a:p>
            <a:pPr algn="ctr" rtl="1">
              <a:lnSpc>
                <a:spcPct val="150000"/>
              </a:lnSpc>
              <a:spcBef>
                <a:spcPct val="0"/>
              </a:spcBef>
              <a:buNone/>
            </a:pPr>
            <a:r>
              <a:rPr lang="fa-IR" altLang="en-US" sz="3600" dirty="0">
                <a:latin typeface="IranNastaliq" panose="02020505000000020003" pitchFamily="18" charset="0"/>
                <a:cs typeface="B Nazanin" panose="00000400000000000000" pitchFamily="2" charset="-78"/>
              </a:rPr>
              <a:t>...........</a:t>
            </a:r>
          </a:p>
          <a:p>
            <a:pPr algn="ctr" rtl="1" eaLnBrk="1" hangingPunct="1">
              <a:spcBef>
                <a:spcPct val="0"/>
              </a:spcBef>
              <a:buFontTx/>
              <a:buNone/>
            </a:pPr>
            <a:r>
              <a:rPr lang="fa-IR" altLang="en-US" sz="1800" b="1" dirty="0">
                <a:latin typeface="Damavand ExtraBold" panose="00000900000000000000" pitchFamily="2" charset="-78"/>
                <a:cs typeface="B Nazanin" panose="00000400000000000000" pitchFamily="2" charset="-78"/>
              </a:rPr>
              <a:t>زمستان 1401</a:t>
            </a:r>
          </a:p>
        </p:txBody>
      </p:sp>
      <p:pic>
        <p:nvPicPr>
          <p:cNvPr id="3" name="Picture 2">
            <a:extLst>
              <a:ext uri="{FF2B5EF4-FFF2-40B4-BE49-F238E27FC236}">
                <a16:creationId xmlns:a16="http://schemas.microsoft.com/office/drawing/2014/main" id="{918D888C-65C3-DD16-B159-134EDADE7738}"/>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a:xfrm>
            <a:off x="2148981" y="289674"/>
            <a:ext cx="1019908" cy="1790114"/>
          </a:xfrm>
          <a:prstGeom prst="rect">
            <a:avLst/>
          </a:prstGeom>
        </p:spPr>
      </p:pic>
      <p:pic>
        <p:nvPicPr>
          <p:cNvPr id="5" name="Picture 4">
            <a:extLst>
              <a:ext uri="{FF2B5EF4-FFF2-40B4-BE49-F238E27FC236}">
                <a16:creationId xmlns:a16="http://schemas.microsoft.com/office/drawing/2014/main" id="{280271F1-5A6F-FB39-E247-76CCC0C408CF}"/>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18190147">
            <a:off x="6109069" y="1751340"/>
            <a:ext cx="5546837" cy="2846637"/>
          </a:xfrm>
          <a:prstGeom prst="rect">
            <a:avLst/>
          </a:prstGeom>
        </p:spPr>
      </p:pic>
    </p:spTree>
    <p:extLst>
      <p:ext uri="{BB962C8B-B14F-4D97-AF65-F5344CB8AC3E}">
        <p14:creationId xmlns:p14="http://schemas.microsoft.com/office/powerpoint/2010/main" val="360392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E3AF1E7-242B-299D-313B-6755EEB63FBA}"/>
              </a:ext>
            </a:extLst>
          </p:cNvPr>
          <p:cNvSpPr txBox="1"/>
          <p:nvPr/>
        </p:nvSpPr>
        <p:spPr>
          <a:xfrm>
            <a:off x="9985381" y="6168499"/>
            <a:ext cx="203112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3" name="TextBox 2">
            <a:extLst>
              <a:ext uri="{FF2B5EF4-FFF2-40B4-BE49-F238E27FC236}">
                <a16:creationId xmlns:a16="http://schemas.microsoft.com/office/drawing/2014/main" id="{FF5FE185-BD64-CEEE-22C1-1D253AE3FF8C}"/>
              </a:ext>
            </a:extLst>
          </p:cNvPr>
          <p:cNvSpPr txBox="1"/>
          <p:nvPr/>
        </p:nvSpPr>
        <p:spPr>
          <a:xfrm>
            <a:off x="8088926" y="6168499"/>
            <a:ext cx="18964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4" name="TextBox 3">
            <a:extLst>
              <a:ext uri="{FF2B5EF4-FFF2-40B4-BE49-F238E27FC236}">
                <a16:creationId xmlns:a16="http://schemas.microsoft.com/office/drawing/2014/main" id="{85EC83DF-59EE-A344-9EAF-6295E656B51E}"/>
              </a:ext>
            </a:extLst>
          </p:cNvPr>
          <p:cNvSpPr txBox="1"/>
          <p:nvPr/>
        </p:nvSpPr>
        <p:spPr>
          <a:xfrm>
            <a:off x="6135938" y="6168499"/>
            <a:ext cx="18964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5" name="TextBox 4">
            <a:extLst>
              <a:ext uri="{FF2B5EF4-FFF2-40B4-BE49-F238E27FC236}">
                <a16:creationId xmlns:a16="http://schemas.microsoft.com/office/drawing/2014/main" id="{DEE3A3F2-E090-555D-6CFB-8F3B518280B6}"/>
              </a:ext>
            </a:extLst>
          </p:cNvPr>
          <p:cNvSpPr txBox="1"/>
          <p:nvPr/>
        </p:nvSpPr>
        <p:spPr>
          <a:xfrm>
            <a:off x="4182950" y="6168499"/>
            <a:ext cx="17768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6" name="TextBox 5">
            <a:extLst>
              <a:ext uri="{FF2B5EF4-FFF2-40B4-BE49-F238E27FC236}">
                <a16:creationId xmlns:a16="http://schemas.microsoft.com/office/drawing/2014/main" id="{5BA8970B-EC89-4558-5011-E38266281A57}"/>
              </a:ext>
            </a:extLst>
          </p:cNvPr>
          <p:cNvSpPr txBox="1"/>
          <p:nvPr/>
        </p:nvSpPr>
        <p:spPr>
          <a:xfrm>
            <a:off x="574972" y="6168499"/>
            <a:ext cx="120808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sp>
        <p:nvSpPr>
          <p:cNvPr id="7" name="TextBox 6">
            <a:extLst>
              <a:ext uri="{FF2B5EF4-FFF2-40B4-BE49-F238E27FC236}">
                <a16:creationId xmlns:a16="http://schemas.microsoft.com/office/drawing/2014/main" id="{372E6155-ED09-CF5B-50C4-315756584787}"/>
              </a:ext>
            </a:extLst>
          </p:cNvPr>
          <p:cNvSpPr txBox="1"/>
          <p:nvPr/>
        </p:nvSpPr>
        <p:spPr>
          <a:xfrm>
            <a:off x="2433841" y="6168499"/>
            <a:ext cx="1489814"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8" name="TextBox 7">
            <a:extLst>
              <a:ext uri="{FF2B5EF4-FFF2-40B4-BE49-F238E27FC236}">
                <a16:creationId xmlns:a16="http://schemas.microsoft.com/office/drawing/2014/main" id="{56FF3EF1-7E92-B714-31A3-AE5740F3BA45}"/>
              </a:ext>
            </a:extLst>
          </p:cNvPr>
          <p:cNvSpPr txBox="1"/>
          <p:nvPr/>
        </p:nvSpPr>
        <p:spPr>
          <a:xfrm>
            <a:off x="8426723" y="951107"/>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9" name="TextBox 8">
            <a:extLst>
              <a:ext uri="{FF2B5EF4-FFF2-40B4-BE49-F238E27FC236}">
                <a16:creationId xmlns:a16="http://schemas.microsoft.com/office/drawing/2014/main" id="{6B3B32F2-DE31-A07E-774F-D48E69C411AC}"/>
              </a:ext>
            </a:extLst>
          </p:cNvPr>
          <p:cNvSpPr txBox="1"/>
          <p:nvPr/>
        </p:nvSpPr>
        <p:spPr>
          <a:xfrm>
            <a:off x="5763491" y="1420806"/>
            <a:ext cx="5757931" cy="4124206"/>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p>
        </p:txBody>
      </p:sp>
      <p:sp>
        <p:nvSpPr>
          <p:cNvPr id="10" name="TextBox 9">
            <a:extLst>
              <a:ext uri="{FF2B5EF4-FFF2-40B4-BE49-F238E27FC236}">
                <a16:creationId xmlns:a16="http://schemas.microsoft.com/office/drawing/2014/main" id="{AF15D15B-8EFE-28F7-6124-EDE0FFC78D8F}"/>
              </a:ext>
            </a:extLst>
          </p:cNvPr>
          <p:cNvSpPr txBox="1"/>
          <p:nvPr/>
        </p:nvSpPr>
        <p:spPr>
          <a:xfrm>
            <a:off x="8816095" y="293803"/>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sp>
        <p:nvSpPr>
          <p:cNvPr id="14" name="TextBox 13">
            <a:extLst>
              <a:ext uri="{FF2B5EF4-FFF2-40B4-BE49-F238E27FC236}">
                <a16:creationId xmlns:a16="http://schemas.microsoft.com/office/drawing/2014/main" id="{729E006B-187C-E5D6-95D4-5D454BF45410}"/>
              </a:ext>
            </a:extLst>
          </p:cNvPr>
          <p:cNvSpPr txBox="1"/>
          <p:nvPr/>
        </p:nvSpPr>
        <p:spPr>
          <a:xfrm>
            <a:off x="2530680" y="1816500"/>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15" name="TextBox 14">
            <a:extLst>
              <a:ext uri="{FF2B5EF4-FFF2-40B4-BE49-F238E27FC236}">
                <a16:creationId xmlns:a16="http://schemas.microsoft.com/office/drawing/2014/main" id="{9BD681BB-4E20-663B-918D-83F4467DDC0C}"/>
              </a:ext>
            </a:extLst>
          </p:cNvPr>
          <p:cNvSpPr txBox="1"/>
          <p:nvPr/>
        </p:nvSpPr>
        <p:spPr>
          <a:xfrm>
            <a:off x="390245" y="2286199"/>
            <a:ext cx="5235134" cy="3385542"/>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sp>
        <p:nvSpPr>
          <p:cNvPr id="16" name="TextBox 15">
            <a:extLst>
              <a:ext uri="{FF2B5EF4-FFF2-40B4-BE49-F238E27FC236}">
                <a16:creationId xmlns:a16="http://schemas.microsoft.com/office/drawing/2014/main" id="{49D91748-C40B-80DB-3C6F-22281A9BA93C}"/>
              </a:ext>
            </a:extLst>
          </p:cNvPr>
          <p:cNvSpPr txBox="1"/>
          <p:nvPr/>
        </p:nvSpPr>
        <p:spPr>
          <a:xfrm>
            <a:off x="2920052" y="1159196"/>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spTree>
    <p:extLst>
      <p:ext uri="{BB962C8B-B14F-4D97-AF65-F5344CB8AC3E}">
        <p14:creationId xmlns:p14="http://schemas.microsoft.com/office/powerpoint/2010/main" val="1436763851"/>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1000"/>
                                        <p:tgtEl>
                                          <p:spTgt spid="16"/>
                                        </p:tgtEl>
                                      </p:cBhvr>
                                    </p:animEffect>
                                    <p:anim calcmode="lin" valueType="num">
                                      <p:cBhvr>
                                        <p:cTn id="27" dur="1000" fill="hold"/>
                                        <p:tgtEl>
                                          <p:spTgt spid="16"/>
                                        </p:tgtEl>
                                        <p:attrNameLst>
                                          <p:attrName>ppt_x</p:attrName>
                                        </p:attrNameLst>
                                      </p:cBhvr>
                                      <p:tavLst>
                                        <p:tav tm="0">
                                          <p:val>
                                            <p:strVal val="#ppt_x"/>
                                          </p:val>
                                        </p:tav>
                                        <p:tav tm="100000">
                                          <p:val>
                                            <p:strVal val="#ppt_x"/>
                                          </p:val>
                                        </p:tav>
                                      </p:tavLst>
                                    </p:anim>
                                    <p:anim calcmode="lin" valueType="num">
                                      <p:cBhvr>
                                        <p:cTn id="28" dur="1000" fill="hold"/>
                                        <p:tgtEl>
                                          <p:spTgt spid="16"/>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1000"/>
                                        <p:tgtEl>
                                          <p:spTgt spid="15"/>
                                        </p:tgtEl>
                                      </p:cBhvr>
                                    </p:animEffect>
                                    <p:anim calcmode="lin" valueType="num">
                                      <p:cBhvr>
                                        <p:cTn id="39" dur="1000" fill="hold"/>
                                        <p:tgtEl>
                                          <p:spTgt spid="15"/>
                                        </p:tgtEl>
                                        <p:attrNameLst>
                                          <p:attrName>ppt_x</p:attrName>
                                        </p:attrNameLst>
                                      </p:cBhvr>
                                      <p:tavLst>
                                        <p:tav tm="0">
                                          <p:val>
                                            <p:strVal val="#ppt_x"/>
                                          </p:val>
                                        </p:tav>
                                        <p:tav tm="100000">
                                          <p:val>
                                            <p:strVal val="#ppt_x"/>
                                          </p:val>
                                        </p:tav>
                                      </p:tavLst>
                                    </p:anim>
                                    <p:anim calcmode="lin" valueType="num">
                                      <p:cBhvr>
                                        <p:cTn id="4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4" grpId="0"/>
      <p:bldP spid="15"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C1FF79FD-61E1-6CA0-CAE9-1E3B4C0F2138}"/>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11657" b="11657"/>
          <a:stretch>
            <a:fillRect/>
          </a:stretch>
        </p:blipFill>
        <p:spPr/>
      </p:pic>
      <p:pic>
        <p:nvPicPr>
          <p:cNvPr id="10" name="Picture Placeholder 9">
            <a:extLst>
              <a:ext uri="{FF2B5EF4-FFF2-40B4-BE49-F238E27FC236}">
                <a16:creationId xmlns:a16="http://schemas.microsoft.com/office/drawing/2014/main" id="{02003B1A-2F2B-A891-B3C0-B7BD475719F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11646" b="11646"/>
          <a:stretch>
            <a:fillRect/>
          </a:stretch>
        </p:blipFill>
        <p:spPr/>
      </p:pic>
      <p:sp>
        <p:nvSpPr>
          <p:cNvPr id="4" name="TextBox 3">
            <a:extLst>
              <a:ext uri="{FF2B5EF4-FFF2-40B4-BE49-F238E27FC236}">
                <a16:creationId xmlns:a16="http://schemas.microsoft.com/office/drawing/2014/main" id="{73A506F9-FCF9-E50A-A4F3-6F115FFE394F}"/>
              </a:ext>
            </a:extLst>
          </p:cNvPr>
          <p:cNvSpPr txBox="1"/>
          <p:nvPr/>
        </p:nvSpPr>
        <p:spPr>
          <a:xfrm>
            <a:off x="2421415" y="1437809"/>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5" name="TextBox 4">
            <a:extLst>
              <a:ext uri="{FF2B5EF4-FFF2-40B4-BE49-F238E27FC236}">
                <a16:creationId xmlns:a16="http://schemas.microsoft.com/office/drawing/2014/main" id="{9DDE0248-3E65-0EE8-6848-B84B922972E1}"/>
              </a:ext>
            </a:extLst>
          </p:cNvPr>
          <p:cNvSpPr txBox="1"/>
          <p:nvPr/>
        </p:nvSpPr>
        <p:spPr>
          <a:xfrm>
            <a:off x="280980" y="1907508"/>
            <a:ext cx="5235134" cy="1169551"/>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sp>
        <p:nvSpPr>
          <p:cNvPr id="6" name="TextBox 5">
            <a:extLst>
              <a:ext uri="{FF2B5EF4-FFF2-40B4-BE49-F238E27FC236}">
                <a16:creationId xmlns:a16="http://schemas.microsoft.com/office/drawing/2014/main" id="{A293EDE6-8874-CDE2-D63D-5C537F583F9C}"/>
              </a:ext>
            </a:extLst>
          </p:cNvPr>
          <p:cNvSpPr txBox="1"/>
          <p:nvPr/>
        </p:nvSpPr>
        <p:spPr>
          <a:xfrm>
            <a:off x="2810787" y="780505"/>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graphicFrame>
        <p:nvGraphicFramePr>
          <p:cNvPr id="13" name="Chart 12">
            <a:extLst>
              <a:ext uri="{FF2B5EF4-FFF2-40B4-BE49-F238E27FC236}">
                <a16:creationId xmlns:a16="http://schemas.microsoft.com/office/drawing/2014/main" id="{AA01DEB7-0C99-91D6-6A53-AC098EB81DF0}"/>
              </a:ext>
            </a:extLst>
          </p:cNvPr>
          <p:cNvGraphicFramePr/>
          <p:nvPr>
            <p:extLst>
              <p:ext uri="{D42A27DB-BD31-4B8C-83A1-F6EECF244321}">
                <p14:modId xmlns:p14="http://schemas.microsoft.com/office/powerpoint/2010/main" val="18423419"/>
              </p:ext>
            </p:extLst>
          </p:nvPr>
        </p:nvGraphicFramePr>
        <p:xfrm>
          <a:off x="396844" y="2946400"/>
          <a:ext cx="5508336" cy="3672224"/>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13">
            <a:extLst>
              <a:ext uri="{FF2B5EF4-FFF2-40B4-BE49-F238E27FC236}">
                <a16:creationId xmlns:a16="http://schemas.microsoft.com/office/drawing/2014/main" id="{25010A08-929C-440C-AFEE-7AB0EB6ED115}"/>
              </a:ext>
            </a:extLst>
          </p:cNvPr>
          <p:cNvSpPr txBox="1"/>
          <p:nvPr/>
        </p:nvSpPr>
        <p:spPr>
          <a:xfrm>
            <a:off x="9985381" y="6168499"/>
            <a:ext cx="203112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15" name="TextBox 14">
            <a:extLst>
              <a:ext uri="{FF2B5EF4-FFF2-40B4-BE49-F238E27FC236}">
                <a16:creationId xmlns:a16="http://schemas.microsoft.com/office/drawing/2014/main" id="{DE5F26D1-80EC-BC7F-0C11-9527D0A801D9}"/>
              </a:ext>
            </a:extLst>
          </p:cNvPr>
          <p:cNvSpPr txBox="1"/>
          <p:nvPr/>
        </p:nvSpPr>
        <p:spPr>
          <a:xfrm>
            <a:off x="8088926" y="6168499"/>
            <a:ext cx="18964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16" name="TextBox 15">
            <a:extLst>
              <a:ext uri="{FF2B5EF4-FFF2-40B4-BE49-F238E27FC236}">
                <a16:creationId xmlns:a16="http://schemas.microsoft.com/office/drawing/2014/main" id="{F9E458B0-D8F9-F66A-499A-1C87B45B6E48}"/>
              </a:ext>
            </a:extLst>
          </p:cNvPr>
          <p:cNvSpPr txBox="1"/>
          <p:nvPr/>
        </p:nvSpPr>
        <p:spPr>
          <a:xfrm>
            <a:off x="6135938" y="6168499"/>
            <a:ext cx="18964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17" name="TextBox 16">
            <a:extLst>
              <a:ext uri="{FF2B5EF4-FFF2-40B4-BE49-F238E27FC236}">
                <a16:creationId xmlns:a16="http://schemas.microsoft.com/office/drawing/2014/main" id="{799F013E-9144-1D81-47CA-F9504411AA59}"/>
              </a:ext>
            </a:extLst>
          </p:cNvPr>
          <p:cNvSpPr txBox="1"/>
          <p:nvPr/>
        </p:nvSpPr>
        <p:spPr>
          <a:xfrm>
            <a:off x="4182950" y="6168499"/>
            <a:ext cx="17768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18" name="TextBox 17">
            <a:extLst>
              <a:ext uri="{FF2B5EF4-FFF2-40B4-BE49-F238E27FC236}">
                <a16:creationId xmlns:a16="http://schemas.microsoft.com/office/drawing/2014/main" id="{6D7040E7-1914-B12E-6730-CADEF968C086}"/>
              </a:ext>
            </a:extLst>
          </p:cNvPr>
          <p:cNvSpPr txBox="1"/>
          <p:nvPr/>
        </p:nvSpPr>
        <p:spPr>
          <a:xfrm>
            <a:off x="574972" y="6168499"/>
            <a:ext cx="120808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sp>
        <p:nvSpPr>
          <p:cNvPr id="19" name="TextBox 18">
            <a:extLst>
              <a:ext uri="{FF2B5EF4-FFF2-40B4-BE49-F238E27FC236}">
                <a16:creationId xmlns:a16="http://schemas.microsoft.com/office/drawing/2014/main" id="{20EF4B4E-7464-B740-150B-5BA399953CF4}"/>
              </a:ext>
            </a:extLst>
          </p:cNvPr>
          <p:cNvSpPr txBox="1"/>
          <p:nvPr/>
        </p:nvSpPr>
        <p:spPr>
          <a:xfrm>
            <a:off x="2433841" y="6168499"/>
            <a:ext cx="1489814"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Tree>
    <p:extLst>
      <p:ext uri="{BB962C8B-B14F-4D97-AF65-F5344CB8AC3E}">
        <p14:creationId xmlns:p14="http://schemas.microsoft.com/office/powerpoint/2010/main" val="281482914"/>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500"/>
                                        <p:tgtEl>
                                          <p:spTgt spid="6"/>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down)">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anim calcmode="lin" valueType="num">
                                      <p:cBhvr>
                                        <p:cTn id="28" dur="1000" fill="hold"/>
                                        <p:tgtEl>
                                          <p:spTgt spid="5"/>
                                        </p:tgtEl>
                                        <p:attrNameLst>
                                          <p:attrName>ppt_x</p:attrName>
                                        </p:attrNameLst>
                                      </p:cBhvr>
                                      <p:tavLst>
                                        <p:tav tm="0">
                                          <p:val>
                                            <p:strVal val="#ppt_x"/>
                                          </p:val>
                                        </p:tav>
                                        <p:tav tm="100000">
                                          <p:val>
                                            <p:strVal val="#ppt_x"/>
                                          </p:val>
                                        </p:tav>
                                      </p:tavLst>
                                    </p:anim>
                                    <p:anim calcmode="lin" valueType="num">
                                      <p:cBhvr>
                                        <p:cTn id="2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Effect transition="in" filter="fade">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Graphic spid="13"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36686E4-0397-2D9A-BC6B-90EADB0AA23B}"/>
              </a:ext>
            </a:extLst>
          </p:cNvPr>
          <p:cNvSpPr txBox="1"/>
          <p:nvPr/>
        </p:nvSpPr>
        <p:spPr>
          <a:xfrm rot="20798012">
            <a:off x="6747460" y="3482607"/>
            <a:ext cx="5239186" cy="1488869"/>
          </a:xfrm>
          <a:prstGeom prst="rect">
            <a:avLst/>
          </a:prstGeom>
          <a:noFill/>
        </p:spPr>
        <p:txBody>
          <a:bodyPr wrap="square">
            <a:spAutoFit/>
          </a:bodyPr>
          <a:lstStyle/>
          <a:p>
            <a:pPr algn="ctr" rtl="1">
              <a:lnSpc>
                <a:spcPct val="150000"/>
              </a:lnSpc>
              <a:spcBef>
                <a:spcPct val="0"/>
              </a:spcBef>
              <a:buNone/>
            </a:pPr>
            <a:r>
              <a:rPr lang="fa-IR" altLang="en-US" sz="6600" b="1" dirty="0">
                <a:latin typeface="Damavand ExtraBold" panose="00000900000000000000" pitchFamily="2" charset="-78"/>
                <a:cs typeface="B Titr" panose="00000700000000000000" pitchFamily="2" charset="-78"/>
              </a:rPr>
              <a:t>بحث و نتـایج</a:t>
            </a:r>
            <a:endParaRPr lang="fa-IR" altLang="en-US" sz="4400" b="1" dirty="0">
              <a:latin typeface="Damavand ExtraBold" panose="00000900000000000000" pitchFamily="2" charset="-78"/>
              <a:cs typeface="B Titr" panose="00000700000000000000" pitchFamily="2" charset="-78"/>
            </a:endParaRPr>
          </a:p>
        </p:txBody>
      </p:sp>
      <p:grpSp>
        <p:nvGrpSpPr>
          <p:cNvPr id="7" name="Google Shape;6800;p88">
            <a:extLst>
              <a:ext uri="{FF2B5EF4-FFF2-40B4-BE49-F238E27FC236}">
                <a16:creationId xmlns:a16="http://schemas.microsoft.com/office/drawing/2014/main" id="{9F983A79-B458-3FC1-44B2-53E0833F629A}"/>
              </a:ext>
            </a:extLst>
          </p:cNvPr>
          <p:cNvGrpSpPr/>
          <p:nvPr/>
        </p:nvGrpSpPr>
        <p:grpSpPr>
          <a:xfrm rot="20928752">
            <a:off x="7880422" y="841718"/>
            <a:ext cx="2277582" cy="2271534"/>
            <a:chOff x="-30345326" y="3184750"/>
            <a:chExt cx="292225" cy="291450"/>
          </a:xfrm>
          <a:solidFill>
            <a:schemeClr val="tx1"/>
          </a:solidFill>
        </p:grpSpPr>
        <p:sp>
          <p:nvSpPr>
            <p:cNvPr id="8" name="Google Shape;6801;p88">
              <a:extLst>
                <a:ext uri="{FF2B5EF4-FFF2-40B4-BE49-F238E27FC236}">
                  <a16:creationId xmlns:a16="http://schemas.microsoft.com/office/drawing/2014/main" id="{16C488DA-7472-DF07-5B2F-100A08ED5C7D}"/>
                </a:ext>
              </a:extLst>
            </p:cNvPr>
            <p:cNvSpPr/>
            <p:nvPr/>
          </p:nvSpPr>
          <p:spPr>
            <a:xfrm>
              <a:off x="-30328000" y="3184750"/>
              <a:ext cx="258375" cy="120950"/>
            </a:xfrm>
            <a:custGeom>
              <a:avLst/>
              <a:gdLst/>
              <a:ahLst/>
              <a:cxnLst/>
              <a:rect l="l" t="t" r="r" b="b"/>
              <a:pathLst>
                <a:path w="10335" h="4838" extrusionOk="0">
                  <a:moveTo>
                    <a:pt x="1040" y="0"/>
                  </a:moveTo>
                  <a:cubicBezTo>
                    <a:pt x="473" y="0"/>
                    <a:pt x="1" y="473"/>
                    <a:pt x="1" y="1071"/>
                  </a:cubicBezTo>
                  <a:lnTo>
                    <a:pt x="1" y="2458"/>
                  </a:lnTo>
                  <a:cubicBezTo>
                    <a:pt x="1" y="2993"/>
                    <a:pt x="473" y="3466"/>
                    <a:pt x="1040" y="3466"/>
                  </a:cubicBezTo>
                  <a:lnTo>
                    <a:pt x="2048" y="3466"/>
                  </a:lnTo>
                  <a:lnTo>
                    <a:pt x="2048" y="4505"/>
                  </a:lnTo>
                  <a:cubicBezTo>
                    <a:pt x="2048" y="4663"/>
                    <a:pt x="2143" y="4757"/>
                    <a:pt x="2269" y="4820"/>
                  </a:cubicBezTo>
                  <a:cubicBezTo>
                    <a:pt x="2300" y="4831"/>
                    <a:pt x="2339" y="4838"/>
                    <a:pt x="2380" y="4838"/>
                  </a:cubicBezTo>
                  <a:cubicBezTo>
                    <a:pt x="2461" y="4838"/>
                    <a:pt x="2552" y="4810"/>
                    <a:pt x="2615" y="4726"/>
                  </a:cubicBezTo>
                  <a:lnTo>
                    <a:pt x="3876" y="3466"/>
                  </a:lnTo>
                  <a:lnTo>
                    <a:pt x="6365" y="3466"/>
                  </a:lnTo>
                  <a:lnTo>
                    <a:pt x="7625" y="4726"/>
                  </a:lnTo>
                  <a:cubicBezTo>
                    <a:pt x="7688" y="4810"/>
                    <a:pt x="7765" y="4838"/>
                    <a:pt x="7846" y="4838"/>
                  </a:cubicBezTo>
                  <a:cubicBezTo>
                    <a:pt x="7887" y="4838"/>
                    <a:pt x="7929" y="4831"/>
                    <a:pt x="7971" y="4820"/>
                  </a:cubicBezTo>
                  <a:cubicBezTo>
                    <a:pt x="8097" y="4789"/>
                    <a:pt x="8160" y="4631"/>
                    <a:pt x="8160" y="4505"/>
                  </a:cubicBezTo>
                  <a:lnTo>
                    <a:pt x="8160" y="3466"/>
                  </a:lnTo>
                  <a:lnTo>
                    <a:pt x="9231" y="3466"/>
                  </a:lnTo>
                  <a:cubicBezTo>
                    <a:pt x="9862" y="3466"/>
                    <a:pt x="10334" y="2993"/>
                    <a:pt x="10334" y="2458"/>
                  </a:cubicBezTo>
                  <a:lnTo>
                    <a:pt x="10334" y="1071"/>
                  </a:lnTo>
                  <a:cubicBezTo>
                    <a:pt x="10334" y="536"/>
                    <a:pt x="9862" y="0"/>
                    <a:pt x="9294" y="0"/>
                  </a:cubicBezTo>
                  <a:close/>
                </a:path>
              </a:pathLst>
            </a:custGeom>
            <a:grpFill/>
            <a:ln>
              <a:noFill/>
            </a:ln>
          </p:spPr>
          <p:txBody>
            <a:bodyPr spcFirstLastPara="1" wrap="square" lIns="91425" tIns="91425" rIns="91425" bIns="91425" anchor="ctr" anchorCtr="0">
              <a:noAutofit/>
            </a:bodyPr>
            <a:lstStyle/>
            <a:p>
              <a:endParaRPr sz="1400"/>
            </a:p>
          </p:txBody>
        </p:sp>
        <p:sp>
          <p:nvSpPr>
            <p:cNvPr id="9" name="Google Shape;6802;p88">
              <a:extLst>
                <a:ext uri="{FF2B5EF4-FFF2-40B4-BE49-F238E27FC236}">
                  <a16:creationId xmlns:a16="http://schemas.microsoft.com/office/drawing/2014/main" id="{DA3EDDB1-A24C-DD13-9035-62CA55CED4B0}"/>
                </a:ext>
              </a:extLst>
            </p:cNvPr>
            <p:cNvSpPr/>
            <p:nvPr/>
          </p:nvSpPr>
          <p:spPr>
            <a:xfrm>
              <a:off x="-30310674" y="3322575"/>
              <a:ext cx="68550" cy="69350"/>
            </a:xfrm>
            <a:custGeom>
              <a:avLst/>
              <a:gdLst/>
              <a:ahLst/>
              <a:cxnLst/>
              <a:rect l="l" t="t" r="r" b="b"/>
              <a:pathLst>
                <a:path w="2742" h="2774" extrusionOk="0">
                  <a:moveTo>
                    <a:pt x="1387" y="1"/>
                  </a:moveTo>
                  <a:cubicBezTo>
                    <a:pt x="599" y="1"/>
                    <a:pt x="1" y="631"/>
                    <a:pt x="1" y="1387"/>
                  </a:cubicBezTo>
                  <a:cubicBezTo>
                    <a:pt x="1" y="2143"/>
                    <a:pt x="599" y="2773"/>
                    <a:pt x="1387" y="2773"/>
                  </a:cubicBezTo>
                  <a:cubicBezTo>
                    <a:pt x="2143" y="2773"/>
                    <a:pt x="2742" y="2143"/>
                    <a:pt x="2742" y="1387"/>
                  </a:cubicBezTo>
                  <a:cubicBezTo>
                    <a:pt x="2742" y="631"/>
                    <a:pt x="2143" y="1"/>
                    <a:pt x="1387" y="1"/>
                  </a:cubicBezTo>
                  <a:close/>
                </a:path>
              </a:pathLst>
            </a:custGeom>
            <a:grpFill/>
            <a:ln>
              <a:noFill/>
            </a:ln>
          </p:spPr>
          <p:txBody>
            <a:bodyPr spcFirstLastPara="1" wrap="square" lIns="91425" tIns="91425" rIns="91425" bIns="91425" anchor="ctr" anchorCtr="0">
              <a:noAutofit/>
            </a:bodyPr>
            <a:lstStyle/>
            <a:p>
              <a:endParaRPr sz="1400"/>
            </a:p>
          </p:txBody>
        </p:sp>
        <p:sp>
          <p:nvSpPr>
            <p:cNvPr id="10" name="Google Shape;6803;p88">
              <a:extLst>
                <a:ext uri="{FF2B5EF4-FFF2-40B4-BE49-F238E27FC236}">
                  <a16:creationId xmlns:a16="http://schemas.microsoft.com/office/drawing/2014/main" id="{6D2A2955-C8DC-A6BB-B326-1B653B9E2C09}"/>
                </a:ext>
              </a:extLst>
            </p:cNvPr>
            <p:cNvSpPr/>
            <p:nvPr/>
          </p:nvSpPr>
          <p:spPr>
            <a:xfrm>
              <a:off x="-30345326" y="3408425"/>
              <a:ext cx="137075" cy="67775"/>
            </a:xfrm>
            <a:custGeom>
              <a:avLst/>
              <a:gdLst/>
              <a:ahLst/>
              <a:cxnLst/>
              <a:rect l="l" t="t" r="r" b="b"/>
              <a:pathLst>
                <a:path w="5483" h="2711" extrusionOk="0">
                  <a:moveTo>
                    <a:pt x="2741" y="1"/>
                  </a:moveTo>
                  <a:cubicBezTo>
                    <a:pt x="1387" y="1"/>
                    <a:pt x="221" y="1040"/>
                    <a:pt x="32" y="2332"/>
                  </a:cubicBezTo>
                  <a:cubicBezTo>
                    <a:pt x="0" y="2521"/>
                    <a:pt x="158" y="2710"/>
                    <a:pt x="378" y="2710"/>
                  </a:cubicBezTo>
                  <a:lnTo>
                    <a:pt x="5104" y="2710"/>
                  </a:lnTo>
                  <a:cubicBezTo>
                    <a:pt x="5325" y="2710"/>
                    <a:pt x="5482" y="2521"/>
                    <a:pt x="5482" y="2332"/>
                  </a:cubicBezTo>
                  <a:cubicBezTo>
                    <a:pt x="5262" y="977"/>
                    <a:pt x="4128" y="1"/>
                    <a:pt x="2741" y="1"/>
                  </a:cubicBezTo>
                  <a:close/>
                </a:path>
              </a:pathLst>
            </a:custGeom>
            <a:grpFill/>
            <a:ln>
              <a:noFill/>
            </a:ln>
          </p:spPr>
          <p:txBody>
            <a:bodyPr spcFirstLastPara="1" wrap="square" lIns="91425" tIns="91425" rIns="91425" bIns="91425" anchor="ctr" anchorCtr="0">
              <a:noAutofit/>
            </a:bodyPr>
            <a:lstStyle/>
            <a:p>
              <a:endParaRPr sz="1400"/>
            </a:p>
          </p:txBody>
        </p:sp>
        <p:sp>
          <p:nvSpPr>
            <p:cNvPr id="11" name="Google Shape;6804;p88">
              <a:extLst>
                <a:ext uri="{FF2B5EF4-FFF2-40B4-BE49-F238E27FC236}">
                  <a16:creationId xmlns:a16="http://schemas.microsoft.com/office/drawing/2014/main" id="{66772551-45DB-BF4A-419C-12A38D5834B0}"/>
                </a:ext>
              </a:extLst>
            </p:cNvPr>
            <p:cNvSpPr/>
            <p:nvPr/>
          </p:nvSpPr>
          <p:spPr>
            <a:xfrm>
              <a:off x="-30156299" y="3322575"/>
              <a:ext cx="68550" cy="69350"/>
            </a:xfrm>
            <a:custGeom>
              <a:avLst/>
              <a:gdLst/>
              <a:ahLst/>
              <a:cxnLst/>
              <a:rect l="l" t="t" r="r" b="b"/>
              <a:pathLst>
                <a:path w="2742" h="2774" extrusionOk="0">
                  <a:moveTo>
                    <a:pt x="1387" y="1"/>
                  </a:moveTo>
                  <a:cubicBezTo>
                    <a:pt x="631" y="1"/>
                    <a:pt x="1" y="631"/>
                    <a:pt x="1" y="1387"/>
                  </a:cubicBezTo>
                  <a:cubicBezTo>
                    <a:pt x="1" y="2143"/>
                    <a:pt x="631" y="2773"/>
                    <a:pt x="1387" y="2773"/>
                  </a:cubicBezTo>
                  <a:cubicBezTo>
                    <a:pt x="2111" y="2773"/>
                    <a:pt x="2742" y="2143"/>
                    <a:pt x="2742" y="1387"/>
                  </a:cubicBezTo>
                  <a:cubicBezTo>
                    <a:pt x="2742" y="631"/>
                    <a:pt x="2111" y="1"/>
                    <a:pt x="1387" y="1"/>
                  </a:cubicBezTo>
                  <a:close/>
                </a:path>
              </a:pathLst>
            </a:custGeom>
            <a:grpFill/>
            <a:ln>
              <a:noFill/>
            </a:ln>
          </p:spPr>
          <p:txBody>
            <a:bodyPr spcFirstLastPara="1" wrap="square" lIns="91425" tIns="91425" rIns="91425" bIns="91425" anchor="ctr" anchorCtr="0">
              <a:noAutofit/>
            </a:bodyPr>
            <a:lstStyle/>
            <a:p>
              <a:endParaRPr sz="1400"/>
            </a:p>
          </p:txBody>
        </p:sp>
        <p:sp>
          <p:nvSpPr>
            <p:cNvPr id="12" name="Google Shape;6805;p88">
              <a:extLst>
                <a:ext uri="{FF2B5EF4-FFF2-40B4-BE49-F238E27FC236}">
                  <a16:creationId xmlns:a16="http://schemas.microsoft.com/office/drawing/2014/main" id="{E28088B4-F6A8-AACD-64B1-005EB34FEBE1}"/>
                </a:ext>
              </a:extLst>
            </p:cNvPr>
            <p:cNvSpPr/>
            <p:nvPr/>
          </p:nvSpPr>
          <p:spPr>
            <a:xfrm>
              <a:off x="-30190951" y="3408425"/>
              <a:ext cx="137850" cy="67775"/>
            </a:xfrm>
            <a:custGeom>
              <a:avLst/>
              <a:gdLst/>
              <a:ahLst/>
              <a:cxnLst/>
              <a:rect l="l" t="t" r="r" b="b"/>
              <a:pathLst>
                <a:path w="5514" h="2711" extrusionOk="0">
                  <a:moveTo>
                    <a:pt x="2773" y="1"/>
                  </a:moveTo>
                  <a:cubicBezTo>
                    <a:pt x="1387" y="1"/>
                    <a:pt x="252" y="1040"/>
                    <a:pt x="32" y="2332"/>
                  </a:cubicBezTo>
                  <a:cubicBezTo>
                    <a:pt x="0" y="2521"/>
                    <a:pt x="158" y="2710"/>
                    <a:pt x="410" y="2710"/>
                  </a:cubicBezTo>
                  <a:lnTo>
                    <a:pt x="5167" y="2710"/>
                  </a:lnTo>
                  <a:cubicBezTo>
                    <a:pt x="5356" y="2710"/>
                    <a:pt x="5514" y="2521"/>
                    <a:pt x="5514" y="2332"/>
                  </a:cubicBezTo>
                  <a:cubicBezTo>
                    <a:pt x="5293" y="977"/>
                    <a:pt x="4128" y="1"/>
                    <a:pt x="2773" y="1"/>
                  </a:cubicBezTo>
                  <a:close/>
                </a:path>
              </a:pathLst>
            </a:custGeom>
            <a:grpFill/>
            <a:ln>
              <a:noFill/>
            </a:ln>
          </p:spPr>
          <p:txBody>
            <a:bodyPr spcFirstLastPara="1" wrap="square" lIns="91425" tIns="91425" rIns="91425" bIns="91425" anchor="ctr" anchorCtr="0">
              <a:noAutofit/>
            </a:bodyPr>
            <a:lstStyle/>
            <a:p>
              <a:endParaRPr sz="1400"/>
            </a:p>
          </p:txBody>
        </p:sp>
      </p:grpSp>
      <p:sp>
        <p:nvSpPr>
          <p:cNvPr id="22" name="TextBox 21">
            <a:extLst>
              <a:ext uri="{FF2B5EF4-FFF2-40B4-BE49-F238E27FC236}">
                <a16:creationId xmlns:a16="http://schemas.microsoft.com/office/drawing/2014/main" id="{686FF7D2-6D4C-B497-7DAB-5F3924B0E35D}"/>
              </a:ext>
            </a:extLst>
          </p:cNvPr>
          <p:cNvSpPr txBox="1"/>
          <p:nvPr/>
        </p:nvSpPr>
        <p:spPr>
          <a:xfrm>
            <a:off x="436030" y="1606980"/>
            <a:ext cx="4851030" cy="3754874"/>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دهید. </a:t>
            </a:r>
            <a:endParaRPr lang="en-US" sz="1600" dirty="0"/>
          </a:p>
        </p:txBody>
      </p:sp>
      <p:cxnSp>
        <p:nvCxnSpPr>
          <p:cNvPr id="23" name="Straight Connector 22">
            <a:extLst>
              <a:ext uri="{FF2B5EF4-FFF2-40B4-BE49-F238E27FC236}">
                <a16:creationId xmlns:a16="http://schemas.microsoft.com/office/drawing/2014/main" id="{B15FD380-E01E-0E83-736D-C74E678C22B7}"/>
              </a:ext>
            </a:extLst>
          </p:cNvPr>
          <p:cNvCxnSpPr/>
          <p:nvPr/>
        </p:nvCxnSpPr>
        <p:spPr>
          <a:xfrm>
            <a:off x="5615709" y="1330036"/>
            <a:ext cx="0" cy="4378037"/>
          </a:xfrm>
          <a:prstGeom prst="line">
            <a:avLst/>
          </a:prstGeom>
          <a:ln w="19050">
            <a:solidFill>
              <a:srgbClr val="843C0B"/>
            </a:solidFill>
          </a:ln>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6FC71F2B-E5C2-EA51-3D3D-A9B56C6279AE}"/>
              </a:ext>
            </a:extLst>
          </p:cNvPr>
          <p:cNvGrpSpPr/>
          <p:nvPr/>
        </p:nvGrpSpPr>
        <p:grpSpPr>
          <a:xfrm rot="998175" flipH="1">
            <a:off x="5470822" y="4960371"/>
            <a:ext cx="289774" cy="378097"/>
            <a:chOff x="5599966" y="1885686"/>
            <a:chExt cx="834132" cy="1088378"/>
          </a:xfrm>
        </p:grpSpPr>
        <p:sp>
          <p:nvSpPr>
            <p:cNvPr id="25" name="Arrow: Chevron 24">
              <a:extLst>
                <a:ext uri="{FF2B5EF4-FFF2-40B4-BE49-F238E27FC236}">
                  <a16:creationId xmlns:a16="http://schemas.microsoft.com/office/drawing/2014/main" id="{E24FA01C-F833-8C9E-3F21-5686453FAD72}"/>
                </a:ext>
              </a:extLst>
            </p:cNvPr>
            <p:cNvSpPr/>
            <p:nvPr userDrawn="1"/>
          </p:nvSpPr>
          <p:spPr>
            <a:xfrm rot="17238393" flipV="1">
              <a:off x="5743828" y="250410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Arrow: Chevron 25">
              <a:extLst>
                <a:ext uri="{FF2B5EF4-FFF2-40B4-BE49-F238E27FC236}">
                  <a16:creationId xmlns:a16="http://schemas.microsoft.com/office/drawing/2014/main" id="{B3FB4257-69C5-E6BC-203D-DF31D7B0964C}"/>
                </a:ext>
              </a:extLst>
            </p:cNvPr>
            <p:cNvSpPr/>
            <p:nvPr userDrawn="1"/>
          </p:nvSpPr>
          <p:spPr>
            <a:xfrm rot="17238393" flipV="1">
              <a:off x="5817264" y="225713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Arrow: Chevron 26">
              <a:extLst>
                <a:ext uri="{FF2B5EF4-FFF2-40B4-BE49-F238E27FC236}">
                  <a16:creationId xmlns:a16="http://schemas.microsoft.com/office/drawing/2014/main" id="{26DA08BF-8A2D-0AC9-BBA6-0DF6A1FD0315}"/>
                </a:ext>
              </a:extLst>
            </p:cNvPr>
            <p:cNvSpPr/>
            <p:nvPr userDrawn="1"/>
          </p:nvSpPr>
          <p:spPr>
            <a:xfrm rot="17238393" flipV="1">
              <a:off x="5890701" y="198879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Arrow: Chevron 27">
              <a:extLst>
                <a:ext uri="{FF2B5EF4-FFF2-40B4-BE49-F238E27FC236}">
                  <a16:creationId xmlns:a16="http://schemas.microsoft.com/office/drawing/2014/main" id="{FFB01738-ECB8-5E0D-B8B4-1BCEA105C5CF}"/>
                </a:ext>
              </a:extLst>
            </p:cNvPr>
            <p:cNvSpPr/>
            <p:nvPr userDrawn="1"/>
          </p:nvSpPr>
          <p:spPr>
            <a:xfrm rot="17238393" flipV="1">
              <a:off x="5964137" y="174182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18887030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outVertic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4238CBA-3F56-4B56-29C6-2F81E388A1B4}"/>
              </a:ext>
            </a:extLst>
          </p:cNvPr>
          <p:cNvSpPr txBox="1"/>
          <p:nvPr/>
        </p:nvSpPr>
        <p:spPr>
          <a:xfrm>
            <a:off x="9985381" y="6168499"/>
            <a:ext cx="203112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3" name="TextBox 2">
            <a:extLst>
              <a:ext uri="{FF2B5EF4-FFF2-40B4-BE49-F238E27FC236}">
                <a16:creationId xmlns:a16="http://schemas.microsoft.com/office/drawing/2014/main" id="{9C4B48B8-4E21-6AC5-88B9-7FF29AA9D9BB}"/>
              </a:ext>
            </a:extLst>
          </p:cNvPr>
          <p:cNvSpPr txBox="1"/>
          <p:nvPr/>
        </p:nvSpPr>
        <p:spPr>
          <a:xfrm>
            <a:off x="8088926" y="6168499"/>
            <a:ext cx="18964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4" name="TextBox 3">
            <a:extLst>
              <a:ext uri="{FF2B5EF4-FFF2-40B4-BE49-F238E27FC236}">
                <a16:creationId xmlns:a16="http://schemas.microsoft.com/office/drawing/2014/main" id="{0C8072DB-BE1F-9E57-A5B8-A22D47BAD280}"/>
              </a:ext>
            </a:extLst>
          </p:cNvPr>
          <p:cNvSpPr txBox="1"/>
          <p:nvPr/>
        </p:nvSpPr>
        <p:spPr>
          <a:xfrm>
            <a:off x="6135938" y="6168499"/>
            <a:ext cx="18964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5" name="TextBox 4">
            <a:extLst>
              <a:ext uri="{FF2B5EF4-FFF2-40B4-BE49-F238E27FC236}">
                <a16:creationId xmlns:a16="http://schemas.microsoft.com/office/drawing/2014/main" id="{6E421F2E-B569-60F1-0C28-67D484D56E0B}"/>
              </a:ext>
            </a:extLst>
          </p:cNvPr>
          <p:cNvSpPr txBox="1"/>
          <p:nvPr/>
        </p:nvSpPr>
        <p:spPr>
          <a:xfrm>
            <a:off x="4182950" y="6168499"/>
            <a:ext cx="17768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6" name="TextBox 5">
            <a:extLst>
              <a:ext uri="{FF2B5EF4-FFF2-40B4-BE49-F238E27FC236}">
                <a16:creationId xmlns:a16="http://schemas.microsoft.com/office/drawing/2014/main" id="{6D48B469-6501-04A1-A4C7-EBBC75439598}"/>
              </a:ext>
            </a:extLst>
          </p:cNvPr>
          <p:cNvSpPr txBox="1"/>
          <p:nvPr/>
        </p:nvSpPr>
        <p:spPr>
          <a:xfrm>
            <a:off x="574972" y="6168499"/>
            <a:ext cx="120808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sp>
        <p:nvSpPr>
          <p:cNvPr id="7" name="TextBox 6">
            <a:extLst>
              <a:ext uri="{FF2B5EF4-FFF2-40B4-BE49-F238E27FC236}">
                <a16:creationId xmlns:a16="http://schemas.microsoft.com/office/drawing/2014/main" id="{023AB1BC-AAAB-02B2-AFE1-EEFEEFC28455}"/>
              </a:ext>
            </a:extLst>
          </p:cNvPr>
          <p:cNvSpPr txBox="1"/>
          <p:nvPr/>
        </p:nvSpPr>
        <p:spPr>
          <a:xfrm>
            <a:off x="2433841" y="6168499"/>
            <a:ext cx="1489814"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8" name="TextBox 7">
            <a:extLst>
              <a:ext uri="{FF2B5EF4-FFF2-40B4-BE49-F238E27FC236}">
                <a16:creationId xmlns:a16="http://schemas.microsoft.com/office/drawing/2014/main" id="{8987EB88-0C3F-600D-69F0-A3889DABD660}"/>
              </a:ext>
            </a:extLst>
          </p:cNvPr>
          <p:cNvSpPr txBox="1"/>
          <p:nvPr/>
        </p:nvSpPr>
        <p:spPr>
          <a:xfrm>
            <a:off x="8426723" y="951107"/>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9" name="TextBox 8">
            <a:extLst>
              <a:ext uri="{FF2B5EF4-FFF2-40B4-BE49-F238E27FC236}">
                <a16:creationId xmlns:a16="http://schemas.microsoft.com/office/drawing/2014/main" id="{EB7B47F5-AC87-E317-6E4F-7182488D55B8}"/>
              </a:ext>
            </a:extLst>
          </p:cNvPr>
          <p:cNvSpPr txBox="1"/>
          <p:nvPr/>
        </p:nvSpPr>
        <p:spPr>
          <a:xfrm>
            <a:off x="8816095" y="293803"/>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sp>
        <p:nvSpPr>
          <p:cNvPr id="10" name="Oval 9">
            <a:extLst>
              <a:ext uri="{FF2B5EF4-FFF2-40B4-BE49-F238E27FC236}">
                <a16:creationId xmlns:a16="http://schemas.microsoft.com/office/drawing/2014/main" id="{DA64603F-A95B-8EEE-EA07-C91140837E55}"/>
              </a:ext>
            </a:extLst>
          </p:cNvPr>
          <p:cNvSpPr/>
          <p:nvPr/>
        </p:nvSpPr>
        <p:spPr>
          <a:xfrm>
            <a:off x="10633502" y="2015530"/>
            <a:ext cx="749147" cy="749147"/>
          </a:xfrm>
          <a:prstGeom prst="ellipse">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DA3D3A5D-6D08-6871-5887-B402E5EA5F07}"/>
              </a:ext>
            </a:extLst>
          </p:cNvPr>
          <p:cNvSpPr/>
          <p:nvPr/>
        </p:nvSpPr>
        <p:spPr>
          <a:xfrm>
            <a:off x="10633502" y="3274207"/>
            <a:ext cx="749147" cy="749147"/>
          </a:xfrm>
          <a:prstGeom prst="ellipse">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2E7B7993-C38E-0912-1449-CD1E6378F5D4}"/>
              </a:ext>
            </a:extLst>
          </p:cNvPr>
          <p:cNvSpPr/>
          <p:nvPr/>
        </p:nvSpPr>
        <p:spPr>
          <a:xfrm>
            <a:off x="10633502" y="4532884"/>
            <a:ext cx="749147" cy="749147"/>
          </a:xfrm>
          <a:prstGeom prst="ellipse">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11924C0B-B290-ED49-4BA4-98B30B6EBEE7}"/>
              </a:ext>
            </a:extLst>
          </p:cNvPr>
          <p:cNvSpPr/>
          <p:nvPr/>
        </p:nvSpPr>
        <p:spPr>
          <a:xfrm>
            <a:off x="10826616" y="2175487"/>
            <a:ext cx="347270" cy="403368"/>
          </a:xfrm>
          <a:custGeom>
            <a:avLst/>
            <a:gdLst>
              <a:gd name="connsiteX0" fmla="*/ 78286 w 253881"/>
              <a:gd name="connsiteY0" fmla="*/ 168783 h 294894"/>
              <a:gd name="connsiteX1" fmla="*/ 130864 w 253881"/>
              <a:gd name="connsiteY1" fmla="*/ 124492 h 294894"/>
              <a:gd name="connsiteX2" fmla="*/ 175156 w 253881"/>
              <a:gd name="connsiteY2" fmla="*/ 177070 h 294894"/>
              <a:gd name="connsiteX3" fmla="*/ 122578 w 253881"/>
              <a:gd name="connsiteY3" fmla="*/ 221361 h 294894"/>
              <a:gd name="connsiteX4" fmla="*/ 78286 w 253881"/>
              <a:gd name="connsiteY4" fmla="*/ 168783 h 294894"/>
              <a:gd name="connsiteX5" fmla="*/ 78286 w 253881"/>
              <a:gd name="connsiteY5" fmla="*/ 168783 h 294894"/>
              <a:gd name="connsiteX6" fmla="*/ 232020 w 253881"/>
              <a:gd name="connsiteY6" fmla="*/ 87440 h 294894"/>
              <a:gd name="connsiteX7" fmla="*/ 217637 w 253881"/>
              <a:gd name="connsiteY7" fmla="*/ 71818 h 294894"/>
              <a:gd name="connsiteX8" fmla="*/ 216780 w 253881"/>
              <a:gd name="connsiteY8" fmla="*/ 71818 h 294894"/>
              <a:gd name="connsiteX9" fmla="*/ 206017 w 253881"/>
              <a:gd name="connsiteY9" fmla="*/ 81725 h 294894"/>
              <a:gd name="connsiteX10" fmla="*/ 149438 w 253881"/>
              <a:gd name="connsiteY10" fmla="*/ 53721 h 294894"/>
              <a:gd name="connsiteX11" fmla="*/ 149438 w 253881"/>
              <a:gd name="connsiteY11" fmla="*/ 32576 h 294894"/>
              <a:gd name="connsiteX12" fmla="*/ 147914 w 253881"/>
              <a:gd name="connsiteY12" fmla="*/ 31052 h 294894"/>
              <a:gd name="connsiteX13" fmla="*/ 105718 w 253881"/>
              <a:gd name="connsiteY13" fmla="*/ 31052 h 294894"/>
              <a:gd name="connsiteX14" fmla="*/ 104194 w 253881"/>
              <a:gd name="connsiteY14" fmla="*/ 32576 h 294894"/>
              <a:gd name="connsiteX15" fmla="*/ 104194 w 253881"/>
              <a:gd name="connsiteY15" fmla="*/ 53245 h 294894"/>
              <a:gd name="connsiteX16" fmla="*/ 46092 w 253881"/>
              <a:gd name="connsiteY16" fmla="*/ 80867 h 294894"/>
              <a:gd name="connsiteX17" fmla="*/ 37138 w 253881"/>
              <a:gd name="connsiteY17" fmla="*/ 72581 h 294894"/>
              <a:gd name="connsiteX18" fmla="*/ 36281 w 253881"/>
              <a:gd name="connsiteY18" fmla="*/ 72581 h 294894"/>
              <a:gd name="connsiteX19" fmla="*/ 21898 w 253881"/>
              <a:gd name="connsiteY19" fmla="*/ 88202 h 294894"/>
              <a:gd name="connsiteX20" fmla="*/ 21898 w 253881"/>
              <a:gd name="connsiteY20" fmla="*/ 89059 h 294894"/>
              <a:gd name="connsiteX21" fmla="*/ 30566 w 253881"/>
              <a:gd name="connsiteY21" fmla="*/ 96965 h 294894"/>
              <a:gd name="connsiteX22" fmla="*/ 3801 w 253881"/>
              <a:gd name="connsiteY22" fmla="*/ 173069 h 294894"/>
              <a:gd name="connsiteX23" fmla="*/ 125626 w 253881"/>
              <a:gd name="connsiteY23" fmla="*/ 294894 h 294894"/>
              <a:gd name="connsiteX24" fmla="*/ 247450 w 253881"/>
              <a:gd name="connsiteY24" fmla="*/ 173069 h 294894"/>
              <a:gd name="connsiteX25" fmla="*/ 221542 w 253881"/>
              <a:gd name="connsiteY25" fmla="*/ 97917 h 294894"/>
              <a:gd name="connsiteX26" fmla="*/ 232115 w 253881"/>
              <a:gd name="connsiteY26" fmla="*/ 88202 h 294894"/>
              <a:gd name="connsiteX27" fmla="*/ 232020 w 253881"/>
              <a:gd name="connsiteY27" fmla="*/ 87440 h 294894"/>
              <a:gd name="connsiteX28" fmla="*/ 232020 w 253881"/>
              <a:gd name="connsiteY28" fmla="*/ 87440 h 294894"/>
              <a:gd name="connsiteX29" fmla="*/ 125530 w 253881"/>
              <a:gd name="connsiteY29" fmla="*/ 62484 h 294894"/>
              <a:gd name="connsiteX30" fmla="*/ 14755 w 253881"/>
              <a:gd name="connsiteY30" fmla="*/ 173260 h 294894"/>
              <a:gd name="connsiteX31" fmla="*/ 125530 w 253881"/>
              <a:gd name="connsiteY31" fmla="*/ 284036 h 294894"/>
              <a:gd name="connsiteX32" fmla="*/ 236306 w 253881"/>
              <a:gd name="connsiteY32" fmla="*/ 173165 h 294894"/>
              <a:gd name="connsiteX33" fmla="*/ 125530 w 253881"/>
              <a:gd name="connsiteY33" fmla="*/ 62484 h 294894"/>
              <a:gd name="connsiteX34" fmla="*/ 125530 w 253881"/>
              <a:gd name="connsiteY34" fmla="*/ 62484 h 294894"/>
              <a:gd name="connsiteX35" fmla="*/ 252975 w 253881"/>
              <a:gd name="connsiteY35" fmla="*/ 74295 h 294894"/>
              <a:gd name="connsiteX36" fmla="*/ 252784 w 253881"/>
              <a:gd name="connsiteY36" fmla="*/ 79153 h 294894"/>
              <a:gd name="connsiteX37" fmla="*/ 241926 w 253881"/>
              <a:gd name="connsiteY37" fmla="*/ 89154 h 294894"/>
              <a:gd name="connsiteX38" fmla="*/ 237068 w 253881"/>
              <a:gd name="connsiteY38" fmla="*/ 88964 h 294894"/>
              <a:gd name="connsiteX39" fmla="*/ 216685 w 253881"/>
              <a:gd name="connsiteY39" fmla="*/ 66865 h 294894"/>
              <a:gd name="connsiteX40" fmla="*/ 216875 w 253881"/>
              <a:gd name="connsiteY40" fmla="*/ 62008 h 294894"/>
              <a:gd name="connsiteX41" fmla="*/ 227734 w 253881"/>
              <a:gd name="connsiteY41" fmla="*/ 52007 h 294894"/>
              <a:gd name="connsiteX42" fmla="*/ 232591 w 253881"/>
              <a:gd name="connsiteY42" fmla="*/ 52197 h 294894"/>
              <a:gd name="connsiteX43" fmla="*/ 252975 w 253881"/>
              <a:gd name="connsiteY43" fmla="*/ 74295 h 294894"/>
              <a:gd name="connsiteX44" fmla="*/ 252975 w 253881"/>
              <a:gd name="connsiteY44" fmla="*/ 74295 h 294894"/>
              <a:gd name="connsiteX45" fmla="*/ 943 w 253881"/>
              <a:gd name="connsiteY45" fmla="*/ 75057 h 294894"/>
              <a:gd name="connsiteX46" fmla="*/ 21327 w 253881"/>
              <a:gd name="connsiteY46" fmla="*/ 52959 h 294894"/>
              <a:gd name="connsiteX47" fmla="*/ 26185 w 253881"/>
              <a:gd name="connsiteY47" fmla="*/ 52768 h 294894"/>
              <a:gd name="connsiteX48" fmla="*/ 37043 w 253881"/>
              <a:gd name="connsiteY48" fmla="*/ 62865 h 294894"/>
              <a:gd name="connsiteX49" fmla="*/ 37234 w 253881"/>
              <a:gd name="connsiteY49" fmla="*/ 67723 h 294894"/>
              <a:gd name="connsiteX50" fmla="*/ 16850 w 253881"/>
              <a:gd name="connsiteY50" fmla="*/ 89821 h 294894"/>
              <a:gd name="connsiteX51" fmla="*/ 11992 w 253881"/>
              <a:gd name="connsiteY51" fmla="*/ 90011 h 294894"/>
              <a:gd name="connsiteX52" fmla="*/ 1134 w 253881"/>
              <a:gd name="connsiteY52" fmla="*/ 80010 h 294894"/>
              <a:gd name="connsiteX53" fmla="*/ 943 w 253881"/>
              <a:gd name="connsiteY53" fmla="*/ 75057 h 294894"/>
              <a:gd name="connsiteX54" fmla="*/ 943 w 253881"/>
              <a:gd name="connsiteY54" fmla="*/ 75057 h 294894"/>
              <a:gd name="connsiteX55" fmla="*/ 88478 w 253881"/>
              <a:gd name="connsiteY55" fmla="*/ 0 h 294894"/>
              <a:gd name="connsiteX56" fmla="*/ 164964 w 253881"/>
              <a:gd name="connsiteY56" fmla="*/ 0 h 294894"/>
              <a:gd name="connsiteX57" fmla="*/ 168583 w 253881"/>
              <a:gd name="connsiteY57" fmla="*/ 3620 h 294894"/>
              <a:gd name="connsiteX58" fmla="*/ 168583 w 253881"/>
              <a:gd name="connsiteY58" fmla="*/ 24289 h 294894"/>
              <a:gd name="connsiteX59" fmla="*/ 164964 w 253881"/>
              <a:gd name="connsiteY59" fmla="*/ 27908 h 294894"/>
              <a:gd name="connsiteX60" fmla="*/ 88478 w 253881"/>
              <a:gd name="connsiteY60" fmla="*/ 27908 h 294894"/>
              <a:gd name="connsiteX61" fmla="*/ 84859 w 253881"/>
              <a:gd name="connsiteY61" fmla="*/ 24289 h 294894"/>
              <a:gd name="connsiteX62" fmla="*/ 84859 w 253881"/>
              <a:gd name="connsiteY62" fmla="*/ 3620 h 294894"/>
              <a:gd name="connsiteX63" fmla="*/ 88478 w 253881"/>
              <a:gd name="connsiteY63" fmla="*/ 0 h 294894"/>
              <a:gd name="connsiteX64" fmla="*/ 88478 w 253881"/>
              <a:gd name="connsiteY64" fmla="*/ 0 h 294894"/>
              <a:gd name="connsiteX65" fmla="*/ 110671 w 253881"/>
              <a:gd name="connsiteY65" fmla="*/ 171164 h 294894"/>
              <a:gd name="connsiteX66" fmla="*/ 124578 w 253881"/>
              <a:gd name="connsiteY66" fmla="*/ 187642 h 294894"/>
              <a:gd name="connsiteX67" fmla="*/ 141056 w 253881"/>
              <a:gd name="connsiteY67" fmla="*/ 173736 h 294894"/>
              <a:gd name="connsiteX68" fmla="*/ 127150 w 253881"/>
              <a:gd name="connsiteY68" fmla="*/ 157258 h 294894"/>
              <a:gd name="connsiteX69" fmla="*/ 110671 w 253881"/>
              <a:gd name="connsiteY69" fmla="*/ 171164 h 294894"/>
              <a:gd name="connsiteX70" fmla="*/ 110671 w 253881"/>
              <a:gd name="connsiteY70" fmla="*/ 171164 h 294894"/>
              <a:gd name="connsiteX71" fmla="*/ 49330 w 253881"/>
              <a:gd name="connsiteY71" fmla="*/ 154591 h 294894"/>
              <a:gd name="connsiteX72" fmla="*/ 36948 w 253881"/>
              <a:gd name="connsiteY72" fmla="*/ 156401 h 294894"/>
              <a:gd name="connsiteX73" fmla="*/ 35710 w 253881"/>
              <a:gd name="connsiteY73" fmla="*/ 157639 h 294894"/>
              <a:gd name="connsiteX74" fmla="*/ 34662 w 253881"/>
              <a:gd name="connsiteY74" fmla="*/ 171450 h 294894"/>
              <a:gd name="connsiteX75" fmla="*/ 35614 w 253881"/>
              <a:gd name="connsiteY75" fmla="*/ 172879 h 294894"/>
              <a:gd name="connsiteX76" fmla="*/ 47425 w 253881"/>
              <a:gd name="connsiteY76" fmla="*/ 176689 h 294894"/>
              <a:gd name="connsiteX77" fmla="*/ 50664 w 253881"/>
              <a:gd name="connsiteY77" fmla="*/ 195548 h 294894"/>
              <a:gd name="connsiteX78" fmla="*/ 41139 w 253881"/>
              <a:gd name="connsiteY78" fmla="*/ 203073 h 294894"/>
              <a:gd name="connsiteX79" fmla="*/ 40758 w 253881"/>
              <a:gd name="connsiteY79" fmla="*/ 204788 h 294894"/>
              <a:gd name="connsiteX80" fmla="*/ 46663 w 253881"/>
              <a:gd name="connsiteY80" fmla="*/ 217361 h 294894"/>
              <a:gd name="connsiteX81" fmla="*/ 48187 w 253881"/>
              <a:gd name="connsiteY81" fmla="*/ 218123 h 294894"/>
              <a:gd name="connsiteX82" fmla="*/ 59998 w 253881"/>
              <a:gd name="connsiteY82" fmla="*/ 215646 h 294894"/>
              <a:gd name="connsiteX83" fmla="*/ 72476 w 253881"/>
              <a:gd name="connsiteY83" fmla="*/ 230505 h 294894"/>
              <a:gd name="connsiteX84" fmla="*/ 68095 w 253881"/>
              <a:gd name="connsiteY84" fmla="*/ 241459 h 294894"/>
              <a:gd name="connsiteX85" fmla="*/ 68571 w 253881"/>
              <a:gd name="connsiteY85" fmla="*/ 243078 h 294894"/>
              <a:gd name="connsiteX86" fmla="*/ 80001 w 253881"/>
              <a:gd name="connsiteY86" fmla="*/ 251079 h 294894"/>
              <a:gd name="connsiteX87" fmla="*/ 81715 w 253881"/>
              <a:gd name="connsiteY87" fmla="*/ 250984 h 294894"/>
              <a:gd name="connsiteX88" fmla="*/ 90478 w 253881"/>
              <a:gd name="connsiteY88" fmla="*/ 243173 h 294894"/>
              <a:gd name="connsiteX89" fmla="*/ 108957 w 253881"/>
              <a:gd name="connsiteY89" fmla="*/ 249841 h 294894"/>
              <a:gd name="connsiteX90" fmla="*/ 110576 w 253881"/>
              <a:gd name="connsiteY90" fmla="*/ 261271 h 294894"/>
              <a:gd name="connsiteX91" fmla="*/ 111814 w 253881"/>
              <a:gd name="connsiteY91" fmla="*/ 262509 h 294894"/>
              <a:gd name="connsiteX92" fmla="*/ 125721 w 253881"/>
              <a:gd name="connsiteY92" fmla="*/ 263747 h 294894"/>
              <a:gd name="connsiteX93" fmla="*/ 127150 w 253881"/>
              <a:gd name="connsiteY93" fmla="*/ 262795 h 294894"/>
              <a:gd name="connsiteX94" fmla="*/ 130769 w 253881"/>
              <a:gd name="connsiteY94" fmla="*/ 251746 h 294894"/>
              <a:gd name="connsiteX95" fmla="*/ 150295 w 253881"/>
              <a:gd name="connsiteY95" fmla="*/ 248222 h 294894"/>
              <a:gd name="connsiteX96" fmla="*/ 157439 w 253881"/>
              <a:gd name="connsiteY96" fmla="*/ 257270 h 294894"/>
              <a:gd name="connsiteX97" fmla="*/ 159154 w 253881"/>
              <a:gd name="connsiteY97" fmla="*/ 257651 h 294894"/>
              <a:gd name="connsiteX98" fmla="*/ 171727 w 253881"/>
              <a:gd name="connsiteY98" fmla="*/ 251746 h 294894"/>
              <a:gd name="connsiteX99" fmla="*/ 172489 w 253881"/>
              <a:gd name="connsiteY99" fmla="*/ 250222 h 294894"/>
              <a:gd name="connsiteX100" fmla="*/ 170107 w 253881"/>
              <a:gd name="connsiteY100" fmla="*/ 238792 h 294894"/>
              <a:gd name="connsiteX101" fmla="*/ 185157 w 253881"/>
              <a:gd name="connsiteY101" fmla="*/ 225933 h 294894"/>
              <a:gd name="connsiteX102" fmla="*/ 195920 w 253881"/>
              <a:gd name="connsiteY102" fmla="*/ 230219 h 294894"/>
              <a:gd name="connsiteX103" fmla="*/ 197635 w 253881"/>
              <a:gd name="connsiteY103" fmla="*/ 229743 h 294894"/>
              <a:gd name="connsiteX104" fmla="*/ 205636 w 253881"/>
              <a:gd name="connsiteY104" fmla="*/ 218313 h 294894"/>
              <a:gd name="connsiteX105" fmla="*/ 205540 w 253881"/>
              <a:gd name="connsiteY105" fmla="*/ 216599 h 294894"/>
              <a:gd name="connsiteX106" fmla="*/ 197635 w 253881"/>
              <a:gd name="connsiteY106" fmla="*/ 207836 h 294894"/>
              <a:gd name="connsiteX107" fmla="*/ 204112 w 253881"/>
              <a:gd name="connsiteY107" fmla="*/ 189357 h 294894"/>
              <a:gd name="connsiteX108" fmla="*/ 215827 w 253881"/>
              <a:gd name="connsiteY108" fmla="*/ 187642 h 294894"/>
              <a:gd name="connsiteX109" fmla="*/ 217066 w 253881"/>
              <a:gd name="connsiteY109" fmla="*/ 186404 h 294894"/>
              <a:gd name="connsiteX110" fmla="*/ 218304 w 253881"/>
              <a:gd name="connsiteY110" fmla="*/ 172498 h 294894"/>
              <a:gd name="connsiteX111" fmla="*/ 217351 w 253881"/>
              <a:gd name="connsiteY111" fmla="*/ 171069 h 294894"/>
              <a:gd name="connsiteX112" fmla="*/ 205826 w 253881"/>
              <a:gd name="connsiteY112" fmla="*/ 167259 h 294894"/>
              <a:gd name="connsiteX113" fmla="*/ 202207 w 253881"/>
              <a:gd name="connsiteY113" fmla="*/ 148400 h 294894"/>
              <a:gd name="connsiteX114" fmla="*/ 211732 w 253881"/>
              <a:gd name="connsiteY114" fmla="*/ 140875 h 294894"/>
              <a:gd name="connsiteX115" fmla="*/ 212113 w 253881"/>
              <a:gd name="connsiteY115" fmla="*/ 139160 h 294894"/>
              <a:gd name="connsiteX116" fmla="*/ 206207 w 253881"/>
              <a:gd name="connsiteY116" fmla="*/ 126587 h 294894"/>
              <a:gd name="connsiteX117" fmla="*/ 204683 w 253881"/>
              <a:gd name="connsiteY117" fmla="*/ 125825 h 294894"/>
              <a:gd name="connsiteX118" fmla="*/ 192491 w 253881"/>
              <a:gd name="connsiteY118" fmla="*/ 128397 h 294894"/>
              <a:gd name="connsiteX119" fmla="*/ 180204 w 253881"/>
              <a:gd name="connsiteY119" fmla="*/ 114110 h 294894"/>
              <a:gd name="connsiteX120" fmla="*/ 184871 w 253881"/>
              <a:gd name="connsiteY120" fmla="*/ 102489 h 294894"/>
              <a:gd name="connsiteX121" fmla="*/ 184395 w 253881"/>
              <a:gd name="connsiteY121" fmla="*/ 100775 h 294894"/>
              <a:gd name="connsiteX122" fmla="*/ 172965 w 253881"/>
              <a:gd name="connsiteY122" fmla="*/ 92774 h 294894"/>
              <a:gd name="connsiteX123" fmla="*/ 171250 w 253881"/>
              <a:gd name="connsiteY123" fmla="*/ 92869 h 294894"/>
              <a:gd name="connsiteX124" fmla="*/ 161725 w 253881"/>
              <a:gd name="connsiteY124" fmla="*/ 101346 h 294894"/>
              <a:gd name="connsiteX125" fmla="*/ 144104 w 253881"/>
              <a:gd name="connsiteY125" fmla="*/ 95155 h 294894"/>
              <a:gd name="connsiteX126" fmla="*/ 142294 w 253881"/>
              <a:gd name="connsiteY126" fmla="*/ 82487 h 294894"/>
              <a:gd name="connsiteX127" fmla="*/ 141056 w 253881"/>
              <a:gd name="connsiteY127" fmla="*/ 81248 h 294894"/>
              <a:gd name="connsiteX128" fmla="*/ 127150 w 253881"/>
              <a:gd name="connsiteY128" fmla="*/ 80010 h 294894"/>
              <a:gd name="connsiteX129" fmla="*/ 125721 w 253881"/>
              <a:gd name="connsiteY129" fmla="*/ 80963 h 294894"/>
              <a:gd name="connsiteX130" fmla="*/ 121720 w 253881"/>
              <a:gd name="connsiteY130" fmla="*/ 93250 h 294894"/>
              <a:gd name="connsiteX131" fmla="*/ 103432 w 253881"/>
              <a:gd name="connsiteY131" fmla="*/ 96584 h 294894"/>
              <a:gd name="connsiteX132" fmla="*/ 95527 w 253881"/>
              <a:gd name="connsiteY132" fmla="*/ 86487 h 294894"/>
              <a:gd name="connsiteX133" fmla="*/ 93812 w 253881"/>
              <a:gd name="connsiteY133" fmla="*/ 86106 h 294894"/>
              <a:gd name="connsiteX134" fmla="*/ 81239 w 253881"/>
              <a:gd name="connsiteY134" fmla="*/ 92012 h 294894"/>
              <a:gd name="connsiteX135" fmla="*/ 80477 w 253881"/>
              <a:gd name="connsiteY135" fmla="*/ 93536 h 294894"/>
              <a:gd name="connsiteX136" fmla="*/ 83144 w 253881"/>
              <a:gd name="connsiteY136" fmla="*/ 106204 h 294894"/>
              <a:gd name="connsiteX137" fmla="*/ 68952 w 253881"/>
              <a:gd name="connsiteY137" fmla="*/ 118205 h 294894"/>
              <a:gd name="connsiteX138" fmla="*/ 57141 w 253881"/>
              <a:gd name="connsiteY138" fmla="*/ 113443 h 294894"/>
              <a:gd name="connsiteX139" fmla="*/ 55426 w 253881"/>
              <a:gd name="connsiteY139" fmla="*/ 113919 h 294894"/>
              <a:gd name="connsiteX140" fmla="*/ 47425 w 253881"/>
              <a:gd name="connsiteY140" fmla="*/ 125349 h 294894"/>
              <a:gd name="connsiteX141" fmla="*/ 47521 w 253881"/>
              <a:gd name="connsiteY141" fmla="*/ 127064 h 294894"/>
              <a:gd name="connsiteX142" fmla="*/ 55998 w 253881"/>
              <a:gd name="connsiteY142" fmla="*/ 136493 h 294894"/>
              <a:gd name="connsiteX143" fmla="*/ 49330 w 253881"/>
              <a:gd name="connsiteY143" fmla="*/ 154591 h 294894"/>
              <a:gd name="connsiteX144" fmla="*/ 49330 w 253881"/>
              <a:gd name="connsiteY144" fmla="*/ 154591 h 294894"/>
              <a:gd name="connsiteX145" fmla="*/ 69238 w 253881"/>
              <a:gd name="connsiteY145" fmla="*/ 167735 h 294894"/>
              <a:gd name="connsiteX146" fmla="*/ 121625 w 253881"/>
              <a:gd name="connsiteY146" fmla="*/ 230029 h 294894"/>
              <a:gd name="connsiteX147" fmla="*/ 183919 w 253881"/>
              <a:gd name="connsiteY147" fmla="*/ 177641 h 294894"/>
              <a:gd name="connsiteX148" fmla="*/ 131531 w 253881"/>
              <a:gd name="connsiteY148" fmla="*/ 115348 h 294894"/>
              <a:gd name="connsiteX149" fmla="*/ 69238 w 253881"/>
              <a:gd name="connsiteY149" fmla="*/ 167735 h 294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253881" h="294894">
                <a:moveTo>
                  <a:pt x="78286" y="168783"/>
                </a:moveTo>
                <a:cubicBezTo>
                  <a:pt x="80572" y="142018"/>
                  <a:pt x="104099" y="122206"/>
                  <a:pt x="130864" y="124492"/>
                </a:cubicBezTo>
                <a:cubicBezTo>
                  <a:pt x="157630" y="126778"/>
                  <a:pt x="177442" y="150305"/>
                  <a:pt x="175156" y="177070"/>
                </a:cubicBezTo>
                <a:cubicBezTo>
                  <a:pt x="172870" y="203835"/>
                  <a:pt x="149343" y="223647"/>
                  <a:pt x="122578" y="221361"/>
                </a:cubicBezTo>
                <a:cubicBezTo>
                  <a:pt x="95812" y="219075"/>
                  <a:pt x="76000" y="195453"/>
                  <a:pt x="78286" y="168783"/>
                </a:cubicBezTo>
                <a:lnTo>
                  <a:pt x="78286" y="168783"/>
                </a:lnTo>
                <a:close/>
                <a:moveTo>
                  <a:pt x="232020" y="87440"/>
                </a:moveTo>
                <a:lnTo>
                  <a:pt x="217637" y="71818"/>
                </a:lnTo>
                <a:cubicBezTo>
                  <a:pt x="217447" y="71533"/>
                  <a:pt x="216970" y="71533"/>
                  <a:pt x="216780" y="71818"/>
                </a:cubicBezTo>
                <a:lnTo>
                  <a:pt x="206017" y="81725"/>
                </a:lnTo>
                <a:cubicBezTo>
                  <a:pt x="190205" y="67818"/>
                  <a:pt x="170869" y="58007"/>
                  <a:pt x="149438" y="53721"/>
                </a:cubicBezTo>
                <a:lnTo>
                  <a:pt x="149438" y="32576"/>
                </a:lnTo>
                <a:cubicBezTo>
                  <a:pt x="149438" y="31718"/>
                  <a:pt x="148771" y="31052"/>
                  <a:pt x="147914" y="31052"/>
                </a:cubicBezTo>
                <a:lnTo>
                  <a:pt x="105718" y="31052"/>
                </a:lnTo>
                <a:cubicBezTo>
                  <a:pt x="104861" y="31052"/>
                  <a:pt x="104194" y="31718"/>
                  <a:pt x="104194" y="32576"/>
                </a:cubicBezTo>
                <a:lnTo>
                  <a:pt x="104194" y="53245"/>
                </a:lnTo>
                <a:cubicBezTo>
                  <a:pt x="82192" y="57150"/>
                  <a:pt x="62284" y="66865"/>
                  <a:pt x="46092" y="80867"/>
                </a:cubicBezTo>
                <a:lnTo>
                  <a:pt x="37138" y="72581"/>
                </a:lnTo>
                <a:cubicBezTo>
                  <a:pt x="36853" y="72390"/>
                  <a:pt x="36472" y="72390"/>
                  <a:pt x="36281" y="72581"/>
                </a:cubicBezTo>
                <a:lnTo>
                  <a:pt x="21898" y="88202"/>
                </a:lnTo>
                <a:cubicBezTo>
                  <a:pt x="21708" y="88487"/>
                  <a:pt x="21708" y="88868"/>
                  <a:pt x="21898" y="89059"/>
                </a:cubicBezTo>
                <a:lnTo>
                  <a:pt x="30566" y="96965"/>
                </a:lnTo>
                <a:cubicBezTo>
                  <a:pt x="13802" y="117824"/>
                  <a:pt x="3801" y="144304"/>
                  <a:pt x="3801" y="173069"/>
                </a:cubicBezTo>
                <a:cubicBezTo>
                  <a:pt x="3801" y="240316"/>
                  <a:pt x="58379" y="294894"/>
                  <a:pt x="125626" y="294894"/>
                </a:cubicBezTo>
                <a:cubicBezTo>
                  <a:pt x="192872" y="294894"/>
                  <a:pt x="247450" y="240316"/>
                  <a:pt x="247450" y="173069"/>
                </a:cubicBezTo>
                <a:cubicBezTo>
                  <a:pt x="247450" y="144685"/>
                  <a:pt x="237735" y="118682"/>
                  <a:pt x="221542" y="97917"/>
                </a:cubicBezTo>
                <a:lnTo>
                  <a:pt x="232115" y="88202"/>
                </a:lnTo>
                <a:cubicBezTo>
                  <a:pt x="232210" y="88106"/>
                  <a:pt x="232306" y="87725"/>
                  <a:pt x="232020" y="87440"/>
                </a:cubicBezTo>
                <a:lnTo>
                  <a:pt x="232020" y="87440"/>
                </a:lnTo>
                <a:close/>
                <a:moveTo>
                  <a:pt x="125530" y="62484"/>
                </a:moveTo>
                <a:cubicBezTo>
                  <a:pt x="64380" y="62484"/>
                  <a:pt x="14755" y="112109"/>
                  <a:pt x="14755" y="173260"/>
                </a:cubicBezTo>
                <a:cubicBezTo>
                  <a:pt x="14755" y="234410"/>
                  <a:pt x="64380" y="284036"/>
                  <a:pt x="125530" y="284036"/>
                </a:cubicBezTo>
                <a:cubicBezTo>
                  <a:pt x="186681" y="284036"/>
                  <a:pt x="236306" y="234315"/>
                  <a:pt x="236306" y="173165"/>
                </a:cubicBezTo>
                <a:cubicBezTo>
                  <a:pt x="236306" y="112014"/>
                  <a:pt x="186681" y="62484"/>
                  <a:pt x="125530" y="62484"/>
                </a:cubicBezTo>
                <a:lnTo>
                  <a:pt x="125530" y="62484"/>
                </a:lnTo>
                <a:close/>
                <a:moveTo>
                  <a:pt x="252975" y="74295"/>
                </a:moveTo>
                <a:cubicBezTo>
                  <a:pt x="254213" y="75724"/>
                  <a:pt x="254213" y="77915"/>
                  <a:pt x="252784" y="79153"/>
                </a:cubicBezTo>
                <a:lnTo>
                  <a:pt x="241926" y="89154"/>
                </a:lnTo>
                <a:cubicBezTo>
                  <a:pt x="240497" y="90392"/>
                  <a:pt x="238306" y="90392"/>
                  <a:pt x="237068" y="88964"/>
                </a:cubicBezTo>
                <a:lnTo>
                  <a:pt x="216685" y="66865"/>
                </a:lnTo>
                <a:cubicBezTo>
                  <a:pt x="215351" y="65437"/>
                  <a:pt x="215446" y="63246"/>
                  <a:pt x="216875" y="62008"/>
                </a:cubicBezTo>
                <a:lnTo>
                  <a:pt x="227734" y="52007"/>
                </a:lnTo>
                <a:cubicBezTo>
                  <a:pt x="229162" y="50768"/>
                  <a:pt x="231353" y="50768"/>
                  <a:pt x="232591" y="52197"/>
                </a:cubicBezTo>
                <a:lnTo>
                  <a:pt x="252975" y="74295"/>
                </a:lnTo>
                <a:lnTo>
                  <a:pt x="252975" y="74295"/>
                </a:lnTo>
                <a:close/>
                <a:moveTo>
                  <a:pt x="943" y="75057"/>
                </a:moveTo>
                <a:lnTo>
                  <a:pt x="21327" y="52959"/>
                </a:lnTo>
                <a:cubicBezTo>
                  <a:pt x="22660" y="51530"/>
                  <a:pt x="24851" y="51530"/>
                  <a:pt x="26185" y="52768"/>
                </a:cubicBezTo>
                <a:lnTo>
                  <a:pt x="37043" y="62865"/>
                </a:lnTo>
                <a:cubicBezTo>
                  <a:pt x="38472" y="64103"/>
                  <a:pt x="38567" y="66389"/>
                  <a:pt x="37234" y="67723"/>
                </a:cubicBezTo>
                <a:lnTo>
                  <a:pt x="16850" y="89821"/>
                </a:lnTo>
                <a:cubicBezTo>
                  <a:pt x="15517" y="91250"/>
                  <a:pt x="13326" y="91345"/>
                  <a:pt x="11992" y="90011"/>
                </a:cubicBezTo>
                <a:lnTo>
                  <a:pt x="1134" y="80010"/>
                </a:lnTo>
                <a:cubicBezTo>
                  <a:pt x="-295" y="78581"/>
                  <a:pt x="-390" y="76390"/>
                  <a:pt x="943" y="75057"/>
                </a:cubicBezTo>
                <a:lnTo>
                  <a:pt x="943" y="75057"/>
                </a:lnTo>
                <a:close/>
                <a:moveTo>
                  <a:pt x="88478" y="0"/>
                </a:moveTo>
                <a:lnTo>
                  <a:pt x="164964" y="0"/>
                </a:lnTo>
                <a:cubicBezTo>
                  <a:pt x="166964" y="0"/>
                  <a:pt x="168583" y="1619"/>
                  <a:pt x="168583" y="3620"/>
                </a:cubicBezTo>
                <a:lnTo>
                  <a:pt x="168583" y="24289"/>
                </a:lnTo>
                <a:cubicBezTo>
                  <a:pt x="168583" y="26289"/>
                  <a:pt x="166964" y="27908"/>
                  <a:pt x="164964" y="27908"/>
                </a:cubicBezTo>
                <a:lnTo>
                  <a:pt x="88478" y="27908"/>
                </a:lnTo>
                <a:cubicBezTo>
                  <a:pt x="86478" y="27908"/>
                  <a:pt x="84859" y="26289"/>
                  <a:pt x="84859" y="24289"/>
                </a:cubicBezTo>
                <a:lnTo>
                  <a:pt x="84859" y="3620"/>
                </a:lnTo>
                <a:cubicBezTo>
                  <a:pt x="84763" y="1619"/>
                  <a:pt x="86478" y="0"/>
                  <a:pt x="88478" y="0"/>
                </a:cubicBezTo>
                <a:lnTo>
                  <a:pt x="88478" y="0"/>
                </a:lnTo>
                <a:close/>
                <a:moveTo>
                  <a:pt x="110671" y="171164"/>
                </a:moveTo>
                <a:cubicBezTo>
                  <a:pt x="109909" y="179546"/>
                  <a:pt x="116196" y="186976"/>
                  <a:pt x="124578" y="187642"/>
                </a:cubicBezTo>
                <a:cubicBezTo>
                  <a:pt x="132960" y="188405"/>
                  <a:pt x="140389" y="182118"/>
                  <a:pt x="141056" y="173736"/>
                </a:cubicBezTo>
                <a:cubicBezTo>
                  <a:pt x="141818" y="165354"/>
                  <a:pt x="135532" y="157925"/>
                  <a:pt x="127150" y="157258"/>
                </a:cubicBezTo>
                <a:cubicBezTo>
                  <a:pt x="118768" y="156496"/>
                  <a:pt x="111433" y="162782"/>
                  <a:pt x="110671" y="171164"/>
                </a:cubicBezTo>
                <a:lnTo>
                  <a:pt x="110671" y="171164"/>
                </a:lnTo>
                <a:close/>
                <a:moveTo>
                  <a:pt x="49330" y="154591"/>
                </a:moveTo>
                <a:lnTo>
                  <a:pt x="36948" y="156401"/>
                </a:lnTo>
                <a:cubicBezTo>
                  <a:pt x="36281" y="156496"/>
                  <a:pt x="35805" y="156972"/>
                  <a:pt x="35710" y="157639"/>
                </a:cubicBezTo>
                <a:lnTo>
                  <a:pt x="34662" y="171450"/>
                </a:lnTo>
                <a:cubicBezTo>
                  <a:pt x="34567" y="172117"/>
                  <a:pt x="35043" y="172688"/>
                  <a:pt x="35614" y="172879"/>
                </a:cubicBezTo>
                <a:lnTo>
                  <a:pt x="47425" y="176689"/>
                </a:lnTo>
                <a:cubicBezTo>
                  <a:pt x="47711" y="183166"/>
                  <a:pt x="48854" y="189548"/>
                  <a:pt x="50664" y="195548"/>
                </a:cubicBezTo>
                <a:lnTo>
                  <a:pt x="41139" y="203073"/>
                </a:lnTo>
                <a:cubicBezTo>
                  <a:pt x="40663" y="203454"/>
                  <a:pt x="40472" y="204216"/>
                  <a:pt x="40758" y="204788"/>
                </a:cubicBezTo>
                <a:lnTo>
                  <a:pt x="46663" y="217361"/>
                </a:lnTo>
                <a:cubicBezTo>
                  <a:pt x="46949" y="217932"/>
                  <a:pt x="47616" y="218313"/>
                  <a:pt x="48187" y="218123"/>
                </a:cubicBezTo>
                <a:lnTo>
                  <a:pt x="59998" y="215646"/>
                </a:lnTo>
                <a:cubicBezTo>
                  <a:pt x="63523" y="221075"/>
                  <a:pt x="67714" y="226124"/>
                  <a:pt x="72476" y="230505"/>
                </a:cubicBezTo>
                <a:lnTo>
                  <a:pt x="68095" y="241459"/>
                </a:lnTo>
                <a:cubicBezTo>
                  <a:pt x="67809" y="242030"/>
                  <a:pt x="68095" y="242792"/>
                  <a:pt x="68571" y="243078"/>
                </a:cubicBezTo>
                <a:lnTo>
                  <a:pt x="80001" y="251079"/>
                </a:lnTo>
                <a:cubicBezTo>
                  <a:pt x="80572" y="251460"/>
                  <a:pt x="81239" y="251460"/>
                  <a:pt x="81715" y="250984"/>
                </a:cubicBezTo>
                <a:lnTo>
                  <a:pt x="90478" y="243173"/>
                </a:lnTo>
                <a:cubicBezTo>
                  <a:pt x="96289" y="246126"/>
                  <a:pt x="102480" y="248412"/>
                  <a:pt x="108957" y="249841"/>
                </a:cubicBezTo>
                <a:lnTo>
                  <a:pt x="110576" y="261271"/>
                </a:lnTo>
                <a:cubicBezTo>
                  <a:pt x="110671" y="261938"/>
                  <a:pt x="111148" y="262414"/>
                  <a:pt x="111814" y="262509"/>
                </a:cubicBezTo>
                <a:lnTo>
                  <a:pt x="125721" y="263747"/>
                </a:lnTo>
                <a:cubicBezTo>
                  <a:pt x="126388" y="263843"/>
                  <a:pt x="126959" y="263366"/>
                  <a:pt x="127150" y="262795"/>
                </a:cubicBezTo>
                <a:lnTo>
                  <a:pt x="130769" y="251746"/>
                </a:lnTo>
                <a:cubicBezTo>
                  <a:pt x="137532" y="251365"/>
                  <a:pt x="144009" y="250127"/>
                  <a:pt x="150295" y="248222"/>
                </a:cubicBezTo>
                <a:lnTo>
                  <a:pt x="157439" y="257270"/>
                </a:lnTo>
                <a:cubicBezTo>
                  <a:pt x="157820" y="257747"/>
                  <a:pt x="158582" y="257937"/>
                  <a:pt x="159154" y="257651"/>
                </a:cubicBezTo>
                <a:lnTo>
                  <a:pt x="171727" y="251746"/>
                </a:lnTo>
                <a:cubicBezTo>
                  <a:pt x="172298" y="251460"/>
                  <a:pt x="172679" y="250793"/>
                  <a:pt x="172489" y="250222"/>
                </a:cubicBezTo>
                <a:lnTo>
                  <a:pt x="170107" y="238792"/>
                </a:lnTo>
                <a:cubicBezTo>
                  <a:pt x="175632" y="235172"/>
                  <a:pt x="180680" y="230886"/>
                  <a:pt x="185157" y="225933"/>
                </a:cubicBezTo>
                <a:lnTo>
                  <a:pt x="195920" y="230219"/>
                </a:lnTo>
                <a:cubicBezTo>
                  <a:pt x="196492" y="230505"/>
                  <a:pt x="197254" y="230219"/>
                  <a:pt x="197635" y="229743"/>
                </a:cubicBezTo>
                <a:lnTo>
                  <a:pt x="205636" y="218313"/>
                </a:lnTo>
                <a:cubicBezTo>
                  <a:pt x="206017" y="217741"/>
                  <a:pt x="206017" y="217075"/>
                  <a:pt x="205540" y="216599"/>
                </a:cubicBezTo>
                <a:lnTo>
                  <a:pt x="197635" y="207836"/>
                </a:lnTo>
                <a:cubicBezTo>
                  <a:pt x="200492" y="202121"/>
                  <a:pt x="202683" y="195929"/>
                  <a:pt x="204112" y="189357"/>
                </a:cubicBezTo>
                <a:lnTo>
                  <a:pt x="215827" y="187642"/>
                </a:lnTo>
                <a:cubicBezTo>
                  <a:pt x="216494" y="187547"/>
                  <a:pt x="216970" y="187071"/>
                  <a:pt x="217066" y="186404"/>
                </a:cubicBezTo>
                <a:lnTo>
                  <a:pt x="218304" y="172498"/>
                </a:lnTo>
                <a:cubicBezTo>
                  <a:pt x="218399" y="171831"/>
                  <a:pt x="217923" y="171260"/>
                  <a:pt x="217351" y="171069"/>
                </a:cubicBezTo>
                <a:lnTo>
                  <a:pt x="205826" y="167259"/>
                </a:lnTo>
                <a:cubicBezTo>
                  <a:pt x="205445" y="160782"/>
                  <a:pt x="204207" y="154400"/>
                  <a:pt x="202207" y="148400"/>
                </a:cubicBezTo>
                <a:lnTo>
                  <a:pt x="211732" y="140875"/>
                </a:lnTo>
                <a:cubicBezTo>
                  <a:pt x="212208" y="140494"/>
                  <a:pt x="212398" y="139732"/>
                  <a:pt x="212113" y="139160"/>
                </a:cubicBezTo>
                <a:lnTo>
                  <a:pt x="206207" y="126587"/>
                </a:lnTo>
                <a:cubicBezTo>
                  <a:pt x="205921" y="126016"/>
                  <a:pt x="205255" y="125635"/>
                  <a:pt x="204683" y="125825"/>
                </a:cubicBezTo>
                <a:lnTo>
                  <a:pt x="192491" y="128397"/>
                </a:lnTo>
                <a:cubicBezTo>
                  <a:pt x="188967" y="123158"/>
                  <a:pt x="184871" y="118301"/>
                  <a:pt x="180204" y="114110"/>
                </a:cubicBezTo>
                <a:lnTo>
                  <a:pt x="184871" y="102489"/>
                </a:lnTo>
                <a:cubicBezTo>
                  <a:pt x="185157" y="101917"/>
                  <a:pt x="184871" y="101156"/>
                  <a:pt x="184395" y="100775"/>
                </a:cubicBezTo>
                <a:lnTo>
                  <a:pt x="172965" y="92774"/>
                </a:lnTo>
                <a:cubicBezTo>
                  <a:pt x="172393" y="92392"/>
                  <a:pt x="171727" y="92392"/>
                  <a:pt x="171250" y="92869"/>
                </a:cubicBezTo>
                <a:lnTo>
                  <a:pt x="161725" y="101346"/>
                </a:lnTo>
                <a:cubicBezTo>
                  <a:pt x="156201" y="98584"/>
                  <a:pt x="150295" y="96488"/>
                  <a:pt x="144104" y="95155"/>
                </a:cubicBezTo>
                <a:lnTo>
                  <a:pt x="142294" y="82487"/>
                </a:lnTo>
                <a:cubicBezTo>
                  <a:pt x="142199" y="81820"/>
                  <a:pt x="141723" y="81343"/>
                  <a:pt x="141056" y="81248"/>
                </a:cubicBezTo>
                <a:lnTo>
                  <a:pt x="127150" y="80010"/>
                </a:lnTo>
                <a:cubicBezTo>
                  <a:pt x="126483" y="79915"/>
                  <a:pt x="125911" y="80391"/>
                  <a:pt x="125721" y="80963"/>
                </a:cubicBezTo>
                <a:lnTo>
                  <a:pt x="121720" y="93250"/>
                </a:lnTo>
                <a:cubicBezTo>
                  <a:pt x="115434" y="93631"/>
                  <a:pt x="109338" y="94774"/>
                  <a:pt x="103432" y="96584"/>
                </a:cubicBezTo>
                <a:lnTo>
                  <a:pt x="95527" y="86487"/>
                </a:lnTo>
                <a:cubicBezTo>
                  <a:pt x="95146" y="86011"/>
                  <a:pt x="94384" y="85820"/>
                  <a:pt x="93812" y="86106"/>
                </a:cubicBezTo>
                <a:lnTo>
                  <a:pt x="81239" y="92012"/>
                </a:lnTo>
                <a:cubicBezTo>
                  <a:pt x="80668" y="92297"/>
                  <a:pt x="80287" y="92964"/>
                  <a:pt x="80477" y="93536"/>
                </a:cubicBezTo>
                <a:lnTo>
                  <a:pt x="83144" y="106204"/>
                </a:lnTo>
                <a:cubicBezTo>
                  <a:pt x="77905" y="109633"/>
                  <a:pt x="73143" y="113633"/>
                  <a:pt x="68952" y="118205"/>
                </a:cubicBezTo>
                <a:lnTo>
                  <a:pt x="57141" y="113443"/>
                </a:lnTo>
                <a:cubicBezTo>
                  <a:pt x="56569" y="113157"/>
                  <a:pt x="55807" y="113443"/>
                  <a:pt x="55426" y="113919"/>
                </a:cubicBezTo>
                <a:lnTo>
                  <a:pt x="47425" y="125349"/>
                </a:lnTo>
                <a:cubicBezTo>
                  <a:pt x="47044" y="125920"/>
                  <a:pt x="47044" y="126587"/>
                  <a:pt x="47521" y="127064"/>
                </a:cubicBezTo>
                <a:lnTo>
                  <a:pt x="55998" y="136493"/>
                </a:lnTo>
                <a:cubicBezTo>
                  <a:pt x="52950" y="142399"/>
                  <a:pt x="50854" y="148304"/>
                  <a:pt x="49330" y="154591"/>
                </a:cubicBezTo>
                <a:lnTo>
                  <a:pt x="49330" y="154591"/>
                </a:lnTo>
                <a:close/>
                <a:moveTo>
                  <a:pt x="69238" y="167735"/>
                </a:moveTo>
                <a:cubicBezTo>
                  <a:pt x="66475" y="199358"/>
                  <a:pt x="90002" y="227266"/>
                  <a:pt x="121625" y="230029"/>
                </a:cubicBezTo>
                <a:cubicBezTo>
                  <a:pt x="153248" y="232791"/>
                  <a:pt x="181156" y="209264"/>
                  <a:pt x="183919" y="177641"/>
                </a:cubicBezTo>
                <a:cubicBezTo>
                  <a:pt x="186681" y="146018"/>
                  <a:pt x="163154" y="118110"/>
                  <a:pt x="131531" y="115348"/>
                </a:cubicBezTo>
                <a:cubicBezTo>
                  <a:pt x="99813" y="112586"/>
                  <a:pt x="71905" y="136112"/>
                  <a:pt x="69238" y="167735"/>
                </a:cubicBezTo>
                <a:close/>
              </a:path>
            </a:pathLst>
          </a:custGeom>
          <a:solidFill>
            <a:schemeClr val="tx1"/>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D9955D86-65AD-AED6-A514-C59523FDB4AA}"/>
              </a:ext>
            </a:extLst>
          </p:cNvPr>
          <p:cNvSpPr/>
          <p:nvPr/>
        </p:nvSpPr>
        <p:spPr>
          <a:xfrm>
            <a:off x="10744438" y="3401347"/>
            <a:ext cx="424228" cy="455129"/>
          </a:xfrm>
          <a:custGeom>
            <a:avLst/>
            <a:gdLst>
              <a:gd name="connsiteX0" fmla="*/ 239864 w 310144"/>
              <a:gd name="connsiteY0" fmla="*/ 34122 h 332735"/>
              <a:gd name="connsiteX1" fmla="*/ 241484 w 310144"/>
              <a:gd name="connsiteY1" fmla="*/ 33836 h 332735"/>
              <a:gd name="connsiteX2" fmla="*/ 281393 w 310144"/>
              <a:gd name="connsiteY2" fmla="*/ 403 h 332735"/>
              <a:gd name="connsiteX3" fmla="*/ 284156 w 310144"/>
              <a:gd name="connsiteY3" fmla="*/ 2118 h 332735"/>
              <a:gd name="connsiteX4" fmla="*/ 271202 w 310144"/>
              <a:gd name="connsiteY4" fmla="*/ 51648 h 332735"/>
              <a:gd name="connsiteX5" fmla="*/ 271678 w 310144"/>
              <a:gd name="connsiteY5" fmla="*/ 53267 h 332735"/>
              <a:gd name="connsiteX6" fmla="*/ 280536 w 310144"/>
              <a:gd name="connsiteY6" fmla="*/ 156518 h 332735"/>
              <a:gd name="connsiteX7" fmla="*/ 201669 w 310144"/>
              <a:gd name="connsiteY7" fmla="*/ 144612 h 332735"/>
              <a:gd name="connsiteX8" fmla="*/ 137185 w 310144"/>
              <a:gd name="connsiteY8" fmla="*/ 97749 h 332735"/>
              <a:gd name="connsiteX9" fmla="*/ 239864 w 310144"/>
              <a:gd name="connsiteY9" fmla="*/ 34122 h 332735"/>
              <a:gd name="connsiteX10" fmla="*/ 239864 w 310144"/>
              <a:gd name="connsiteY10" fmla="*/ 34122 h 332735"/>
              <a:gd name="connsiteX11" fmla="*/ 201574 w 310144"/>
              <a:gd name="connsiteY11" fmla="*/ 144993 h 332735"/>
              <a:gd name="connsiteX12" fmla="*/ 166141 w 310144"/>
              <a:gd name="connsiteY12" fmla="*/ 172330 h 332735"/>
              <a:gd name="connsiteX13" fmla="*/ 207574 w 310144"/>
              <a:gd name="connsiteY13" fmla="*/ 189379 h 332735"/>
              <a:gd name="connsiteX14" fmla="*/ 201574 w 310144"/>
              <a:gd name="connsiteY14" fmla="*/ 144993 h 332735"/>
              <a:gd name="connsiteX15" fmla="*/ 201574 w 310144"/>
              <a:gd name="connsiteY15" fmla="*/ 144993 h 332735"/>
              <a:gd name="connsiteX16" fmla="*/ 284346 w 310144"/>
              <a:gd name="connsiteY16" fmla="*/ 277867 h 332735"/>
              <a:gd name="connsiteX17" fmla="*/ 283774 w 310144"/>
              <a:gd name="connsiteY17" fmla="*/ 279486 h 332735"/>
              <a:gd name="connsiteX18" fmla="*/ 292823 w 310144"/>
              <a:gd name="connsiteY18" fmla="*/ 330730 h 332735"/>
              <a:gd name="connsiteX19" fmla="*/ 289870 w 310144"/>
              <a:gd name="connsiteY19" fmla="*/ 332254 h 332735"/>
              <a:gd name="connsiteX20" fmla="*/ 253485 w 310144"/>
              <a:gd name="connsiteY20" fmla="*/ 296250 h 332735"/>
              <a:gd name="connsiteX21" fmla="*/ 251770 w 310144"/>
              <a:gd name="connsiteY21" fmla="*/ 295774 h 332735"/>
              <a:gd name="connsiteX22" fmla="*/ 157854 w 310144"/>
              <a:gd name="connsiteY22" fmla="*/ 251863 h 332735"/>
              <a:gd name="connsiteX23" fmla="*/ 207574 w 310144"/>
              <a:gd name="connsiteY23" fmla="*/ 189570 h 332735"/>
              <a:gd name="connsiteX24" fmla="*/ 280441 w 310144"/>
              <a:gd name="connsiteY24" fmla="*/ 157090 h 332735"/>
              <a:gd name="connsiteX25" fmla="*/ 284346 w 310144"/>
              <a:gd name="connsiteY25" fmla="*/ 277867 h 332735"/>
              <a:gd name="connsiteX26" fmla="*/ 284346 w 310144"/>
              <a:gd name="connsiteY26" fmla="*/ 277867 h 332735"/>
              <a:gd name="connsiteX27" fmla="*/ 268249 w 310144"/>
              <a:gd name="connsiteY27" fmla="*/ 253768 h 332735"/>
              <a:gd name="connsiteX28" fmla="*/ 276631 w 310144"/>
              <a:gd name="connsiteY28" fmla="*/ 245101 h 332735"/>
              <a:gd name="connsiteX29" fmla="*/ 268249 w 310144"/>
              <a:gd name="connsiteY29" fmla="*/ 236338 h 332735"/>
              <a:gd name="connsiteX30" fmla="*/ 259867 w 310144"/>
              <a:gd name="connsiteY30" fmla="*/ 245101 h 332735"/>
              <a:gd name="connsiteX31" fmla="*/ 268249 w 310144"/>
              <a:gd name="connsiteY31" fmla="*/ 253768 h 332735"/>
              <a:gd name="connsiteX32" fmla="*/ 268249 w 310144"/>
              <a:gd name="connsiteY32" fmla="*/ 253768 h 332735"/>
              <a:gd name="connsiteX33" fmla="*/ 244531 w 310144"/>
              <a:gd name="connsiteY33" fmla="*/ 254149 h 332735"/>
              <a:gd name="connsiteX34" fmla="*/ 252818 w 310144"/>
              <a:gd name="connsiteY34" fmla="*/ 245577 h 332735"/>
              <a:gd name="connsiteX35" fmla="*/ 244531 w 310144"/>
              <a:gd name="connsiteY35" fmla="*/ 236814 h 332735"/>
              <a:gd name="connsiteX36" fmla="*/ 236149 w 310144"/>
              <a:gd name="connsiteY36" fmla="*/ 245577 h 332735"/>
              <a:gd name="connsiteX37" fmla="*/ 244531 w 310144"/>
              <a:gd name="connsiteY37" fmla="*/ 254149 h 332735"/>
              <a:gd name="connsiteX38" fmla="*/ 244531 w 310144"/>
              <a:gd name="connsiteY38" fmla="*/ 254149 h 332735"/>
              <a:gd name="connsiteX39" fmla="*/ 220719 w 310144"/>
              <a:gd name="connsiteY39" fmla="*/ 254435 h 332735"/>
              <a:gd name="connsiteX40" fmla="*/ 229101 w 310144"/>
              <a:gd name="connsiteY40" fmla="*/ 245863 h 332735"/>
              <a:gd name="connsiteX41" fmla="*/ 220719 w 310144"/>
              <a:gd name="connsiteY41" fmla="*/ 237100 h 332735"/>
              <a:gd name="connsiteX42" fmla="*/ 212337 w 310144"/>
              <a:gd name="connsiteY42" fmla="*/ 245863 h 332735"/>
              <a:gd name="connsiteX43" fmla="*/ 220719 w 310144"/>
              <a:gd name="connsiteY43" fmla="*/ 254435 h 332735"/>
              <a:gd name="connsiteX44" fmla="*/ 220719 w 310144"/>
              <a:gd name="connsiteY44" fmla="*/ 254435 h 332735"/>
              <a:gd name="connsiteX45" fmla="*/ 51079 w 310144"/>
              <a:gd name="connsiteY45" fmla="*/ 194523 h 332735"/>
              <a:gd name="connsiteX46" fmla="*/ 157473 w 310144"/>
              <a:gd name="connsiteY46" fmla="*/ 251673 h 332735"/>
              <a:gd name="connsiteX47" fmla="*/ 165855 w 310144"/>
              <a:gd name="connsiteY47" fmla="*/ 172330 h 332735"/>
              <a:gd name="connsiteX48" fmla="*/ 136804 w 310144"/>
              <a:gd name="connsiteY48" fmla="*/ 98035 h 332735"/>
              <a:gd name="connsiteX49" fmla="*/ 51841 w 310144"/>
              <a:gd name="connsiteY49" fmla="*/ 157375 h 332735"/>
              <a:gd name="connsiteX50" fmla="*/ 50602 w 310144"/>
              <a:gd name="connsiteY50" fmla="*/ 158614 h 332735"/>
              <a:gd name="connsiteX51" fmla="*/ 1263 w 310144"/>
              <a:gd name="connsiteY51" fmla="*/ 172139 h 332735"/>
              <a:gd name="connsiteX52" fmla="*/ 1168 w 310144"/>
              <a:gd name="connsiteY52" fmla="*/ 175378 h 332735"/>
              <a:gd name="connsiteX53" fmla="*/ 50126 w 310144"/>
              <a:gd name="connsiteY53" fmla="*/ 193189 h 332735"/>
              <a:gd name="connsiteX54" fmla="*/ 51079 w 310144"/>
              <a:gd name="connsiteY54" fmla="*/ 194523 h 332735"/>
              <a:gd name="connsiteX55" fmla="*/ 51079 w 310144"/>
              <a:gd name="connsiteY55" fmla="*/ 194523 h 332735"/>
              <a:gd name="connsiteX56" fmla="*/ 112801 w 310144"/>
              <a:gd name="connsiteY56" fmla="*/ 190808 h 332735"/>
              <a:gd name="connsiteX57" fmla="*/ 100704 w 310144"/>
              <a:gd name="connsiteY57" fmla="*/ 190808 h 332735"/>
              <a:gd name="connsiteX58" fmla="*/ 112706 w 310144"/>
              <a:gd name="connsiteY58" fmla="*/ 157947 h 332735"/>
              <a:gd name="connsiteX59" fmla="*/ 94989 w 310144"/>
              <a:gd name="connsiteY59" fmla="*/ 153470 h 332735"/>
              <a:gd name="connsiteX60" fmla="*/ 92037 w 310144"/>
              <a:gd name="connsiteY60" fmla="*/ 143278 h 332735"/>
              <a:gd name="connsiteX61" fmla="*/ 126898 w 310144"/>
              <a:gd name="connsiteY61" fmla="*/ 155756 h 332735"/>
              <a:gd name="connsiteX62" fmla="*/ 112801 w 310144"/>
              <a:gd name="connsiteY62" fmla="*/ 190808 h 332735"/>
              <a:gd name="connsiteX63" fmla="*/ 112801 w 310144"/>
              <a:gd name="connsiteY63" fmla="*/ 190808 h 332735"/>
              <a:gd name="connsiteX64" fmla="*/ 106514 w 310144"/>
              <a:gd name="connsiteY64" fmla="*/ 214430 h 332735"/>
              <a:gd name="connsiteX65" fmla="*/ 98132 w 310144"/>
              <a:gd name="connsiteY65" fmla="*/ 205858 h 332735"/>
              <a:gd name="connsiteX66" fmla="*/ 106514 w 310144"/>
              <a:gd name="connsiteY66" fmla="*/ 197095 h 332735"/>
              <a:gd name="connsiteX67" fmla="*/ 114896 w 310144"/>
              <a:gd name="connsiteY67" fmla="*/ 205858 h 332735"/>
              <a:gd name="connsiteX68" fmla="*/ 106514 w 310144"/>
              <a:gd name="connsiteY68" fmla="*/ 214430 h 332735"/>
              <a:gd name="connsiteX69" fmla="*/ 106514 w 310144"/>
              <a:gd name="connsiteY69" fmla="*/ 214430 h 332735"/>
              <a:gd name="connsiteX70" fmla="*/ 210337 w 310144"/>
              <a:gd name="connsiteY70" fmla="*/ 49362 h 332735"/>
              <a:gd name="connsiteX71" fmla="*/ 212242 w 310144"/>
              <a:gd name="connsiteY71" fmla="*/ 99749 h 332735"/>
              <a:gd name="connsiteX72" fmla="*/ 223386 w 310144"/>
              <a:gd name="connsiteY72" fmla="*/ 99749 h 332735"/>
              <a:gd name="connsiteX73" fmla="*/ 225291 w 310144"/>
              <a:gd name="connsiteY73" fmla="*/ 49362 h 332735"/>
              <a:gd name="connsiteX74" fmla="*/ 210337 w 310144"/>
              <a:gd name="connsiteY74" fmla="*/ 49362 h 332735"/>
              <a:gd name="connsiteX75" fmla="*/ 210337 w 310144"/>
              <a:gd name="connsiteY75" fmla="*/ 49362 h 332735"/>
              <a:gd name="connsiteX76" fmla="*/ 217861 w 310144"/>
              <a:gd name="connsiteY76" fmla="*/ 124038 h 332735"/>
              <a:gd name="connsiteX77" fmla="*/ 226244 w 310144"/>
              <a:gd name="connsiteY77" fmla="*/ 115370 h 332735"/>
              <a:gd name="connsiteX78" fmla="*/ 217861 w 310144"/>
              <a:gd name="connsiteY78" fmla="*/ 106607 h 332735"/>
              <a:gd name="connsiteX79" fmla="*/ 209479 w 310144"/>
              <a:gd name="connsiteY79" fmla="*/ 115370 h 332735"/>
              <a:gd name="connsiteX80" fmla="*/ 217861 w 310144"/>
              <a:gd name="connsiteY80" fmla="*/ 124038 h 33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10144" h="332735">
                <a:moveTo>
                  <a:pt x="239864" y="34122"/>
                </a:moveTo>
                <a:cubicBezTo>
                  <a:pt x="240436" y="34312"/>
                  <a:pt x="241007" y="34217"/>
                  <a:pt x="241484" y="33836"/>
                </a:cubicBezTo>
                <a:lnTo>
                  <a:pt x="281393" y="403"/>
                </a:lnTo>
                <a:cubicBezTo>
                  <a:pt x="282631" y="-644"/>
                  <a:pt x="284632" y="499"/>
                  <a:pt x="284156" y="2118"/>
                </a:cubicBezTo>
                <a:lnTo>
                  <a:pt x="271202" y="51648"/>
                </a:lnTo>
                <a:cubicBezTo>
                  <a:pt x="271011" y="52219"/>
                  <a:pt x="271202" y="52886"/>
                  <a:pt x="271678" y="53267"/>
                </a:cubicBezTo>
                <a:cubicBezTo>
                  <a:pt x="299586" y="80699"/>
                  <a:pt x="303301" y="124895"/>
                  <a:pt x="280536" y="156518"/>
                </a:cubicBezTo>
                <a:cubicBezTo>
                  <a:pt x="258153" y="138897"/>
                  <a:pt x="228339" y="134325"/>
                  <a:pt x="201669" y="144612"/>
                </a:cubicBezTo>
                <a:cubicBezTo>
                  <a:pt x="189953" y="118609"/>
                  <a:pt x="165569" y="100892"/>
                  <a:pt x="137185" y="97749"/>
                </a:cubicBezTo>
                <a:cubicBezTo>
                  <a:pt x="144710" y="49362"/>
                  <a:pt x="193859" y="19549"/>
                  <a:pt x="239864" y="34122"/>
                </a:cubicBezTo>
                <a:lnTo>
                  <a:pt x="239864" y="34122"/>
                </a:lnTo>
                <a:close/>
                <a:moveTo>
                  <a:pt x="201574" y="144993"/>
                </a:moveTo>
                <a:cubicBezTo>
                  <a:pt x="187381" y="150517"/>
                  <a:pt x="175094" y="159947"/>
                  <a:pt x="166141" y="172330"/>
                </a:cubicBezTo>
                <a:cubicBezTo>
                  <a:pt x="178047" y="181855"/>
                  <a:pt x="192335" y="187760"/>
                  <a:pt x="207574" y="189379"/>
                </a:cubicBezTo>
                <a:cubicBezTo>
                  <a:pt x="209861" y="174235"/>
                  <a:pt x="207765" y="158899"/>
                  <a:pt x="201574" y="144993"/>
                </a:cubicBezTo>
                <a:lnTo>
                  <a:pt x="201574" y="144993"/>
                </a:lnTo>
                <a:close/>
                <a:moveTo>
                  <a:pt x="284346" y="277867"/>
                </a:moveTo>
                <a:cubicBezTo>
                  <a:pt x="283870" y="278248"/>
                  <a:pt x="283680" y="278819"/>
                  <a:pt x="283774" y="279486"/>
                </a:cubicBezTo>
                <a:lnTo>
                  <a:pt x="292823" y="330730"/>
                </a:lnTo>
                <a:cubicBezTo>
                  <a:pt x="293109" y="332350"/>
                  <a:pt x="291109" y="333397"/>
                  <a:pt x="289870" y="332254"/>
                </a:cubicBezTo>
                <a:lnTo>
                  <a:pt x="253485" y="296250"/>
                </a:lnTo>
                <a:cubicBezTo>
                  <a:pt x="253009" y="295774"/>
                  <a:pt x="252437" y="295678"/>
                  <a:pt x="251770" y="295774"/>
                </a:cubicBezTo>
                <a:cubicBezTo>
                  <a:pt x="213956" y="306251"/>
                  <a:pt x="174047" y="287582"/>
                  <a:pt x="157854" y="251863"/>
                </a:cubicBezTo>
                <a:cubicBezTo>
                  <a:pt x="184334" y="241291"/>
                  <a:pt x="203193" y="217764"/>
                  <a:pt x="207574" y="189570"/>
                </a:cubicBezTo>
                <a:cubicBezTo>
                  <a:pt x="235959" y="192332"/>
                  <a:pt x="263487" y="180140"/>
                  <a:pt x="280441" y="157090"/>
                </a:cubicBezTo>
                <a:cubicBezTo>
                  <a:pt x="318731" y="187855"/>
                  <a:pt x="319970" y="245291"/>
                  <a:pt x="284346" y="277867"/>
                </a:cubicBezTo>
                <a:lnTo>
                  <a:pt x="284346" y="277867"/>
                </a:lnTo>
                <a:close/>
                <a:moveTo>
                  <a:pt x="268249" y="253768"/>
                </a:moveTo>
                <a:cubicBezTo>
                  <a:pt x="273392" y="253768"/>
                  <a:pt x="276631" y="250054"/>
                  <a:pt x="276631" y="245101"/>
                </a:cubicBezTo>
                <a:cubicBezTo>
                  <a:pt x="276631" y="239862"/>
                  <a:pt x="273202" y="236338"/>
                  <a:pt x="268249" y="236338"/>
                </a:cubicBezTo>
                <a:cubicBezTo>
                  <a:pt x="263487" y="236338"/>
                  <a:pt x="259867" y="239957"/>
                  <a:pt x="259867" y="245101"/>
                </a:cubicBezTo>
                <a:cubicBezTo>
                  <a:pt x="259962" y="249958"/>
                  <a:pt x="263105" y="253768"/>
                  <a:pt x="268249" y="253768"/>
                </a:cubicBezTo>
                <a:lnTo>
                  <a:pt x="268249" y="253768"/>
                </a:lnTo>
                <a:close/>
                <a:moveTo>
                  <a:pt x="244531" y="254149"/>
                </a:moveTo>
                <a:cubicBezTo>
                  <a:pt x="249675" y="254149"/>
                  <a:pt x="252818" y="250435"/>
                  <a:pt x="252818" y="245577"/>
                </a:cubicBezTo>
                <a:cubicBezTo>
                  <a:pt x="252818" y="240338"/>
                  <a:pt x="249389" y="236814"/>
                  <a:pt x="244531" y="236814"/>
                </a:cubicBezTo>
                <a:cubicBezTo>
                  <a:pt x="239769" y="236814"/>
                  <a:pt x="236149" y="240433"/>
                  <a:pt x="236149" y="245577"/>
                </a:cubicBezTo>
                <a:cubicBezTo>
                  <a:pt x="236149" y="250244"/>
                  <a:pt x="239293" y="254149"/>
                  <a:pt x="244531" y="254149"/>
                </a:cubicBezTo>
                <a:lnTo>
                  <a:pt x="244531" y="254149"/>
                </a:lnTo>
                <a:close/>
                <a:moveTo>
                  <a:pt x="220719" y="254435"/>
                </a:moveTo>
                <a:cubicBezTo>
                  <a:pt x="225863" y="254435"/>
                  <a:pt x="229101" y="250720"/>
                  <a:pt x="229101" y="245863"/>
                </a:cubicBezTo>
                <a:cubicBezTo>
                  <a:pt x="229101" y="240624"/>
                  <a:pt x="225672" y="237100"/>
                  <a:pt x="220719" y="237100"/>
                </a:cubicBezTo>
                <a:cubicBezTo>
                  <a:pt x="215956" y="237100"/>
                  <a:pt x="212337" y="240719"/>
                  <a:pt x="212337" y="245863"/>
                </a:cubicBezTo>
                <a:cubicBezTo>
                  <a:pt x="212337" y="250530"/>
                  <a:pt x="215480" y="254435"/>
                  <a:pt x="220719" y="254435"/>
                </a:cubicBezTo>
                <a:lnTo>
                  <a:pt x="220719" y="254435"/>
                </a:lnTo>
                <a:close/>
                <a:moveTo>
                  <a:pt x="51079" y="194523"/>
                </a:moveTo>
                <a:cubicBezTo>
                  <a:pt x="61461" y="241576"/>
                  <a:pt x="111943" y="269294"/>
                  <a:pt x="157473" y="251673"/>
                </a:cubicBezTo>
                <a:cubicBezTo>
                  <a:pt x="146043" y="225574"/>
                  <a:pt x="149281" y="195475"/>
                  <a:pt x="165855" y="172330"/>
                </a:cubicBezTo>
                <a:cubicBezTo>
                  <a:pt x="143662" y="154423"/>
                  <a:pt x="132708" y="126229"/>
                  <a:pt x="136804" y="98035"/>
                </a:cubicBezTo>
                <a:cubicBezTo>
                  <a:pt x="97751" y="94129"/>
                  <a:pt x="61652" y="119275"/>
                  <a:pt x="51841" y="157375"/>
                </a:cubicBezTo>
                <a:cubicBezTo>
                  <a:pt x="51650" y="157947"/>
                  <a:pt x="51269" y="158423"/>
                  <a:pt x="50602" y="158614"/>
                </a:cubicBezTo>
                <a:lnTo>
                  <a:pt x="1263" y="172139"/>
                </a:lnTo>
                <a:cubicBezTo>
                  <a:pt x="-356" y="172615"/>
                  <a:pt x="-451" y="174806"/>
                  <a:pt x="1168" y="175378"/>
                </a:cubicBezTo>
                <a:lnTo>
                  <a:pt x="50126" y="193189"/>
                </a:lnTo>
                <a:cubicBezTo>
                  <a:pt x="50507" y="193475"/>
                  <a:pt x="50889" y="193951"/>
                  <a:pt x="51079" y="194523"/>
                </a:cubicBezTo>
                <a:lnTo>
                  <a:pt x="51079" y="194523"/>
                </a:lnTo>
                <a:close/>
                <a:moveTo>
                  <a:pt x="112801" y="190808"/>
                </a:moveTo>
                <a:lnTo>
                  <a:pt x="100704" y="190808"/>
                </a:lnTo>
                <a:cubicBezTo>
                  <a:pt x="99561" y="172330"/>
                  <a:pt x="112706" y="168043"/>
                  <a:pt x="112706" y="157947"/>
                </a:cubicBezTo>
                <a:cubicBezTo>
                  <a:pt x="112706" y="148517"/>
                  <a:pt x="100513" y="149565"/>
                  <a:pt x="94989" y="153470"/>
                </a:cubicBezTo>
                <a:lnTo>
                  <a:pt x="92037" y="143278"/>
                </a:lnTo>
                <a:cubicBezTo>
                  <a:pt x="104228" y="135944"/>
                  <a:pt x="126898" y="137754"/>
                  <a:pt x="126898" y="155756"/>
                </a:cubicBezTo>
                <a:cubicBezTo>
                  <a:pt x="126898" y="170901"/>
                  <a:pt x="112801" y="171853"/>
                  <a:pt x="112801" y="190808"/>
                </a:cubicBezTo>
                <a:lnTo>
                  <a:pt x="112801" y="190808"/>
                </a:lnTo>
                <a:close/>
                <a:moveTo>
                  <a:pt x="106514" y="214430"/>
                </a:moveTo>
                <a:cubicBezTo>
                  <a:pt x="101276" y="214430"/>
                  <a:pt x="98132" y="210525"/>
                  <a:pt x="98132" y="205858"/>
                </a:cubicBezTo>
                <a:cubicBezTo>
                  <a:pt x="98132" y="200619"/>
                  <a:pt x="101752" y="197095"/>
                  <a:pt x="106514" y="197095"/>
                </a:cubicBezTo>
                <a:cubicBezTo>
                  <a:pt x="111467" y="197095"/>
                  <a:pt x="114896" y="200714"/>
                  <a:pt x="114896" y="205858"/>
                </a:cubicBezTo>
                <a:cubicBezTo>
                  <a:pt x="114896" y="210715"/>
                  <a:pt x="111658" y="214430"/>
                  <a:pt x="106514" y="214430"/>
                </a:cubicBezTo>
                <a:lnTo>
                  <a:pt x="106514" y="214430"/>
                </a:lnTo>
                <a:close/>
                <a:moveTo>
                  <a:pt x="210337" y="49362"/>
                </a:moveTo>
                <a:lnTo>
                  <a:pt x="212242" y="99749"/>
                </a:lnTo>
                <a:lnTo>
                  <a:pt x="223386" y="99749"/>
                </a:lnTo>
                <a:lnTo>
                  <a:pt x="225291" y="49362"/>
                </a:lnTo>
                <a:lnTo>
                  <a:pt x="210337" y="49362"/>
                </a:lnTo>
                <a:lnTo>
                  <a:pt x="210337" y="49362"/>
                </a:lnTo>
                <a:close/>
                <a:moveTo>
                  <a:pt x="217861" y="124038"/>
                </a:moveTo>
                <a:cubicBezTo>
                  <a:pt x="223005" y="124038"/>
                  <a:pt x="226244" y="120323"/>
                  <a:pt x="226244" y="115370"/>
                </a:cubicBezTo>
                <a:cubicBezTo>
                  <a:pt x="226244" y="110227"/>
                  <a:pt x="222815" y="106607"/>
                  <a:pt x="217861" y="106607"/>
                </a:cubicBezTo>
                <a:cubicBezTo>
                  <a:pt x="213004" y="106607"/>
                  <a:pt x="209479" y="110227"/>
                  <a:pt x="209479" y="115370"/>
                </a:cubicBezTo>
                <a:cubicBezTo>
                  <a:pt x="209384" y="120228"/>
                  <a:pt x="212623" y="124038"/>
                  <a:pt x="217861" y="124038"/>
                </a:cubicBezTo>
                <a:close/>
              </a:path>
            </a:pathLst>
          </a:custGeom>
          <a:solidFill>
            <a:schemeClr val="tx1"/>
          </a:solidFill>
          <a:ln w="9525" cap="flat">
            <a:noFill/>
            <a:prstDash val="solid"/>
            <a:miter/>
          </a:ln>
        </p:spPr>
        <p:txBody>
          <a:bodyPr rtlCol="0" anchor="ctr"/>
          <a:lstStyle/>
          <a:p>
            <a:endParaRPr lang="en-US"/>
          </a:p>
        </p:txBody>
      </p:sp>
      <p:grpSp>
        <p:nvGrpSpPr>
          <p:cNvPr id="15" name="Graphic 2">
            <a:extLst>
              <a:ext uri="{FF2B5EF4-FFF2-40B4-BE49-F238E27FC236}">
                <a16:creationId xmlns:a16="http://schemas.microsoft.com/office/drawing/2014/main" id="{515511E2-0F3B-4CA0-752C-2A9DA023DEAE}"/>
              </a:ext>
            </a:extLst>
          </p:cNvPr>
          <p:cNvGrpSpPr/>
          <p:nvPr/>
        </p:nvGrpSpPr>
        <p:grpSpPr>
          <a:xfrm>
            <a:off x="10778611" y="4749346"/>
            <a:ext cx="444018" cy="294188"/>
            <a:chOff x="2787871" y="3993736"/>
            <a:chExt cx="324612" cy="215074"/>
          </a:xfrm>
          <a:solidFill>
            <a:schemeClr val="tx1"/>
          </a:solidFill>
        </p:grpSpPr>
        <p:sp>
          <p:nvSpPr>
            <p:cNvPr id="16" name="Freeform: Shape 15">
              <a:extLst>
                <a:ext uri="{FF2B5EF4-FFF2-40B4-BE49-F238E27FC236}">
                  <a16:creationId xmlns:a16="http://schemas.microsoft.com/office/drawing/2014/main" id="{1041BA35-F2BA-B9A7-4F54-6F2BBD5651CD}"/>
                </a:ext>
              </a:extLst>
            </p:cNvPr>
            <p:cNvSpPr/>
            <p:nvPr/>
          </p:nvSpPr>
          <p:spPr>
            <a:xfrm>
              <a:off x="2803397" y="4194523"/>
              <a:ext cx="297275" cy="14287"/>
            </a:xfrm>
            <a:custGeom>
              <a:avLst/>
              <a:gdLst>
                <a:gd name="connsiteX0" fmla="*/ 0 w 297275"/>
                <a:gd name="connsiteY0" fmla="*/ 0 h 14287"/>
                <a:gd name="connsiteX1" fmla="*/ 297275 w 297275"/>
                <a:gd name="connsiteY1" fmla="*/ 0 h 14287"/>
                <a:gd name="connsiteX2" fmla="*/ 297275 w 297275"/>
                <a:gd name="connsiteY2" fmla="*/ 14287 h 14287"/>
                <a:gd name="connsiteX3" fmla="*/ 0 w 297275"/>
                <a:gd name="connsiteY3" fmla="*/ 14287 h 14287"/>
              </a:gdLst>
              <a:ahLst/>
              <a:cxnLst>
                <a:cxn ang="0">
                  <a:pos x="connsiteX0" y="connsiteY0"/>
                </a:cxn>
                <a:cxn ang="0">
                  <a:pos x="connsiteX1" y="connsiteY1"/>
                </a:cxn>
                <a:cxn ang="0">
                  <a:pos x="connsiteX2" y="connsiteY2"/>
                </a:cxn>
                <a:cxn ang="0">
                  <a:pos x="connsiteX3" y="connsiteY3"/>
                </a:cxn>
              </a:cxnLst>
              <a:rect l="l" t="t" r="r" b="b"/>
              <a:pathLst>
                <a:path w="297275" h="14287">
                  <a:moveTo>
                    <a:pt x="0" y="0"/>
                  </a:moveTo>
                  <a:lnTo>
                    <a:pt x="297275" y="0"/>
                  </a:lnTo>
                  <a:lnTo>
                    <a:pt x="297275" y="14287"/>
                  </a:lnTo>
                  <a:lnTo>
                    <a:pt x="0" y="14287"/>
                  </a:lnTo>
                  <a:close/>
                </a:path>
              </a:pathLst>
            </a:custGeom>
            <a:grp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F224D16A-D6D6-027D-0577-034BD1790D2A}"/>
                </a:ext>
              </a:extLst>
            </p:cNvPr>
            <p:cNvSpPr/>
            <p:nvPr/>
          </p:nvSpPr>
          <p:spPr>
            <a:xfrm>
              <a:off x="2787871" y="3993736"/>
              <a:ext cx="324612" cy="109632"/>
            </a:xfrm>
            <a:custGeom>
              <a:avLst/>
              <a:gdLst>
                <a:gd name="connsiteX0" fmla="*/ 290227 w 324612"/>
                <a:gd name="connsiteY0" fmla="*/ 8573 h 109632"/>
                <a:gd name="connsiteX1" fmla="*/ 295275 w 324612"/>
                <a:gd name="connsiteY1" fmla="*/ 15621 h 109632"/>
                <a:gd name="connsiteX2" fmla="*/ 195167 w 324612"/>
                <a:gd name="connsiteY2" fmla="*/ 84487 h 109632"/>
                <a:gd name="connsiteX3" fmla="*/ 135350 w 324612"/>
                <a:gd name="connsiteY3" fmla="*/ 0 h 109632"/>
                <a:gd name="connsiteX4" fmla="*/ 0 w 324612"/>
                <a:gd name="connsiteY4" fmla="*/ 94393 h 109632"/>
                <a:gd name="connsiteX5" fmla="*/ 0 w 324612"/>
                <a:gd name="connsiteY5" fmla="*/ 109633 h 109632"/>
                <a:gd name="connsiteX6" fmla="*/ 132493 w 324612"/>
                <a:gd name="connsiteY6" fmla="*/ 17336 h 109632"/>
                <a:gd name="connsiteX7" fmla="*/ 192310 w 324612"/>
                <a:gd name="connsiteY7" fmla="*/ 101251 h 109632"/>
                <a:gd name="connsiteX8" fmla="*/ 302419 w 324612"/>
                <a:gd name="connsiteY8" fmla="*/ 25813 h 109632"/>
                <a:gd name="connsiteX9" fmla="*/ 307467 w 324612"/>
                <a:gd name="connsiteY9" fmla="*/ 32957 h 109632"/>
                <a:gd name="connsiteX10" fmla="*/ 324612 w 324612"/>
                <a:gd name="connsiteY10" fmla="*/ 2477 h 109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4612" h="109632">
                  <a:moveTo>
                    <a:pt x="290227" y="8573"/>
                  </a:moveTo>
                  <a:lnTo>
                    <a:pt x="295275" y="15621"/>
                  </a:lnTo>
                  <a:lnTo>
                    <a:pt x="195167" y="84487"/>
                  </a:lnTo>
                  <a:lnTo>
                    <a:pt x="135350" y="0"/>
                  </a:lnTo>
                  <a:lnTo>
                    <a:pt x="0" y="94393"/>
                  </a:lnTo>
                  <a:lnTo>
                    <a:pt x="0" y="109633"/>
                  </a:lnTo>
                  <a:lnTo>
                    <a:pt x="132493" y="17336"/>
                  </a:lnTo>
                  <a:lnTo>
                    <a:pt x="192310" y="101251"/>
                  </a:lnTo>
                  <a:lnTo>
                    <a:pt x="302419" y="25813"/>
                  </a:lnTo>
                  <a:lnTo>
                    <a:pt x="307467" y="32957"/>
                  </a:lnTo>
                  <a:lnTo>
                    <a:pt x="324612" y="2477"/>
                  </a:lnTo>
                  <a:close/>
                </a:path>
              </a:pathLst>
            </a:custGeom>
            <a:grp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F4CB139B-2804-391A-8BB0-4D569889C690}"/>
                </a:ext>
              </a:extLst>
            </p:cNvPr>
            <p:cNvSpPr/>
            <p:nvPr/>
          </p:nvSpPr>
          <p:spPr>
            <a:xfrm>
              <a:off x="2805588" y="4066888"/>
              <a:ext cx="49530" cy="115919"/>
            </a:xfrm>
            <a:custGeom>
              <a:avLst/>
              <a:gdLst>
                <a:gd name="connsiteX0" fmla="*/ 0 w 49530"/>
                <a:gd name="connsiteY0" fmla="*/ 115919 h 115919"/>
                <a:gd name="connsiteX1" fmla="*/ 49530 w 49530"/>
                <a:gd name="connsiteY1" fmla="*/ 115919 h 115919"/>
                <a:gd name="connsiteX2" fmla="*/ 49530 w 49530"/>
                <a:gd name="connsiteY2" fmla="*/ 0 h 115919"/>
                <a:gd name="connsiteX3" fmla="*/ 0 w 49530"/>
                <a:gd name="connsiteY3" fmla="*/ 35433 h 115919"/>
              </a:gdLst>
              <a:ahLst/>
              <a:cxnLst>
                <a:cxn ang="0">
                  <a:pos x="connsiteX0" y="connsiteY0"/>
                </a:cxn>
                <a:cxn ang="0">
                  <a:pos x="connsiteX1" y="connsiteY1"/>
                </a:cxn>
                <a:cxn ang="0">
                  <a:pos x="connsiteX2" y="connsiteY2"/>
                </a:cxn>
                <a:cxn ang="0">
                  <a:pos x="connsiteX3" y="connsiteY3"/>
                </a:cxn>
              </a:cxnLst>
              <a:rect l="l" t="t" r="r" b="b"/>
              <a:pathLst>
                <a:path w="49530" h="115919">
                  <a:moveTo>
                    <a:pt x="0" y="115919"/>
                  </a:moveTo>
                  <a:lnTo>
                    <a:pt x="49530" y="115919"/>
                  </a:lnTo>
                  <a:lnTo>
                    <a:pt x="49530" y="0"/>
                  </a:lnTo>
                  <a:lnTo>
                    <a:pt x="0" y="35433"/>
                  </a:ln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EAFA80B6-67B5-198B-9A8D-DBB49C55705B}"/>
                </a:ext>
              </a:extLst>
            </p:cNvPr>
            <p:cNvSpPr/>
            <p:nvPr/>
          </p:nvSpPr>
          <p:spPr>
            <a:xfrm>
              <a:off x="3043427" y="4035932"/>
              <a:ext cx="49530" cy="146875"/>
            </a:xfrm>
            <a:custGeom>
              <a:avLst/>
              <a:gdLst>
                <a:gd name="connsiteX0" fmla="*/ 44291 w 49530"/>
                <a:gd name="connsiteY0" fmla="*/ 0 h 146875"/>
                <a:gd name="connsiteX1" fmla="*/ 0 w 49530"/>
                <a:gd name="connsiteY1" fmla="*/ 31337 h 146875"/>
                <a:gd name="connsiteX2" fmla="*/ 0 w 49530"/>
                <a:gd name="connsiteY2" fmla="*/ 146875 h 146875"/>
                <a:gd name="connsiteX3" fmla="*/ 49530 w 49530"/>
                <a:gd name="connsiteY3" fmla="*/ 146875 h 146875"/>
                <a:gd name="connsiteX4" fmla="*/ 49530 w 49530"/>
                <a:gd name="connsiteY4" fmla="*/ 7429 h 146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30" h="146875">
                  <a:moveTo>
                    <a:pt x="44291" y="0"/>
                  </a:moveTo>
                  <a:lnTo>
                    <a:pt x="0" y="31337"/>
                  </a:lnTo>
                  <a:lnTo>
                    <a:pt x="0" y="146875"/>
                  </a:lnTo>
                  <a:lnTo>
                    <a:pt x="49530" y="146875"/>
                  </a:lnTo>
                  <a:lnTo>
                    <a:pt x="49530" y="7429"/>
                  </a:ln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77551C27-4C54-D0AF-6359-71AD5A2C9111}"/>
                </a:ext>
              </a:extLst>
            </p:cNvPr>
            <p:cNvSpPr/>
            <p:nvPr/>
          </p:nvSpPr>
          <p:spPr>
            <a:xfrm>
              <a:off x="2983991" y="4070794"/>
              <a:ext cx="49529" cy="112013"/>
            </a:xfrm>
            <a:custGeom>
              <a:avLst/>
              <a:gdLst>
                <a:gd name="connsiteX0" fmla="*/ 0 w 49529"/>
                <a:gd name="connsiteY0" fmla="*/ 34957 h 112013"/>
                <a:gd name="connsiteX1" fmla="*/ 0 w 49529"/>
                <a:gd name="connsiteY1" fmla="*/ 112014 h 112013"/>
                <a:gd name="connsiteX2" fmla="*/ 49530 w 49529"/>
                <a:gd name="connsiteY2" fmla="*/ 112014 h 112013"/>
                <a:gd name="connsiteX3" fmla="*/ 49530 w 49529"/>
                <a:gd name="connsiteY3" fmla="*/ 0 h 112013"/>
                <a:gd name="connsiteX4" fmla="*/ 95 w 49529"/>
                <a:gd name="connsiteY4" fmla="*/ 34861 h 112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29" h="112013">
                  <a:moveTo>
                    <a:pt x="0" y="34957"/>
                  </a:moveTo>
                  <a:lnTo>
                    <a:pt x="0" y="112014"/>
                  </a:lnTo>
                  <a:lnTo>
                    <a:pt x="49530" y="112014"/>
                  </a:lnTo>
                  <a:lnTo>
                    <a:pt x="49530" y="0"/>
                  </a:lnTo>
                  <a:lnTo>
                    <a:pt x="95" y="34861"/>
                  </a:ln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DA546DC3-9C05-0BDF-5F93-E1DC58DB8CCC}"/>
                </a:ext>
              </a:extLst>
            </p:cNvPr>
            <p:cNvSpPr/>
            <p:nvPr/>
          </p:nvSpPr>
          <p:spPr>
            <a:xfrm>
              <a:off x="2865024" y="4027836"/>
              <a:ext cx="49625" cy="154971"/>
            </a:xfrm>
            <a:custGeom>
              <a:avLst/>
              <a:gdLst>
                <a:gd name="connsiteX0" fmla="*/ 0 w 49625"/>
                <a:gd name="connsiteY0" fmla="*/ 35528 h 154971"/>
                <a:gd name="connsiteX1" fmla="*/ 0 w 49625"/>
                <a:gd name="connsiteY1" fmla="*/ 154972 h 154971"/>
                <a:gd name="connsiteX2" fmla="*/ 49625 w 49625"/>
                <a:gd name="connsiteY2" fmla="*/ 154972 h 154971"/>
                <a:gd name="connsiteX3" fmla="*/ 49625 w 49625"/>
                <a:gd name="connsiteY3" fmla="*/ 0 h 154971"/>
              </a:gdLst>
              <a:ahLst/>
              <a:cxnLst>
                <a:cxn ang="0">
                  <a:pos x="connsiteX0" y="connsiteY0"/>
                </a:cxn>
                <a:cxn ang="0">
                  <a:pos x="connsiteX1" y="connsiteY1"/>
                </a:cxn>
                <a:cxn ang="0">
                  <a:pos x="connsiteX2" y="connsiteY2"/>
                </a:cxn>
                <a:cxn ang="0">
                  <a:pos x="connsiteX3" y="connsiteY3"/>
                </a:cxn>
              </a:cxnLst>
              <a:rect l="l" t="t" r="r" b="b"/>
              <a:pathLst>
                <a:path w="49625" h="154971">
                  <a:moveTo>
                    <a:pt x="0" y="35528"/>
                  </a:moveTo>
                  <a:lnTo>
                    <a:pt x="0" y="154972"/>
                  </a:lnTo>
                  <a:lnTo>
                    <a:pt x="49625" y="154972"/>
                  </a:lnTo>
                  <a:lnTo>
                    <a:pt x="49625" y="0"/>
                  </a:ln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203C83F-A21A-71BD-B1C8-1006F0486342}"/>
                </a:ext>
              </a:extLst>
            </p:cNvPr>
            <p:cNvSpPr/>
            <p:nvPr/>
          </p:nvSpPr>
          <p:spPr>
            <a:xfrm>
              <a:off x="2924555" y="4034979"/>
              <a:ext cx="49529" cy="147828"/>
            </a:xfrm>
            <a:custGeom>
              <a:avLst/>
              <a:gdLst>
                <a:gd name="connsiteX0" fmla="*/ 0 w 49529"/>
                <a:gd name="connsiteY0" fmla="*/ 0 h 147828"/>
                <a:gd name="connsiteX1" fmla="*/ 0 w 49529"/>
                <a:gd name="connsiteY1" fmla="*/ 147828 h 147828"/>
                <a:gd name="connsiteX2" fmla="*/ 49530 w 49529"/>
                <a:gd name="connsiteY2" fmla="*/ 147828 h 147828"/>
                <a:gd name="connsiteX3" fmla="*/ 49530 w 49529"/>
                <a:gd name="connsiteY3" fmla="*/ 72009 h 147828"/>
              </a:gdLst>
              <a:ahLst/>
              <a:cxnLst>
                <a:cxn ang="0">
                  <a:pos x="connsiteX0" y="connsiteY0"/>
                </a:cxn>
                <a:cxn ang="0">
                  <a:pos x="connsiteX1" y="connsiteY1"/>
                </a:cxn>
                <a:cxn ang="0">
                  <a:pos x="connsiteX2" y="connsiteY2"/>
                </a:cxn>
                <a:cxn ang="0">
                  <a:pos x="connsiteX3" y="connsiteY3"/>
                </a:cxn>
              </a:cxnLst>
              <a:rect l="l" t="t" r="r" b="b"/>
              <a:pathLst>
                <a:path w="49529" h="147828">
                  <a:moveTo>
                    <a:pt x="0" y="0"/>
                  </a:moveTo>
                  <a:lnTo>
                    <a:pt x="0" y="147828"/>
                  </a:lnTo>
                  <a:lnTo>
                    <a:pt x="49530" y="147828"/>
                  </a:lnTo>
                  <a:lnTo>
                    <a:pt x="49530" y="72009"/>
                  </a:lnTo>
                  <a:close/>
                </a:path>
              </a:pathLst>
            </a:custGeom>
            <a:grpFill/>
            <a:ln w="9525" cap="flat">
              <a:noFill/>
              <a:prstDash val="solid"/>
              <a:miter/>
            </a:ln>
          </p:spPr>
          <p:txBody>
            <a:bodyPr rtlCol="0" anchor="ctr"/>
            <a:lstStyle/>
            <a:p>
              <a:endParaRPr lang="en-US"/>
            </a:p>
          </p:txBody>
        </p:sp>
      </p:grpSp>
      <p:sp>
        <p:nvSpPr>
          <p:cNvPr id="23" name="TextBox 22">
            <a:extLst>
              <a:ext uri="{FF2B5EF4-FFF2-40B4-BE49-F238E27FC236}">
                <a16:creationId xmlns:a16="http://schemas.microsoft.com/office/drawing/2014/main" id="{886E4996-B652-0DF8-264B-F5F28125B70C}"/>
              </a:ext>
            </a:extLst>
          </p:cNvPr>
          <p:cNvSpPr txBox="1"/>
          <p:nvPr/>
        </p:nvSpPr>
        <p:spPr>
          <a:xfrm>
            <a:off x="538370" y="1866478"/>
            <a:ext cx="10059199" cy="1077218"/>
          </a:xfrm>
          <a:prstGeom prst="rect">
            <a:avLst/>
          </a:prstGeom>
          <a:noFill/>
        </p:spPr>
        <p:txBody>
          <a:bodyPr wrap="square">
            <a:spAutoFit/>
          </a:bodyPr>
          <a:lstStyle/>
          <a:p>
            <a:pPr algn="justLow" rtl="1"/>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sp>
        <p:nvSpPr>
          <p:cNvPr id="24" name="TextBox 23">
            <a:extLst>
              <a:ext uri="{FF2B5EF4-FFF2-40B4-BE49-F238E27FC236}">
                <a16:creationId xmlns:a16="http://schemas.microsoft.com/office/drawing/2014/main" id="{E3918358-9BEE-AE81-1078-72EE2DDC921B}"/>
              </a:ext>
            </a:extLst>
          </p:cNvPr>
          <p:cNvSpPr txBox="1"/>
          <p:nvPr/>
        </p:nvSpPr>
        <p:spPr>
          <a:xfrm>
            <a:off x="472267" y="3125272"/>
            <a:ext cx="10059199" cy="1077218"/>
          </a:xfrm>
          <a:prstGeom prst="rect">
            <a:avLst/>
          </a:prstGeom>
          <a:noFill/>
        </p:spPr>
        <p:txBody>
          <a:bodyPr wrap="square">
            <a:spAutoFit/>
          </a:bodyPr>
          <a:lstStyle/>
          <a:p>
            <a:pPr algn="justLow" rtl="1"/>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sp>
        <p:nvSpPr>
          <p:cNvPr id="25" name="TextBox 24">
            <a:extLst>
              <a:ext uri="{FF2B5EF4-FFF2-40B4-BE49-F238E27FC236}">
                <a16:creationId xmlns:a16="http://schemas.microsoft.com/office/drawing/2014/main" id="{5EBD68A4-3175-CF55-A7CD-C21A45A1C743}"/>
              </a:ext>
            </a:extLst>
          </p:cNvPr>
          <p:cNvSpPr txBox="1"/>
          <p:nvPr/>
        </p:nvSpPr>
        <p:spPr>
          <a:xfrm>
            <a:off x="485603" y="4362894"/>
            <a:ext cx="10059199" cy="1077218"/>
          </a:xfrm>
          <a:prstGeom prst="rect">
            <a:avLst/>
          </a:prstGeom>
          <a:noFill/>
        </p:spPr>
        <p:txBody>
          <a:bodyPr wrap="square">
            <a:spAutoFit/>
          </a:bodyPr>
          <a:lstStyle/>
          <a:p>
            <a:pPr algn="justLow" rtl="1"/>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spTree>
    <p:extLst>
      <p:ext uri="{BB962C8B-B14F-4D97-AF65-F5344CB8AC3E}">
        <p14:creationId xmlns:p14="http://schemas.microsoft.com/office/powerpoint/2010/main" val="1732094589"/>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80">
                                          <p:stCondLst>
                                            <p:cond delay="0"/>
                                          </p:stCondLst>
                                        </p:cTn>
                                        <p:tgtEl>
                                          <p:spTgt spid="10"/>
                                        </p:tgtEl>
                                      </p:cBhvr>
                                    </p:animEffect>
                                    <p:anim calcmode="lin" valueType="num">
                                      <p:cBhvr>
                                        <p:cTn id="16"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21" dur="26">
                                          <p:stCondLst>
                                            <p:cond delay="650"/>
                                          </p:stCondLst>
                                        </p:cTn>
                                        <p:tgtEl>
                                          <p:spTgt spid="10"/>
                                        </p:tgtEl>
                                      </p:cBhvr>
                                      <p:to x="100000" y="60000"/>
                                    </p:animScale>
                                    <p:animScale>
                                      <p:cBhvr>
                                        <p:cTn id="22" dur="166" decel="50000">
                                          <p:stCondLst>
                                            <p:cond delay="676"/>
                                          </p:stCondLst>
                                        </p:cTn>
                                        <p:tgtEl>
                                          <p:spTgt spid="10"/>
                                        </p:tgtEl>
                                      </p:cBhvr>
                                      <p:to x="100000" y="100000"/>
                                    </p:animScale>
                                    <p:animScale>
                                      <p:cBhvr>
                                        <p:cTn id="23" dur="26">
                                          <p:stCondLst>
                                            <p:cond delay="1312"/>
                                          </p:stCondLst>
                                        </p:cTn>
                                        <p:tgtEl>
                                          <p:spTgt spid="10"/>
                                        </p:tgtEl>
                                      </p:cBhvr>
                                      <p:to x="100000" y="80000"/>
                                    </p:animScale>
                                    <p:animScale>
                                      <p:cBhvr>
                                        <p:cTn id="24" dur="166" decel="50000">
                                          <p:stCondLst>
                                            <p:cond delay="1338"/>
                                          </p:stCondLst>
                                        </p:cTn>
                                        <p:tgtEl>
                                          <p:spTgt spid="10"/>
                                        </p:tgtEl>
                                      </p:cBhvr>
                                      <p:to x="100000" y="100000"/>
                                    </p:animScale>
                                    <p:animScale>
                                      <p:cBhvr>
                                        <p:cTn id="25" dur="26">
                                          <p:stCondLst>
                                            <p:cond delay="1642"/>
                                          </p:stCondLst>
                                        </p:cTn>
                                        <p:tgtEl>
                                          <p:spTgt spid="10"/>
                                        </p:tgtEl>
                                      </p:cBhvr>
                                      <p:to x="100000" y="90000"/>
                                    </p:animScale>
                                    <p:animScale>
                                      <p:cBhvr>
                                        <p:cTn id="26" dur="166" decel="50000">
                                          <p:stCondLst>
                                            <p:cond delay="1668"/>
                                          </p:stCondLst>
                                        </p:cTn>
                                        <p:tgtEl>
                                          <p:spTgt spid="10"/>
                                        </p:tgtEl>
                                      </p:cBhvr>
                                      <p:to x="100000" y="100000"/>
                                    </p:animScale>
                                    <p:animScale>
                                      <p:cBhvr>
                                        <p:cTn id="27" dur="26">
                                          <p:stCondLst>
                                            <p:cond delay="1808"/>
                                          </p:stCondLst>
                                        </p:cTn>
                                        <p:tgtEl>
                                          <p:spTgt spid="10"/>
                                        </p:tgtEl>
                                      </p:cBhvr>
                                      <p:to x="100000" y="95000"/>
                                    </p:animScale>
                                    <p:animScale>
                                      <p:cBhvr>
                                        <p:cTn id="28" dur="166" decel="50000">
                                          <p:stCondLst>
                                            <p:cond delay="1834"/>
                                          </p:stCondLst>
                                        </p:cTn>
                                        <p:tgtEl>
                                          <p:spTgt spid="10"/>
                                        </p:tgtEl>
                                      </p:cBhvr>
                                      <p:to x="100000" y="100000"/>
                                    </p:animScale>
                                  </p:childTnLst>
                                </p:cTn>
                              </p:par>
                              <p:par>
                                <p:cTn id="29" presetID="26"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down)">
                                      <p:cBhvr>
                                        <p:cTn id="31" dur="580">
                                          <p:stCondLst>
                                            <p:cond delay="0"/>
                                          </p:stCondLst>
                                        </p:cTn>
                                        <p:tgtEl>
                                          <p:spTgt spid="11"/>
                                        </p:tgtEl>
                                      </p:cBhvr>
                                    </p:animEffect>
                                    <p:anim calcmode="lin" valueType="num">
                                      <p:cBhvr>
                                        <p:cTn id="32"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37" dur="26">
                                          <p:stCondLst>
                                            <p:cond delay="650"/>
                                          </p:stCondLst>
                                        </p:cTn>
                                        <p:tgtEl>
                                          <p:spTgt spid="11"/>
                                        </p:tgtEl>
                                      </p:cBhvr>
                                      <p:to x="100000" y="60000"/>
                                    </p:animScale>
                                    <p:animScale>
                                      <p:cBhvr>
                                        <p:cTn id="38" dur="166" decel="50000">
                                          <p:stCondLst>
                                            <p:cond delay="676"/>
                                          </p:stCondLst>
                                        </p:cTn>
                                        <p:tgtEl>
                                          <p:spTgt spid="11"/>
                                        </p:tgtEl>
                                      </p:cBhvr>
                                      <p:to x="100000" y="100000"/>
                                    </p:animScale>
                                    <p:animScale>
                                      <p:cBhvr>
                                        <p:cTn id="39" dur="26">
                                          <p:stCondLst>
                                            <p:cond delay="1312"/>
                                          </p:stCondLst>
                                        </p:cTn>
                                        <p:tgtEl>
                                          <p:spTgt spid="11"/>
                                        </p:tgtEl>
                                      </p:cBhvr>
                                      <p:to x="100000" y="80000"/>
                                    </p:animScale>
                                    <p:animScale>
                                      <p:cBhvr>
                                        <p:cTn id="40" dur="166" decel="50000">
                                          <p:stCondLst>
                                            <p:cond delay="1338"/>
                                          </p:stCondLst>
                                        </p:cTn>
                                        <p:tgtEl>
                                          <p:spTgt spid="11"/>
                                        </p:tgtEl>
                                      </p:cBhvr>
                                      <p:to x="100000" y="100000"/>
                                    </p:animScale>
                                    <p:animScale>
                                      <p:cBhvr>
                                        <p:cTn id="41" dur="26">
                                          <p:stCondLst>
                                            <p:cond delay="1642"/>
                                          </p:stCondLst>
                                        </p:cTn>
                                        <p:tgtEl>
                                          <p:spTgt spid="11"/>
                                        </p:tgtEl>
                                      </p:cBhvr>
                                      <p:to x="100000" y="90000"/>
                                    </p:animScale>
                                    <p:animScale>
                                      <p:cBhvr>
                                        <p:cTn id="42" dur="166" decel="50000">
                                          <p:stCondLst>
                                            <p:cond delay="1668"/>
                                          </p:stCondLst>
                                        </p:cTn>
                                        <p:tgtEl>
                                          <p:spTgt spid="11"/>
                                        </p:tgtEl>
                                      </p:cBhvr>
                                      <p:to x="100000" y="100000"/>
                                    </p:animScale>
                                    <p:animScale>
                                      <p:cBhvr>
                                        <p:cTn id="43" dur="26">
                                          <p:stCondLst>
                                            <p:cond delay="1808"/>
                                          </p:stCondLst>
                                        </p:cTn>
                                        <p:tgtEl>
                                          <p:spTgt spid="11"/>
                                        </p:tgtEl>
                                      </p:cBhvr>
                                      <p:to x="100000" y="95000"/>
                                    </p:animScale>
                                    <p:animScale>
                                      <p:cBhvr>
                                        <p:cTn id="44" dur="166" decel="50000">
                                          <p:stCondLst>
                                            <p:cond delay="1834"/>
                                          </p:stCondLst>
                                        </p:cTn>
                                        <p:tgtEl>
                                          <p:spTgt spid="11"/>
                                        </p:tgtEl>
                                      </p:cBhvr>
                                      <p:to x="100000" y="100000"/>
                                    </p:animScale>
                                  </p:childTnLst>
                                </p:cTn>
                              </p:par>
                              <p:par>
                                <p:cTn id="45" presetID="26"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down)">
                                      <p:cBhvr>
                                        <p:cTn id="47" dur="580">
                                          <p:stCondLst>
                                            <p:cond delay="0"/>
                                          </p:stCondLst>
                                        </p:cTn>
                                        <p:tgtEl>
                                          <p:spTgt spid="12"/>
                                        </p:tgtEl>
                                      </p:cBhvr>
                                    </p:animEffect>
                                    <p:anim calcmode="lin" valueType="num">
                                      <p:cBhvr>
                                        <p:cTn id="48"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49"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50"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51"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52"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53" dur="26">
                                          <p:stCondLst>
                                            <p:cond delay="650"/>
                                          </p:stCondLst>
                                        </p:cTn>
                                        <p:tgtEl>
                                          <p:spTgt spid="12"/>
                                        </p:tgtEl>
                                      </p:cBhvr>
                                      <p:to x="100000" y="60000"/>
                                    </p:animScale>
                                    <p:animScale>
                                      <p:cBhvr>
                                        <p:cTn id="54" dur="166" decel="50000">
                                          <p:stCondLst>
                                            <p:cond delay="676"/>
                                          </p:stCondLst>
                                        </p:cTn>
                                        <p:tgtEl>
                                          <p:spTgt spid="12"/>
                                        </p:tgtEl>
                                      </p:cBhvr>
                                      <p:to x="100000" y="100000"/>
                                    </p:animScale>
                                    <p:animScale>
                                      <p:cBhvr>
                                        <p:cTn id="55" dur="26">
                                          <p:stCondLst>
                                            <p:cond delay="1312"/>
                                          </p:stCondLst>
                                        </p:cTn>
                                        <p:tgtEl>
                                          <p:spTgt spid="12"/>
                                        </p:tgtEl>
                                      </p:cBhvr>
                                      <p:to x="100000" y="80000"/>
                                    </p:animScale>
                                    <p:animScale>
                                      <p:cBhvr>
                                        <p:cTn id="56" dur="166" decel="50000">
                                          <p:stCondLst>
                                            <p:cond delay="1338"/>
                                          </p:stCondLst>
                                        </p:cTn>
                                        <p:tgtEl>
                                          <p:spTgt spid="12"/>
                                        </p:tgtEl>
                                      </p:cBhvr>
                                      <p:to x="100000" y="100000"/>
                                    </p:animScale>
                                    <p:animScale>
                                      <p:cBhvr>
                                        <p:cTn id="57" dur="26">
                                          <p:stCondLst>
                                            <p:cond delay="1642"/>
                                          </p:stCondLst>
                                        </p:cTn>
                                        <p:tgtEl>
                                          <p:spTgt spid="12"/>
                                        </p:tgtEl>
                                      </p:cBhvr>
                                      <p:to x="100000" y="90000"/>
                                    </p:animScale>
                                    <p:animScale>
                                      <p:cBhvr>
                                        <p:cTn id="58" dur="166" decel="50000">
                                          <p:stCondLst>
                                            <p:cond delay="1668"/>
                                          </p:stCondLst>
                                        </p:cTn>
                                        <p:tgtEl>
                                          <p:spTgt spid="12"/>
                                        </p:tgtEl>
                                      </p:cBhvr>
                                      <p:to x="100000" y="100000"/>
                                    </p:animScale>
                                    <p:animScale>
                                      <p:cBhvr>
                                        <p:cTn id="59" dur="26">
                                          <p:stCondLst>
                                            <p:cond delay="1808"/>
                                          </p:stCondLst>
                                        </p:cTn>
                                        <p:tgtEl>
                                          <p:spTgt spid="12"/>
                                        </p:tgtEl>
                                      </p:cBhvr>
                                      <p:to x="100000" y="95000"/>
                                    </p:animScale>
                                    <p:animScale>
                                      <p:cBhvr>
                                        <p:cTn id="60" dur="166" decel="50000">
                                          <p:stCondLst>
                                            <p:cond delay="1834"/>
                                          </p:stCondLst>
                                        </p:cTn>
                                        <p:tgtEl>
                                          <p:spTgt spid="12"/>
                                        </p:tgtEl>
                                      </p:cBhvr>
                                      <p:to x="100000" y="100000"/>
                                    </p:animScale>
                                  </p:childTnLst>
                                </p:cTn>
                              </p:par>
                              <p:par>
                                <p:cTn id="61" presetID="26" presetClass="entr" presetSubtype="0"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down)">
                                      <p:cBhvr>
                                        <p:cTn id="63" dur="580">
                                          <p:stCondLst>
                                            <p:cond delay="0"/>
                                          </p:stCondLst>
                                        </p:cTn>
                                        <p:tgtEl>
                                          <p:spTgt spid="13"/>
                                        </p:tgtEl>
                                      </p:cBhvr>
                                    </p:animEffect>
                                    <p:anim calcmode="lin" valueType="num">
                                      <p:cBhvr>
                                        <p:cTn id="64"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65"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66"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67"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68"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69" dur="26">
                                          <p:stCondLst>
                                            <p:cond delay="650"/>
                                          </p:stCondLst>
                                        </p:cTn>
                                        <p:tgtEl>
                                          <p:spTgt spid="13"/>
                                        </p:tgtEl>
                                      </p:cBhvr>
                                      <p:to x="100000" y="60000"/>
                                    </p:animScale>
                                    <p:animScale>
                                      <p:cBhvr>
                                        <p:cTn id="70" dur="166" decel="50000">
                                          <p:stCondLst>
                                            <p:cond delay="676"/>
                                          </p:stCondLst>
                                        </p:cTn>
                                        <p:tgtEl>
                                          <p:spTgt spid="13"/>
                                        </p:tgtEl>
                                      </p:cBhvr>
                                      <p:to x="100000" y="100000"/>
                                    </p:animScale>
                                    <p:animScale>
                                      <p:cBhvr>
                                        <p:cTn id="71" dur="26">
                                          <p:stCondLst>
                                            <p:cond delay="1312"/>
                                          </p:stCondLst>
                                        </p:cTn>
                                        <p:tgtEl>
                                          <p:spTgt spid="13"/>
                                        </p:tgtEl>
                                      </p:cBhvr>
                                      <p:to x="100000" y="80000"/>
                                    </p:animScale>
                                    <p:animScale>
                                      <p:cBhvr>
                                        <p:cTn id="72" dur="166" decel="50000">
                                          <p:stCondLst>
                                            <p:cond delay="1338"/>
                                          </p:stCondLst>
                                        </p:cTn>
                                        <p:tgtEl>
                                          <p:spTgt spid="13"/>
                                        </p:tgtEl>
                                      </p:cBhvr>
                                      <p:to x="100000" y="100000"/>
                                    </p:animScale>
                                    <p:animScale>
                                      <p:cBhvr>
                                        <p:cTn id="73" dur="26">
                                          <p:stCondLst>
                                            <p:cond delay="1642"/>
                                          </p:stCondLst>
                                        </p:cTn>
                                        <p:tgtEl>
                                          <p:spTgt spid="13"/>
                                        </p:tgtEl>
                                      </p:cBhvr>
                                      <p:to x="100000" y="90000"/>
                                    </p:animScale>
                                    <p:animScale>
                                      <p:cBhvr>
                                        <p:cTn id="74" dur="166" decel="50000">
                                          <p:stCondLst>
                                            <p:cond delay="1668"/>
                                          </p:stCondLst>
                                        </p:cTn>
                                        <p:tgtEl>
                                          <p:spTgt spid="13"/>
                                        </p:tgtEl>
                                      </p:cBhvr>
                                      <p:to x="100000" y="100000"/>
                                    </p:animScale>
                                    <p:animScale>
                                      <p:cBhvr>
                                        <p:cTn id="75" dur="26">
                                          <p:stCondLst>
                                            <p:cond delay="1808"/>
                                          </p:stCondLst>
                                        </p:cTn>
                                        <p:tgtEl>
                                          <p:spTgt spid="13"/>
                                        </p:tgtEl>
                                      </p:cBhvr>
                                      <p:to x="100000" y="95000"/>
                                    </p:animScale>
                                    <p:animScale>
                                      <p:cBhvr>
                                        <p:cTn id="76" dur="166" decel="50000">
                                          <p:stCondLst>
                                            <p:cond delay="1834"/>
                                          </p:stCondLst>
                                        </p:cTn>
                                        <p:tgtEl>
                                          <p:spTgt spid="13"/>
                                        </p:tgtEl>
                                      </p:cBhvr>
                                      <p:to x="100000" y="100000"/>
                                    </p:animScale>
                                  </p:childTnLst>
                                </p:cTn>
                              </p:par>
                              <p:par>
                                <p:cTn id="77" presetID="26" presetClass="entr" presetSubtype="0" fill="hold" grpId="0" nodeType="with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down)">
                                      <p:cBhvr>
                                        <p:cTn id="79" dur="580">
                                          <p:stCondLst>
                                            <p:cond delay="0"/>
                                          </p:stCondLst>
                                        </p:cTn>
                                        <p:tgtEl>
                                          <p:spTgt spid="14"/>
                                        </p:tgtEl>
                                      </p:cBhvr>
                                    </p:animEffect>
                                    <p:anim calcmode="lin" valueType="num">
                                      <p:cBhvr>
                                        <p:cTn id="80"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85" dur="26">
                                          <p:stCondLst>
                                            <p:cond delay="650"/>
                                          </p:stCondLst>
                                        </p:cTn>
                                        <p:tgtEl>
                                          <p:spTgt spid="14"/>
                                        </p:tgtEl>
                                      </p:cBhvr>
                                      <p:to x="100000" y="60000"/>
                                    </p:animScale>
                                    <p:animScale>
                                      <p:cBhvr>
                                        <p:cTn id="86" dur="166" decel="50000">
                                          <p:stCondLst>
                                            <p:cond delay="676"/>
                                          </p:stCondLst>
                                        </p:cTn>
                                        <p:tgtEl>
                                          <p:spTgt spid="14"/>
                                        </p:tgtEl>
                                      </p:cBhvr>
                                      <p:to x="100000" y="100000"/>
                                    </p:animScale>
                                    <p:animScale>
                                      <p:cBhvr>
                                        <p:cTn id="87" dur="26">
                                          <p:stCondLst>
                                            <p:cond delay="1312"/>
                                          </p:stCondLst>
                                        </p:cTn>
                                        <p:tgtEl>
                                          <p:spTgt spid="14"/>
                                        </p:tgtEl>
                                      </p:cBhvr>
                                      <p:to x="100000" y="80000"/>
                                    </p:animScale>
                                    <p:animScale>
                                      <p:cBhvr>
                                        <p:cTn id="88" dur="166" decel="50000">
                                          <p:stCondLst>
                                            <p:cond delay="1338"/>
                                          </p:stCondLst>
                                        </p:cTn>
                                        <p:tgtEl>
                                          <p:spTgt spid="14"/>
                                        </p:tgtEl>
                                      </p:cBhvr>
                                      <p:to x="100000" y="100000"/>
                                    </p:animScale>
                                    <p:animScale>
                                      <p:cBhvr>
                                        <p:cTn id="89" dur="26">
                                          <p:stCondLst>
                                            <p:cond delay="1642"/>
                                          </p:stCondLst>
                                        </p:cTn>
                                        <p:tgtEl>
                                          <p:spTgt spid="14"/>
                                        </p:tgtEl>
                                      </p:cBhvr>
                                      <p:to x="100000" y="90000"/>
                                    </p:animScale>
                                    <p:animScale>
                                      <p:cBhvr>
                                        <p:cTn id="90" dur="166" decel="50000">
                                          <p:stCondLst>
                                            <p:cond delay="1668"/>
                                          </p:stCondLst>
                                        </p:cTn>
                                        <p:tgtEl>
                                          <p:spTgt spid="14"/>
                                        </p:tgtEl>
                                      </p:cBhvr>
                                      <p:to x="100000" y="100000"/>
                                    </p:animScale>
                                    <p:animScale>
                                      <p:cBhvr>
                                        <p:cTn id="91" dur="26">
                                          <p:stCondLst>
                                            <p:cond delay="1808"/>
                                          </p:stCondLst>
                                        </p:cTn>
                                        <p:tgtEl>
                                          <p:spTgt spid="14"/>
                                        </p:tgtEl>
                                      </p:cBhvr>
                                      <p:to x="100000" y="95000"/>
                                    </p:animScale>
                                    <p:animScale>
                                      <p:cBhvr>
                                        <p:cTn id="92" dur="166" decel="50000">
                                          <p:stCondLst>
                                            <p:cond delay="1834"/>
                                          </p:stCondLst>
                                        </p:cTn>
                                        <p:tgtEl>
                                          <p:spTgt spid="14"/>
                                        </p:tgtEl>
                                      </p:cBhvr>
                                      <p:to x="100000" y="100000"/>
                                    </p:animScale>
                                  </p:childTnLst>
                                </p:cTn>
                              </p:par>
                              <p:par>
                                <p:cTn id="93" presetID="26" presetClass="entr" presetSubtype="0" fill="hold" nodeType="with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wipe(down)">
                                      <p:cBhvr>
                                        <p:cTn id="95" dur="580">
                                          <p:stCondLst>
                                            <p:cond delay="0"/>
                                          </p:stCondLst>
                                        </p:cTn>
                                        <p:tgtEl>
                                          <p:spTgt spid="15"/>
                                        </p:tgtEl>
                                      </p:cBhvr>
                                    </p:animEffect>
                                    <p:anim calcmode="lin" valueType="num">
                                      <p:cBhvr>
                                        <p:cTn id="96"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97"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98"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99"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100"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101" dur="26">
                                          <p:stCondLst>
                                            <p:cond delay="650"/>
                                          </p:stCondLst>
                                        </p:cTn>
                                        <p:tgtEl>
                                          <p:spTgt spid="15"/>
                                        </p:tgtEl>
                                      </p:cBhvr>
                                      <p:to x="100000" y="60000"/>
                                    </p:animScale>
                                    <p:animScale>
                                      <p:cBhvr>
                                        <p:cTn id="102" dur="166" decel="50000">
                                          <p:stCondLst>
                                            <p:cond delay="676"/>
                                          </p:stCondLst>
                                        </p:cTn>
                                        <p:tgtEl>
                                          <p:spTgt spid="15"/>
                                        </p:tgtEl>
                                      </p:cBhvr>
                                      <p:to x="100000" y="100000"/>
                                    </p:animScale>
                                    <p:animScale>
                                      <p:cBhvr>
                                        <p:cTn id="103" dur="26">
                                          <p:stCondLst>
                                            <p:cond delay="1312"/>
                                          </p:stCondLst>
                                        </p:cTn>
                                        <p:tgtEl>
                                          <p:spTgt spid="15"/>
                                        </p:tgtEl>
                                      </p:cBhvr>
                                      <p:to x="100000" y="80000"/>
                                    </p:animScale>
                                    <p:animScale>
                                      <p:cBhvr>
                                        <p:cTn id="104" dur="166" decel="50000">
                                          <p:stCondLst>
                                            <p:cond delay="1338"/>
                                          </p:stCondLst>
                                        </p:cTn>
                                        <p:tgtEl>
                                          <p:spTgt spid="15"/>
                                        </p:tgtEl>
                                      </p:cBhvr>
                                      <p:to x="100000" y="100000"/>
                                    </p:animScale>
                                    <p:animScale>
                                      <p:cBhvr>
                                        <p:cTn id="105" dur="26">
                                          <p:stCondLst>
                                            <p:cond delay="1642"/>
                                          </p:stCondLst>
                                        </p:cTn>
                                        <p:tgtEl>
                                          <p:spTgt spid="15"/>
                                        </p:tgtEl>
                                      </p:cBhvr>
                                      <p:to x="100000" y="90000"/>
                                    </p:animScale>
                                    <p:animScale>
                                      <p:cBhvr>
                                        <p:cTn id="106" dur="166" decel="50000">
                                          <p:stCondLst>
                                            <p:cond delay="1668"/>
                                          </p:stCondLst>
                                        </p:cTn>
                                        <p:tgtEl>
                                          <p:spTgt spid="15"/>
                                        </p:tgtEl>
                                      </p:cBhvr>
                                      <p:to x="100000" y="100000"/>
                                    </p:animScale>
                                    <p:animScale>
                                      <p:cBhvr>
                                        <p:cTn id="107" dur="26">
                                          <p:stCondLst>
                                            <p:cond delay="1808"/>
                                          </p:stCondLst>
                                        </p:cTn>
                                        <p:tgtEl>
                                          <p:spTgt spid="15"/>
                                        </p:tgtEl>
                                      </p:cBhvr>
                                      <p:to x="100000" y="95000"/>
                                    </p:animScale>
                                    <p:animScale>
                                      <p:cBhvr>
                                        <p:cTn id="108" dur="166" decel="50000">
                                          <p:stCondLst>
                                            <p:cond delay="1834"/>
                                          </p:stCondLst>
                                        </p:cTn>
                                        <p:tgtEl>
                                          <p:spTgt spid="15"/>
                                        </p:tgtEl>
                                      </p:cBhvr>
                                      <p:to x="100000" y="100000"/>
                                    </p:animScale>
                                  </p:childTnLst>
                                </p:cTn>
                              </p:par>
                            </p:childTnLst>
                          </p:cTn>
                        </p:par>
                      </p:childTnLst>
                    </p:cTn>
                  </p:par>
                  <p:par>
                    <p:cTn id="109" fill="hold">
                      <p:stCondLst>
                        <p:cond delay="indefinite"/>
                      </p:stCondLst>
                      <p:childTnLst>
                        <p:par>
                          <p:cTn id="110" fill="hold">
                            <p:stCondLst>
                              <p:cond delay="0"/>
                            </p:stCondLst>
                            <p:childTnLst>
                              <p:par>
                                <p:cTn id="111" presetID="22" presetClass="entr" presetSubtype="2" fill="hold" grpId="0" nodeType="clickEffect">
                                  <p:stCondLst>
                                    <p:cond delay="0"/>
                                  </p:stCondLst>
                                  <p:childTnLst>
                                    <p:set>
                                      <p:cBhvr>
                                        <p:cTn id="112" dur="1" fill="hold">
                                          <p:stCondLst>
                                            <p:cond delay="0"/>
                                          </p:stCondLst>
                                        </p:cTn>
                                        <p:tgtEl>
                                          <p:spTgt spid="23"/>
                                        </p:tgtEl>
                                        <p:attrNameLst>
                                          <p:attrName>style.visibility</p:attrName>
                                        </p:attrNameLst>
                                      </p:cBhvr>
                                      <p:to>
                                        <p:strVal val="visible"/>
                                      </p:to>
                                    </p:set>
                                    <p:animEffect transition="in" filter="wipe(right)">
                                      <p:cBhvr>
                                        <p:cTn id="113" dur="500"/>
                                        <p:tgtEl>
                                          <p:spTgt spid="23"/>
                                        </p:tgtEl>
                                      </p:cBhvr>
                                    </p:animEffect>
                                  </p:childTnLst>
                                </p:cTn>
                              </p:par>
                            </p:childTnLst>
                          </p:cTn>
                        </p:par>
                      </p:childTnLst>
                    </p:cTn>
                  </p:par>
                  <p:par>
                    <p:cTn id="114" fill="hold">
                      <p:stCondLst>
                        <p:cond delay="indefinite"/>
                      </p:stCondLst>
                      <p:childTnLst>
                        <p:par>
                          <p:cTn id="115" fill="hold">
                            <p:stCondLst>
                              <p:cond delay="0"/>
                            </p:stCondLst>
                            <p:childTnLst>
                              <p:par>
                                <p:cTn id="116" presetID="22" presetClass="entr" presetSubtype="2" fill="hold" grpId="0" nodeType="clickEffect">
                                  <p:stCondLst>
                                    <p:cond delay="0"/>
                                  </p:stCondLst>
                                  <p:childTnLst>
                                    <p:set>
                                      <p:cBhvr>
                                        <p:cTn id="117" dur="1" fill="hold">
                                          <p:stCondLst>
                                            <p:cond delay="0"/>
                                          </p:stCondLst>
                                        </p:cTn>
                                        <p:tgtEl>
                                          <p:spTgt spid="24"/>
                                        </p:tgtEl>
                                        <p:attrNameLst>
                                          <p:attrName>style.visibility</p:attrName>
                                        </p:attrNameLst>
                                      </p:cBhvr>
                                      <p:to>
                                        <p:strVal val="visible"/>
                                      </p:to>
                                    </p:set>
                                    <p:animEffect transition="in" filter="wipe(right)">
                                      <p:cBhvr>
                                        <p:cTn id="118" dur="500"/>
                                        <p:tgtEl>
                                          <p:spTgt spid="24"/>
                                        </p:tgtEl>
                                      </p:cBhvr>
                                    </p:animEffect>
                                  </p:childTnLst>
                                </p:cTn>
                              </p:par>
                            </p:childTnLst>
                          </p:cTn>
                        </p:par>
                      </p:childTnLst>
                    </p:cTn>
                  </p:par>
                  <p:par>
                    <p:cTn id="119" fill="hold">
                      <p:stCondLst>
                        <p:cond delay="indefinite"/>
                      </p:stCondLst>
                      <p:childTnLst>
                        <p:par>
                          <p:cTn id="120" fill="hold">
                            <p:stCondLst>
                              <p:cond delay="0"/>
                            </p:stCondLst>
                            <p:childTnLst>
                              <p:par>
                                <p:cTn id="121" presetID="22" presetClass="entr" presetSubtype="2" fill="hold" grpId="0" nodeType="clickEffect">
                                  <p:stCondLst>
                                    <p:cond delay="0"/>
                                  </p:stCondLst>
                                  <p:childTnLst>
                                    <p:set>
                                      <p:cBhvr>
                                        <p:cTn id="122" dur="1" fill="hold">
                                          <p:stCondLst>
                                            <p:cond delay="0"/>
                                          </p:stCondLst>
                                        </p:cTn>
                                        <p:tgtEl>
                                          <p:spTgt spid="25"/>
                                        </p:tgtEl>
                                        <p:attrNameLst>
                                          <p:attrName>style.visibility</p:attrName>
                                        </p:attrNameLst>
                                      </p:cBhvr>
                                      <p:to>
                                        <p:strVal val="visible"/>
                                      </p:to>
                                    </p:set>
                                    <p:animEffect transition="in" filter="wipe(right)">
                                      <p:cBhvr>
                                        <p:cTn id="12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animBg="1"/>
      <p:bldP spid="12" grpId="0" animBg="1"/>
      <p:bldP spid="13" grpId="0" animBg="1"/>
      <p:bldP spid="14" grpId="0" animBg="1"/>
      <p:bldP spid="23" grpId="0"/>
      <p:bldP spid="24" grpId="0"/>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98F3BC6A-CE1F-1EDC-85D6-CD34CD2C645A}"/>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335" r="2335"/>
          <a:stretch>
            <a:fillRect/>
          </a:stretch>
        </p:blipFill>
        <p:spPr/>
      </p:pic>
      <p:sp>
        <p:nvSpPr>
          <p:cNvPr id="3" name="TextBox 2">
            <a:extLst>
              <a:ext uri="{FF2B5EF4-FFF2-40B4-BE49-F238E27FC236}">
                <a16:creationId xmlns:a16="http://schemas.microsoft.com/office/drawing/2014/main" id="{F090639E-64D1-9C9F-3AA7-D9423DD312F7}"/>
              </a:ext>
            </a:extLst>
          </p:cNvPr>
          <p:cNvSpPr txBox="1"/>
          <p:nvPr/>
        </p:nvSpPr>
        <p:spPr>
          <a:xfrm>
            <a:off x="3780531" y="1686938"/>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4" name="TextBox 3">
            <a:extLst>
              <a:ext uri="{FF2B5EF4-FFF2-40B4-BE49-F238E27FC236}">
                <a16:creationId xmlns:a16="http://schemas.microsoft.com/office/drawing/2014/main" id="{5030BBD7-DBE3-B8A8-28CC-B51327193D03}"/>
              </a:ext>
            </a:extLst>
          </p:cNvPr>
          <p:cNvSpPr txBox="1"/>
          <p:nvPr/>
        </p:nvSpPr>
        <p:spPr>
          <a:xfrm>
            <a:off x="4169903" y="1029634"/>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sp>
        <p:nvSpPr>
          <p:cNvPr id="5" name="TextBox 4">
            <a:extLst>
              <a:ext uri="{FF2B5EF4-FFF2-40B4-BE49-F238E27FC236}">
                <a16:creationId xmlns:a16="http://schemas.microsoft.com/office/drawing/2014/main" id="{8102D07E-C281-262E-9BE3-6EC21169E5C1}"/>
              </a:ext>
            </a:extLst>
          </p:cNvPr>
          <p:cNvSpPr txBox="1"/>
          <p:nvPr/>
        </p:nvSpPr>
        <p:spPr>
          <a:xfrm>
            <a:off x="1043709" y="2160448"/>
            <a:ext cx="5793550" cy="3385542"/>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sp>
        <p:nvSpPr>
          <p:cNvPr id="8" name="Oval 7">
            <a:extLst>
              <a:ext uri="{FF2B5EF4-FFF2-40B4-BE49-F238E27FC236}">
                <a16:creationId xmlns:a16="http://schemas.microsoft.com/office/drawing/2014/main" id="{62BC5698-FFF2-2E5A-EE20-7297AD0B166E}"/>
              </a:ext>
            </a:extLst>
          </p:cNvPr>
          <p:cNvSpPr/>
          <p:nvPr/>
        </p:nvSpPr>
        <p:spPr>
          <a:xfrm>
            <a:off x="10958445" y="4155347"/>
            <a:ext cx="518868" cy="518868"/>
          </a:xfrm>
          <a:prstGeom prst="ellipse">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2D5794EE-66E1-1EE1-A877-17E5F25B71A8}"/>
              </a:ext>
            </a:extLst>
          </p:cNvPr>
          <p:cNvSpPr/>
          <p:nvPr/>
        </p:nvSpPr>
        <p:spPr>
          <a:xfrm>
            <a:off x="10958445" y="5027122"/>
            <a:ext cx="518868" cy="518868"/>
          </a:xfrm>
          <a:prstGeom prst="ellipse">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080FF268-7ACE-CEA0-4C9D-11B70104B3A6}"/>
              </a:ext>
            </a:extLst>
          </p:cNvPr>
          <p:cNvSpPr/>
          <p:nvPr/>
        </p:nvSpPr>
        <p:spPr>
          <a:xfrm>
            <a:off x="11092198" y="4266135"/>
            <a:ext cx="240523" cy="279378"/>
          </a:xfrm>
          <a:custGeom>
            <a:avLst/>
            <a:gdLst>
              <a:gd name="connsiteX0" fmla="*/ 78286 w 253881"/>
              <a:gd name="connsiteY0" fmla="*/ 168783 h 294894"/>
              <a:gd name="connsiteX1" fmla="*/ 130864 w 253881"/>
              <a:gd name="connsiteY1" fmla="*/ 124492 h 294894"/>
              <a:gd name="connsiteX2" fmla="*/ 175156 w 253881"/>
              <a:gd name="connsiteY2" fmla="*/ 177070 h 294894"/>
              <a:gd name="connsiteX3" fmla="*/ 122578 w 253881"/>
              <a:gd name="connsiteY3" fmla="*/ 221361 h 294894"/>
              <a:gd name="connsiteX4" fmla="*/ 78286 w 253881"/>
              <a:gd name="connsiteY4" fmla="*/ 168783 h 294894"/>
              <a:gd name="connsiteX5" fmla="*/ 78286 w 253881"/>
              <a:gd name="connsiteY5" fmla="*/ 168783 h 294894"/>
              <a:gd name="connsiteX6" fmla="*/ 232020 w 253881"/>
              <a:gd name="connsiteY6" fmla="*/ 87440 h 294894"/>
              <a:gd name="connsiteX7" fmla="*/ 217637 w 253881"/>
              <a:gd name="connsiteY7" fmla="*/ 71818 h 294894"/>
              <a:gd name="connsiteX8" fmla="*/ 216780 w 253881"/>
              <a:gd name="connsiteY8" fmla="*/ 71818 h 294894"/>
              <a:gd name="connsiteX9" fmla="*/ 206017 w 253881"/>
              <a:gd name="connsiteY9" fmla="*/ 81725 h 294894"/>
              <a:gd name="connsiteX10" fmla="*/ 149438 w 253881"/>
              <a:gd name="connsiteY10" fmla="*/ 53721 h 294894"/>
              <a:gd name="connsiteX11" fmla="*/ 149438 w 253881"/>
              <a:gd name="connsiteY11" fmla="*/ 32576 h 294894"/>
              <a:gd name="connsiteX12" fmla="*/ 147914 w 253881"/>
              <a:gd name="connsiteY12" fmla="*/ 31052 h 294894"/>
              <a:gd name="connsiteX13" fmla="*/ 105718 w 253881"/>
              <a:gd name="connsiteY13" fmla="*/ 31052 h 294894"/>
              <a:gd name="connsiteX14" fmla="*/ 104194 w 253881"/>
              <a:gd name="connsiteY14" fmla="*/ 32576 h 294894"/>
              <a:gd name="connsiteX15" fmla="*/ 104194 w 253881"/>
              <a:gd name="connsiteY15" fmla="*/ 53245 h 294894"/>
              <a:gd name="connsiteX16" fmla="*/ 46092 w 253881"/>
              <a:gd name="connsiteY16" fmla="*/ 80867 h 294894"/>
              <a:gd name="connsiteX17" fmla="*/ 37138 w 253881"/>
              <a:gd name="connsiteY17" fmla="*/ 72581 h 294894"/>
              <a:gd name="connsiteX18" fmla="*/ 36281 w 253881"/>
              <a:gd name="connsiteY18" fmla="*/ 72581 h 294894"/>
              <a:gd name="connsiteX19" fmla="*/ 21898 w 253881"/>
              <a:gd name="connsiteY19" fmla="*/ 88202 h 294894"/>
              <a:gd name="connsiteX20" fmla="*/ 21898 w 253881"/>
              <a:gd name="connsiteY20" fmla="*/ 89059 h 294894"/>
              <a:gd name="connsiteX21" fmla="*/ 30566 w 253881"/>
              <a:gd name="connsiteY21" fmla="*/ 96965 h 294894"/>
              <a:gd name="connsiteX22" fmla="*/ 3801 w 253881"/>
              <a:gd name="connsiteY22" fmla="*/ 173069 h 294894"/>
              <a:gd name="connsiteX23" fmla="*/ 125626 w 253881"/>
              <a:gd name="connsiteY23" fmla="*/ 294894 h 294894"/>
              <a:gd name="connsiteX24" fmla="*/ 247450 w 253881"/>
              <a:gd name="connsiteY24" fmla="*/ 173069 h 294894"/>
              <a:gd name="connsiteX25" fmla="*/ 221542 w 253881"/>
              <a:gd name="connsiteY25" fmla="*/ 97917 h 294894"/>
              <a:gd name="connsiteX26" fmla="*/ 232115 w 253881"/>
              <a:gd name="connsiteY26" fmla="*/ 88202 h 294894"/>
              <a:gd name="connsiteX27" fmla="*/ 232020 w 253881"/>
              <a:gd name="connsiteY27" fmla="*/ 87440 h 294894"/>
              <a:gd name="connsiteX28" fmla="*/ 232020 w 253881"/>
              <a:gd name="connsiteY28" fmla="*/ 87440 h 294894"/>
              <a:gd name="connsiteX29" fmla="*/ 125530 w 253881"/>
              <a:gd name="connsiteY29" fmla="*/ 62484 h 294894"/>
              <a:gd name="connsiteX30" fmla="*/ 14755 w 253881"/>
              <a:gd name="connsiteY30" fmla="*/ 173260 h 294894"/>
              <a:gd name="connsiteX31" fmla="*/ 125530 w 253881"/>
              <a:gd name="connsiteY31" fmla="*/ 284036 h 294894"/>
              <a:gd name="connsiteX32" fmla="*/ 236306 w 253881"/>
              <a:gd name="connsiteY32" fmla="*/ 173165 h 294894"/>
              <a:gd name="connsiteX33" fmla="*/ 125530 w 253881"/>
              <a:gd name="connsiteY33" fmla="*/ 62484 h 294894"/>
              <a:gd name="connsiteX34" fmla="*/ 125530 w 253881"/>
              <a:gd name="connsiteY34" fmla="*/ 62484 h 294894"/>
              <a:gd name="connsiteX35" fmla="*/ 252975 w 253881"/>
              <a:gd name="connsiteY35" fmla="*/ 74295 h 294894"/>
              <a:gd name="connsiteX36" fmla="*/ 252784 w 253881"/>
              <a:gd name="connsiteY36" fmla="*/ 79153 h 294894"/>
              <a:gd name="connsiteX37" fmla="*/ 241926 w 253881"/>
              <a:gd name="connsiteY37" fmla="*/ 89154 h 294894"/>
              <a:gd name="connsiteX38" fmla="*/ 237068 w 253881"/>
              <a:gd name="connsiteY38" fmla="*/ 88964 h 294894"/>
              <a:gd name="connsiteX39" fmla="*/ 216685 w 253881"/>
              <a:gd name="connsiteY39" fmla="*/ 66865 h 294894"/>
              <a:gd name="connsiteX40" fmla="*/ 216875 w 253881"/>
              <a:gd name="connsiteY40" fmla="*/ 62008 h 294894"/>
              <a:gd name="connsiteX41" fmla="*/ 227734 w 253881"/>
              <a:gd name="connsiteY41" fmla="*/ 52007 h 294894"/>
              <a:gd name="connsiteX42" fmla="*/ 232591 w 253881"/>
              <a:gd name="connsiteY42" fmla="*/ 52197 h 294894"/>
              <a:gd name="connsiteX43" fmla="*/ 252975 w 253881"/>
              <a:gd name="connsiteY43" fmla="*/ 74295 h 294894"/>
              <a:gd name="connsiteX44" fmla="*/ 252975 w 253881"/>
              <a:gd name="connsiteY44" fmla="*/ 74295 h 294894"/>
              <a:gd name="connsiteX45" fmla="*/ 943 w 253881"/>
              <a:gd name="connsiteY45" fmla="*/ 75057 h 294894"/>
              <a:gd name="connsiteX46" fmla="*/ 21327 w 253881"/>
              <a:gd name="connsiteY46" fmla="*/ 52959 h 294894"/>
              <a:gd name="connsiteX47" fmla="*/ 26185 w 253881"/>
              <a:gd name="connsiteY47" fmla="*/ 52768 h 294894"/>
              <a:gd name="connsiteX48" fmla="*/ 37043 w 253881"/>
              <a:gd name="connsiteY48" fmla="*/ 62865 h 294894"/>
              <a:gd name="connsiteX49" fmla="*/ 37234 w 253881"/>
              <a:gd name="connsiteY49" fmla="*/ 67723 h 294894"/>
              <a:gd name="connsiteX50" fmla="*/ 16850 w 253881"/>
              <a:gd name="connsiteY50" fmla="*/ 89821 h 294894"/>
              <a:gd name="connsiteX51" fmla="*/ 11992 w 253881"/>
              <a:gd name="connsiteY51" fmla="*/ 90011 h 294894"/>
              <a:gd name="connsiteX52" fmla="*/ 1134 w 253881"/>
              <a:gd name="connsiteY52" fmla="*/ 80010 h 294894"/>
              <a:gd name="connsiteX53" fmla="*/ 943 w 253881"/>
              <a:gd name="connsiteY53" fmla="*/ 75057 h 294894"/>
              <a:gd name="connsiteX54" fmla="*/ 943 w 253881"/>
              <a:gd name="connsiteY54" fmla="*/ 75057 h 294894"/>
              <a:gd name="connsiteX55" fmla="*/ 88478 w 253881"/>
              <a:gd name="connsiteY55" fmla="*/ 0 h 294894"/>
              <a:gd name="connsiteX56" fmla="*/ 164964 w 253881"/>
              <a:gd name="connsiteY56" fmla="*/ 0 h 294894"/>
              <a:gd name="connsiteX57" fmla="*/ 168583 w 253881"/>
              <a:gd name="connsiteY57" fmla="*/ 3620 h 294894"/>
              <a:gd name="connsiteX58" fmla="*/ 168583 w 253881"/>
              <a:gd name="connsiteY58" fmla="*/ 24289 h 294894"/>
              <a:gd name="connsiteX59" fmla="*/ 164964 w 253881"/>
              <a:gd name="connsiteY59" fmla="*/ 27908 h 294894"/>
              <a:gd name="connsiteX60" fmla="*/ 88478 w 253881"/>
              <a:gd name="connsiteY60" fmla="*/ 27908 h 294894"/>
              <a:gd name="connsiteX61" fmla="*/ 84859 w 253881"/>
              <a:gd name="connsiteY61" fmla="*/ 24289 h 294894"/>
              <a:gd name="connsiteX62" fmla="*/ 84859 w 253881"/>
              <a:gd name="connsiteY62" fmla="*/ 3620 h 294894"/>
              <a:gd name="connsiteX63" fmla="*/ 88478 w 253881"/>
              <a:gd name="connsiteY63" fmla="*/ 0 h 294894"/>
              <a:gd name="connsiteX64" fmla="*/ 88478 w 253881"/>
              <a:gd name="connsiteY64" fmla="*/ 0 h 294894"/>
              <a:gd name="connsiteX65" fmla="*/ 110671 w 253881"/>
              <a:gd name="connsiteY65" fmla="*/ 171164 h 294894"/>
              <a:gd name="connsiteX66" fmla="*/ 124578 w 253881"/>
              <a:gd name="connsiteY66" fmla="*/ 187642 h 294894"/>
              <a:gd name="connsiteX67" fmla="*/ 141056 w 253881"/>
              <a:gd name="connsiteY67" fmla="*/ 173736 h 294894"/>
              <a:gd name="connsiteX68" fmla="*/ 127150 w 253881"/>
              <a:gd name="connsiteY68" fmla="*/ 157258 h 294894"/>
              <a:gd name="connsiteX69" fmla="*/ 110671 w 253881"/>
              <a:gd name="connsiteY69" fmla="*/ 171164 h 294894"/>
              <a:gd name="connsiteX70" fmla="*/ 110671 w 253881"/>
              <a:gd name="connsiteY70" fmla="*/ 171164 h 294894"/>
              <a:gd name="connsiteX71" fmla="*/ 49330 w 253881"/>
              <a:gd name="connsiteY71" fmla="*/ 154591 h 294894"/>
              <a:gd name="connsiteX72" fmla="*/ 36948 w 253881"/>
              <a:gd name="connsiteY72" fmla="*/ 156401 h 294894"/>
              <a:gd name="connsiteX73" fmla="*/ 35710 w 253881"/>
              <a:gd name="connsiteY73" fmla="*/ 157639 h 294894"/>
              <a:gd name="connsiteX74" fmla="*/ 34662 w 253881"/>
              <a:gd name="connsiteY74" fmla="*/ 171450 h 294894"/>
              <a:gd name="connsiteX75" fmla="*/ 35614 w 253881"/>
              <a:gd name="connsiteY75" fmla="*/ 172879 h 294894"/>
              <a:gd name="connsiteX76" fmla="*/ 47425 w 253881"/>
              <a:gd name="connsiteY76" fmla="*/ 176689 h 294894"/>
              <a:gd name="connsiteX77" fmla="*/ 50664 w 253881"/>
              <a:gd name="connsiteY77" fmla="*/ 195548 h 294894"/>
              <a:gd name="connsiteX78" fmla="*/ 41139 w 253881"/>
              <a:gd name="connsiteY78" fmla="*/ 203073 h 294894"/>
              <a:gd name="connsiteX79" fmla="*/ 40758 w 253881"/>
              <a:gd name="connsiteY79" fmla="*/ 204788 h 294894"/>
              <a:gd name="connsiteX80" fmla="*/ 46663 w 253881"/>
              <a:gd name="connsiteY80" fmla="*/ 217361 h 294894"/>
              <a:gd name="connsiteX81" fmla="*/ 48187 w 253881"/>
              <a:gd name="connsiteY81" fmla="*/ 218123 h 294894"/>
              <a:gd name="connsiteX82" fmla="*/ 59998 w 253881"/>
              <a:gd name="connsiteY82" fmla="*/ 215646 h 294894"/>
              <a:gd name="connsiteX83" fmla="*/ 72476 w 253881"/>
              <a:gd name="connsiteY83" fmla="*/ 230505 h 294894"/>
              <a:gd name="connsiteX84" fmla="*/ 68095 w 253881"/>
              <a:gd name="connsiteY84" fmla="*/ 241459 h 294894"/>
              <a:gd name="connsiteX85" fmla="*/ 68571 w 253881"/>
              <a:gd name="connsiteY85" fmla="*/ 243078 h 294894"/>
              <a:gd name="connsiteX86" fmla="*/ 80001 w 253881"/>
              <a:gd name="connsiteY86" fmla="*/ 251079 h 294894"/>
              <a:gd name="connsiteX87" fmla="*/ 81715 w 253881"/>
              <a:gd name="connsiteY87" fmla="*/ 250984 h 294894"/>
              <a:gd name="connsiteX88" fmla="*/ 90478 w 253881"/>
              <a:gd name="connsiteY88" fmla="*/ 243173 h 294894"/>
              <a:gd name="connsiteX89" fmla="*/ 108957 w 253881"/>
              <a:gd name="connsiteY89" fmla="*/ 249841 h 294894"/>
              <a:gd name="connsiteX90" fmla="*/ 110576 w 253881"/>
              <a:gd name="connsiteY90" fmla="*/ 261271 h 294894"/>
              <a:gd name="connsiteX91" fmla="*/ 111814 w 253881"/>
              <a:gd name="connsiteY91" fmla="*/ 262509 h 294894"/>
              <a:gd name="connsiteX92" fmla="*/ 125721 w 253881"/>
              <a:gd name="connsiteY92" fmla="*/ 263747 h 294894"/>
              <a:gd name="connsiteX93" fmla="*/ 127150 w 253881"/>
              <a:gd name="connsiteY93" fmla="*/ 262795 h 294894"/>
              <a:gd name="connsiteX94" fmla="*/ 130769 w 253881"/>
              <a:gd name="connsiteY94" fmla="*/ 251746 h 294894"/>
              <a:gd name="connsiteX95" fmla="*/ 150295 w 253881"/>
              <a:gd name="connsiteY95" fmla="*/ 248222 h 294894"/>
              <a:gd name="connsiteX96" fmla="*/ 157439 w 253881"/>
              <a:gd name="connsiteY96" fmla="*/ 257270 h 294894"/>
              <a:gd name="connsiteX97" fmla="*/ 159154 w 253881"/>
              <a:gd name="connsiteY97" fmla="*/ 257651 h 294894"/>
              <a:gd name="connsiteX98" fmla="*/ 171727 w 253881"/>
              <a:gd name="connsiteY98" fmla="*/ 251746 h 294894"/>
              <a:gd name="connsiteX99" fmla="*/ 172489 w 253881"/>
              <a:gd name="connsiteY99" fmla="*/ 250222 h 294894"/>
              <a:gd name="connsiteX100" fmla="*/ 170107 w 253881"/>
              <a:gd name="connsiteY100" fmla="*/ 238792 h 294894"/>
              <a:gd name="connsiteX101" fmla="*/ 185157 w 253881"/>
              <a:gd name="connsiteY101" fmla="*/ 225933 h 294894"/>
              <a:gd name="connsiteX102" fmla="*/ 195920 w 253881"/>
              <a:gd name="connsiteY102" fmla="*/ 230219 h 294894"/>
              <a:gd name="connsiteX103" fmla="*/ 197635 w 253881"/>
              <a:gd name="connsiteY103" fmla="*/ 229743 h 294894"/>
              <a:gd name="connsiteX104" fmla="*/ 205636 w 253881"/>
              <a:gd name="connsiteY104" fmla="*/ 218313 h 294894"/>
              <a:gd name="connsiteX105" fmla="*/ 205540 w 253881"/>
              <a:gd name="connsiteY105" fmla="*/ 216599 h 294894"/>
              <a:gd name="connsiteX106" fmla="*/ 197635 w 253881"/>
              <a:gd name="connsiteY106" fmla="*/ 207836 h 294894"/>
              <a:gd name="connsiteX107" fmla="*/ 204112 w 253881"/>
              <a:gd name="connsiteY107" fmla="*/ 189357 h 294894"/>
              <a:gd name="connsiteX108" fmla="*/ 215827 w 253881"/>
              <a:gd name="connsiteY108" fmla="*/ 187642 h 294894"/>
              <a:gd name="connsiteX109" fmla="*/ 217066 w 253881"/>
              <a:gd name="connsiteY109" fmla="*/ 186404 h 294894"/>
              <a:gd name="connsiteX110" fmla="*/ 218304 w 253881"/>
              <a:gd name="connsiteY110" fmla="*/ 172498 h 294894"/>
              <a:gd name="connsiteX111" fmla="*/ 217351 w 253881"/>
              <a:gd name="connsiteY111" fmla="*/ 171069 h 294894"/>
              <a:gd name="connsiteX112" fmla="*/ 205826 w 253881"/>
              <a:gd name="connsiteY112" fmla="*/ 167259 h 294894"/>
              <a:gd name="connsiteX113" fmla="*/ 202207 w 253881"/>
              <a:gd name="connsiteY113" fmla="*/ 148400 h 294894"/>
              <a:gd name="connsiteX114" fmla="*/ 211732 w 253881"/>
              <a:gd name="connsiteY114" fmla="*/ 140875 h 294894"/>
              <a:gd name="connsiteX115" fmla="*/ 212113 w 253881"/>
              <a:gd name="connsiteY115" fmla="*/ 139160 h 294894"/>
              <a:gd name="connsiteX116" fmla="*/ 206207 w 253881"/>
              <a:gd name="connsiteY116" fmla="*/ 126587 h 294894"/>
              <a:gd name="connsiteX117" fmla="*/ 204683 w 253881"/>
              <a:gd name="connsiteY117" fmla="*/ 125825 h 294894"/>
              <a:gd name="connsiteX118" fmla="*/ 192491 w 253881"/>
              <a:gd name="connsiteY118" fmla="*/ 128397 h 294894"/>
              <a:gd name="connsiteX119" fmla="*/ 180204 w 253881"/>
              <a:gd name="connsiteY119" fmla="*/ 114110 h 294894"/>
              <a:gd name="connsiteX120" fmla="*/ 184871 w 253881"/>
              <a:gd name="connsiteY120" fmla="*/ 102489 h 294894"/>
              <a:gd name="connsiteX121" fmla="*/ 184395 w 253881"/>
              <a:gd name="connsiteY121" fmla="*/ 100775 h 294894"/>
              <a:gd name="connsiteX122" fmla="*/ 172965 w 253881"/>
              <a:gd name="connsiteY122" fmla="*/ 92774 h 294894"/>
              <a:gd name="connsiteX123" fmla="*/ 171250 w 253881"/>
              <a:gd name="connsiteY123" fmla="*/ 92869 h 294894"/>
              <a:gd name="connsiteX124" fmla="*/ 161725 w 253881"/>
              <a:gd name="connsiteY124" fmla="*/ 101346 h 294894"/>
              <a:gd name="connsiteX125" fmla="*/ 144104 w 253881"/>
              <a:gd name="connsiteY125" fmla="*/ 95155 h 294894"/>
              <a:gd name="connsiteX126" fmla="*/ 142294 w 253881"/>
              <a:gd name="connsiteY126" fmla="*/ 82487 h 294894"/>
              <a:gd name="connsiteX127" fmla="*/ 141056 w 253881"/>
              <a:gd name="connsiteY127" fmla="*/ 81248 h 294894"/>
              <a:gd name="connsiteX128" fmla="*/ 127150 w 253881"/>
              <a:gd name="connsiteY128" fmla="*/ 80010 h 294894"/>
              <a:gd name="connsiteX129" fmla="*/ 125721 w 253881"/>
              <a:gd name="connsiteY129" fmla="*/ 80963 h 294894"/>
              <a:gd name="connsiteX130" fmla="*/ 121720 w 253881"/>
              <a:gd name="connsiteY130" fmla="*/ 93250 h 294894"/>
              <a:gd name="connsiteX131" fmla="*/ 103432 w 253881"/>
              <a:gd name="connsiteY131" fmla="*/ 96584 h 294894"/>
              <a:gd name="connsiteX132" fmla="*/ 95527 w 253881"/>
              <a:gd name="connsiteY132" fmla="*/ 86487 h 294894"/>
              <a:gd name="connsiteX133" fmla="*/ 93812 w 253881"/>
              <a:gd name="connsiteY133" fmla="*/ 86106 h 294894"/>
              <a:gd name="connsiteX134" fmla="*/ 81239 w 253881"/>
              <a:gd name="connsiteY134" fmla="*/ 92012 h 294894"/>
              <a:gd name="connsiteX135" fmla="*/ 80477 w 253881"/>
              <a:gd name="connsiteY135" fmla="*/ 93536 h 294894"/>
              <a:gd name="connsiteX136" fmla="*/ 83144 w 253881"/>
              <a:gd name="connsiteY136" fmla="*/ 106204 h 294894"/>
              <a:gd name="connsiteX137" fmla="*/ 68952 w 253881"/>
              <a:gd name="connsiteY137" fmla="*/ 118205 h 294894"/>
              <a:gd name="connsiteX138" fmla="*/ 57141 w 253881"/>
              <a:gd name="connsiteY138" fmla="*/ 113443 h 294894"/>
              <a:gd name="connsiteX139" fmla="*/ 55426 w 253881"/>
              <a:gd name="connsiteY139" fmla="*/ 113919 h 294894"/>
              <a:gd name="connsiteX140" fmla="*/ 47425 w 253881"/>
              <a:gd name="connsiteY140" fmla="*/ 125349 h 294894"/>
              <a:gd name="connsiteX141" fmla="*/ 47521 w 253881"/>
              <a:gd name="connsiteY141" fmla="*/ 127064 h 294894"/>
              <a:gd name="connsiteX142" fmla="*/ 55998 w 253881"/>
              <a:gd name="connsiteY142" fmla="*/ 136493 h 294894"/>
              <a:gd name="connsiteX143" fmla="*/ 49330 w 253881"/>
              <a:gd name="connsiteY143" fmla="*/ 154591 h 294894"/>
              <a:gd name="connsiteX144" fmla="*/ 49330 w 253881"/>
              <a:gd name="connsiteY144" fmla="*/ 154591 h 294894"/>
              <a:gd name="connsiteX145" fmla="*/ 69238 w 253881"/>
              <a:gd name="connsiteY145" fmla="*/ 167735 h 294894"/>
              <a:gd name="connsiteX146" fmla="*/ 121625 w 253881"/>
              <a:gd name="connsiteY146" fmla="*/ 230029 h 294894"/>
              <a:gd name="connsiteX147" fmla="*/ 183919 w 253881"/>
              <a:gd name="connsiteY147" fmla="*/ 177641 h 294894"/>
              <a:gd name="connsiteX148" fmla="*/ 131531 w 253881"/>
              <a:gd name="connsiteY148" fmla="*/ 115348 h 294894"/>
              <a:gd name="connsiteX149" fmla="*/ 69238 w 253881"/>
              <a:gd name="connsiteY149" fmla="*/ 167735 h 294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253881" h="294894">
                <a:moveTo>
                  <a:pt x="78286" y="168783"/>
                </a:moveTo>
                <a:cubicBezTo>
                  <a:pt x="80572" y="142018"/>
                  <a:pt x="104099" y="122206"/>
                  <a:pt x="130864" y="124492"/>
                </a:cubicBezTo>
                <a:cubicBezTo>
                  <a:pt x="157630" y="126778"/>
                  <a:pt x="177442" y="150305"/>
                  <a:pt x="175156" y="177070"/>
                </a:cubicBezTo>
                <a:cubicBezTo>
                  <a:pt x="172870" y="203835"/>
                  <a:pt x="149343" y="223647"/>
                  <a:pt x="122578" y="221361"/>
                </a:cubicBezTo>
                <a:cubicBezTo>
                  <a:pt x="95812" y="219075"/>
                  <a:pt x="76000" y="195453"/>
                  <a:pt x="78286" y="168783"/>
                </a:cubicBezTo>
                <a:lnTo>
                  <a:pt x="78286" y="168783"/>
                </a:lnTo>
                <a:close/>
                <a:moveTo>
                  <a:pt x="232020" y="87440"/>
                </a:moveTo>
                <a:lnTo>
                  <a:pt x="217637" y="71818"/>
                </a:lnTo>
                <a:cubicBezTo>
                  <a:pt x="217447" y="71533"/>
                  <a:pt x="216970" y="71533"/>
                  <a:pt x="216780" y="71818"/>
                </a:cubicBezTo>
                <a:lnTo>
                  <a:pt x="206017" y="81725"/>
                </a:lnTo>
                <a:cubicBezTo>
                  <a:pt x="190205" y="67818"/>
                  <a:pt x="170869" y="58007"/>
                  <a:pt x="149438" y="53721"/>
                </a:cubicBezTo>
                <a:lnTo>
                  <a:pt x="149438" y="32576"/>
                </a:lnTo>
                <a:cubicBezTo>
                  <a:pt x="149438" y="31718"/>
                  <a:pt x="148771" y="31052"/>
                  <a:pt x="147914" y="31052"/>
                </a:cubicBezTo>
                <a:lnTo>
                  <a:pt x="105718" y="31052"/>
                </a:lnTo>
                <a:cubicBezTo>
                  <a:pt x="104861" y="31052"/>
                  <a:pt x="104194" y="31718"/>
                  <a:pt x="104194" y="32576"/>
                </a:cubicBezTo>
                <a:lnTo>
                  <a:pt x="104194" y="53245"/>
                </a:lnTo>
                <a:cubicBezTo>
                  <a:pt x="82192" y="57150"/>
                  <a:pt x="62284" y="66865"/>
                  <a:pt x="46092" y="80867"/>
                </a:cubicBezTo>
                <a:lnTo>
                  <a:pt x="37138" y="72581"/>
                </a:lnTo>
                <a:cubicBezTo>
                  <a:pt x="36853" y="72390"/>
                  <a:pt x="36472" y="72390"/>
                  <a:pt x="36281" y="72581"/>
                </a:cubicBezTo>
                <a:lnTo>
                  <a:pt x="21898" y="88202"/>
                </a:lnTo>
                <a:cubicBezTo>
                  <a:pt x="21708" y="88487"/>
                  <a:pt x="21708" y="88868"/>
                  <a:pt x="21898" y="89059"/>
                </a:cubicBezTo>
                <a:lnTo>
                  <a:pt x="30566" y="96965"/>
                </a:lnTo>
                <a:cubicBezTo>
                  <a:pt x="13802" y="117824"/>
                  <a:pt x="3801" y="144304"/>
                  <a:pt x="3801" y="173069"/>
                </a:cubicBezTo>
                <a:cubicBezTo>
                  <a:pt x="3801" y="240316"/>
                  <a:pt x="58379" y="294894"/>
                  <a:pt x="125626" y="294894"/>
                </a:cubicBezTo>
                <a:cubicBezTo>
                  <a:pt x="192872" y="294894"/>
                  <a:pt x="247450" y="240316"/>
                  <a:pt x="247450" y="173069"/>
                </a:cubicBezTo>
                <a:cubicBezTo>
                  <a:pt x="247450" y="144685"/>
                  <a:pt x="237735" y="118682"/>
                  <a:pt x="221542" y="97917"/>
                </a:cubicBezTo>
                <a:lnTo>
                  <a:pt x="232115" y="88202"/>
                </a:lnTo>
                <a:cubicBezTo>
                  <a:pt x="232210" y="88106"/>
                  <a:pt x="232306" y="87725"/>
                  <a:pt x="232020" y="87440"/>
                </a:cubicBezTo>
                <a:lnTo>
                  <a:pt x="232020" y="87440"/>
                </a:lnTo>
                <a:close/>
                <a:moveTo>
                  <a:pt x="125530" y="62484"/>
                </a:moveTo>
                <a:cubicBezTo>
                  <a:pt x="64380" y="62484"/>
                  <a:pt x="14755" y="112109"/>
                  <a:pt x="14755" y="173260"/>
                </a:cubicBezTo>
                <a:cubicBezTo>
                  <a:pt x="14755" y="234410"/>
                  <a:pt x="64380" y="284036"/>
                  <a:pt x="125530" y="284036"/>
                </a:cubicBezTo>
                <a:cubicBezTo>
                  <a:pt x="186681" y="284036"/>
                  <a:pt x="236306" y="234315"/>
                  <a:pt x="236306" y="173165"/>
                </a:cubicBezTo>
                <a:cubicBezTo>
                  <a:pt x="236306" y="112014"/>
                  <a:pt x="186681" y="62484"/>
                  <a:pt x="125530" y="62484"/>
                </a:cubicBezTo>
                <a:lnTo>
                  <a:pt x="125530" y="62484"/>
                </a:lnTo>
                <a:close/>
                <a:moveTo>
                  <a:pt x="252975" y="74295"/>
                </a:moveTo>
                <a:cubicBezTo>
                  <a:pt x="254213" y="75724"/>
                  <a:pt x="254213" y="77915"/>
                  <a:pt x="252784" y="79153"/>
                </a:cubicBezTo>
                <a:lnTo>
                  <a:pt x="241926" y="89154"/>
                </a:lnTo>
                <a:cubicBezTo>
                  <a:pt x="240497" y="90392"/>
                  <a:pt x="238306" y="90392"/>
                  <a:pt x="237068" y="88964"/>
                </a:cubicBezTo>
                <a:lnTo>
                  <a:pt x="216685" y="66865"/>
                </a:lnTo>
                <a:cubicBezTo>
                  <a:pt x="215351" y="65437"/>
                  <a:pt x="215446" y="63246"/>
                  <a:pt x="216875" y="62008"/>
                </a:cubicBezTo>
                <a:lnTo>
                  <a:pt x="227734" y="52007"/>
                </a:lnTo>
                <a:cubicBezTo>
                  <a:pt x="229162" y="50768"/>
                  <a:pt x="231353" y="50768"/>
                  <a:pt x="232591" y="52197"/>
                </a:cubicBezTo>
                <a:lnTo>
                  <a:pt x="252975" y="74295"/>
                </a:lnTo>
                <a:lnTo>
                  <a:pt x="252975" y="74295"/>
                </a:lnTo>
                <a:close/>
                <a:moveTo>
                  <a:pt x="943" y="75057"/>
                </a:moveTo>
                <a:lnTo>
                  <a:pt x="21327" y="52959"/>
                </a:lnTo>
                <a:cubicBezTo>
                  <a:pt x="22660" y="51530"/>
                  <a:pt x="24851" y="51530"/>
                  <a:pt x="26185" y="52768"/>
                </a:cubicBezTo>
                <a:lnTo>
                  <a:pt x="37043" y="62865"/>
                </a:lnTo>
                <a:cubicBezTo>
                  <a:pt x="38472" y="64103"/>
                  <a:pt x="38567" y="66389"/>
                  <a:pt x="37234" y="67723"/>
                </a:cubicBezTo>
                <a:lnTo>
                  <a:pt x="16850" y="89821"/>
                </a:lnTo>
                <a:cubicBezTo>
                  <a:pt x="15517" y="91250"/>
                  <a:pt x="13326" y="91345"/>
                  <a:pt x="11992" y="90011"/>
                </a:cubicBezTo>
                <a:lnTo>
                  <a:pt x="1134" y="80010"/>
                </a:lnTo>
                <a:cubicBezTo>
                  <a:pt x="-295" y="78581"/>
                  <a:pt x="-390" y="76390"/>
                  <a:pt x="943" y="75057"/>
                </a:cubicBezTo>
                <a:lnTo>
                  <a:pt x="943" y="75057"/>
                </a:lnTo>
                <a:close/>
                <a:moveTo>
                  <a:pt x="88478" y="0"/>
                </a:moveTo>
                <a:lnTo>
                  <a:pt x="164964" y="0"/>
                </a:lnTo>
                <a:cubicBezTo>
                  <a:pt x="166964" y="0"/>
                  <a:pt x="168583" y="1619"/>
                  <a:pt x="168583" y="3620"/>
                </a:cubicBezTo>
                <a:lnTo>
                  <a:pt x="168583" y="24289"/>
                </a:lnTo>
                <a:cubicBezTo>
                  <a:pt x="168583" y="26289"/>
                  <a:pt x="166964" y="27908"/>
                  <a:pt x="164964" y="27908"/>
                </a:cubicBezTo>
                <a:lnTo>
                  <a:pt x="88478" y="27908"/>
                </a:lnTo>
                <a:cubicBezTo>
                  <a:pt x="86478" y="27908"/>
                  <a:pt x="84859" y="26289"/>
                  <a:pt x="84859" y="24289"/>
                </a:cubicBezTo>
                <a:lnTo>
                  <a:pt x="84859" y="3620"/>
                </a:lnTo>
                <a:cubicBezTo>
                  <a:pt x="84763" y="1619"/>
                  <a:pt x="86478" y="0"/>
                  <a:pt x="88478" y="0"/>
                </a:cubicBezTo>
                <a:lnTo>
                  <a:pt x="88478" y="0"/>
                </a:lnTo>
                <a:close/>
                <a:moveTo>
                  <a:pt x="110671" y="171164"/>
                </a:moveTo>
                <a:cubicBezTo>
                  <a:pt x="109909" y="179546"/>
                  <a:pt x="116196" y="186976"/>
                  <a:pt x="124578" y="187642"/>
                </a:cubicBezTo>
                <a:cubicBezTo>
                  <a:pt x="132960" y="188405"/>
                  <a:pt x="140389" y="182118"/>
                  <a:pt x="141056" y="173736"/>
                </a:cubicBezTo>
                <a:cubicBezTo>
                  <a:pt x="141818" y="165354"/>
                  <a:pt x="135532" y="157925"/>
                  <a:pt x="127150" y="157258"/>
                </a:cubicBezTo>
                <a:cubicBezTo>
                  <a:pt x="118768" y="156496"/>
                  <a:pt x="111433" y="162782"/>
                  <a:pt x="110671" y="171164"/>
                </a:cubicBezTo>
                <a:lnTo>
                  <a:pt x="110671" y="171164"/>
                </a:lnTo>
                <a:close/>
                <a:moveTo>
                  <a:pt x="49330" y="154591"/>
                </a:moveTo>
                <a:lnTo>
                  <a:pt x="36948" y="156401"/>
                </a:lnTo>
                <a:cubicBezTo>
                  <a:pt x="36281" y="156496"/>
                  <a:pt x="35805" y="156972"/>
                  <a:pt x="35710" y="157639"/>
                </a:cubicBezTo>
                <a:lnTo>
                  <a:pt x="34662" y="171450"/>
                </a:lnTo>
                <a:cubicBezTo>
                  <a:pt x="34567" y="172117"/>
                  <a:pt x="35043" y="172688"/>
                  <a:pt x="35614" y="172879"/>
                </a:cubicBezTo>
                <a:lnTo>
                  <a:pt x="47425" y="176689"/>
                </a:lnTo>
                <a:cubicBezTo>
                  <a:pt x="47711" y="183166"/>
                  <a:pt x="48854" y="189548"/>
                  <a:pt x="50664" y="195548"/>
                </a:cubicBezTo>
                <a:lnTo>
                  <a:pt x="41139" y="203073"/>
                </a:lnTo>
                <a:cubicBezTo>
                  <a:pt x="40663" y="203454"/>
                  <a:pt x="40472" y="204216"/>
                  <a:pt x="40758" y="204788"/>
                </a:cubicBezTo>
                <a:lnTo>
                  <a:pt x="46663" y="217361"/>
                </a:lnTo>
                <a:cubicBezTo>
                  <a:pt x="46949" y="217932"/>
                  <a:pt x="47616" y="218313"/>
                  <a:pt x="48187" y="218123"/>
                </a:cubicBezTo>
                <a:lnTo>
                  <a:pt x="59998" y="215646"/>
                </a:lnTo>
                <a:cubicBezTo>
                  <a:pt x="63523" y="221075"/>
                  <a:pt x="67714" y="226124"/>
                  <a:pt x="72476" y="230505"/>
                </a:cubicBezTo>
                <a:lnTo>
                  <a:pt x="68095" y="241459"/>
                </a:lnTo>
                <a:cubicBezTo>
                  <a:pt x="67809" y="242030"/>
                  <a:pt x="68095" y="242792"/>
                  <a:pt x="68571" y="243078"/>
                </a:cubicBezTo>
                <a:lnTo>
                  <a:pt x="80001" y="251079"/>
                </a:lnTo>
                <a:cubicBezTo>
                  <a:pt x="80572" y="251460"/>
                  <a:pt x="81239" y="251460"/>
                  <a:pt x="81715" y="250984"/>
                </a:cubicBezTo>
                <a:lnTo>
                  <a:pt x="90478" y="243173"/>
                </a:lnTo>
                <a:cubicBezTo>
                  <a:pt x="96289" y="246126"/>
                  <a:pt x="102480" y="248412"/>
                  <a:pt x="108957" y="249841"/>
                </a:cubicBezTo>
                <a:lnTo>
                  <a:pt x="110576" y="261271"/>
                </a:lnTo>
                <a:cubicBezTo>
                  <a:pt x="110671" y="261938"/>
                  <a:pt x="111148" y="262414"/>
                  <a:pt x="111814" y="262509"/>
                </a:cubicBezTo>
                <a:lnTo>
                  <a:pt x="125721" y="263747"/>
                </a:lnTo>
                <a:cubicBezTo>
                  <a:pt x="126388" y="263843"/>
                  <a:pt x="126959" y="263366"/>
                  <a:pt x="127150" y="262795"/>
                </a:cubicBezTo>
                <a:lnTo>
                  <a:pt x="130769" y="251746"/>
                </a:lnTo>
                <a:cubicBezTo>
                  <a:pt x="137532" y="251365"/>
                  <a:pt x="144009" y="250127"/>
                  <a:pt x="150295" y="248222"/>
                </a:cubicBezTo>
                <a:lnTo>
                  <a:pt x="157439" y="257270"/>
                </a:lnTo>
                <a:cubicBezTo>
                  <a:pt x="157820" y="257747"/>
                  <a:pt x="158582" y="257937"/>
                  <a:pt x="159154" y="257651"/>
                </a:cubicBezTo>
                <a:lnTo>
                  <a:pt x="171727" y="251746"/>
                </a:lnTo>
                <a:cubicBezTo>
                  <a:pt x="172298" y="251460"/>
                  <a:pt x="172679" y="250793"/>
                  <a:pt x="172489" y="250222"/>
                </a:cubicBezTo>
                <a:lnTo>
                  <a:pt x="170107" y="238792"/>
                </a:lnTo>
                <a:cubicBezTo>
                  <a:pt x="175632" y="235172"/>
                  <a:pt x="180680" y="230886"/>
                  <a:pt x="185157" y="225933"/>
                </a:cubicBezTo>
                <a:lnTo>
                  <a:pt x="195920" y="230219"/>
                </a:lnTo>
                <a:cubicBezTo>
                  <a:pt x="196492" y="230505"/>
                  <a:pt x="197254" y="230219"/>
                  <a:pt x="197635" y="229743"/>
                </a:cubicBezTo>
                <a:lnTo>
                  <a:pt x="205636" y="218313"/>
                </a:lnTo>
                <a:cubicBezTo>
                  <a:pt x="206017" y="217741"/>
                  <a:pt x="206017" y="217075"/>
                  <a:pt x="205540" y="216599"/>
                </a:cubicBezTo>
                <a:lnTo>
                  <a:pt x="197635" y="207836"/>
                </a:lnTo>
                <a:cubicBezTo>
                  <a:pt x="200492" y="202121"/>
                  <a:pt x="202683" y="195929"/>
                  <a:pt x="204112" y="189357"/>
                </a:cubicBezTo>
                <a:lnTo>
                  <a:pt x="215827" y="187642"/>
                </a:lnTo>
                <a:cubicBezTo>
                  <a:pt x="216494" y="187547"/>
                  <a:pt x="216970" y="187071"/>
                  <a:pt x="217066" y="186404"/>
                </a:cubicBezTo>
                <a:lnTo>
                  <a:pt x="218304" y="172498"/>
                </a:lnTo>
                <a:cubicBezTo>
                  <a:pt x="218399" y="171831"/>
                  <a:pt x="217923" y="171260"/>
                  <a:pt x="217351" y="171069"/>
                </a:cubicBezTo>
                <a:lnTo>
                  <a:pt x="205826" y="167259"/>
                </a:lnTo>
                <a:cubicBezTo>
                  <a:pt x="205445" y="160782"/>
                  <a:pt x="204207" y="154400"/>
                  <a:pt x="202207" y="148400"/>
                </a:cubicBezTo>
                <a:lnTo>
                  <a:pt x="211732" y="140875"/>
                </a:lnTo>
                <a:cubicBezTo>
                  <a:pt x="212208" y="140494"/>
                  <a:pt x="212398" y="139732"/>
                  <a:pt x="212113" y="139160"/>
                </a:cubicBezTo>
                <a:lnTo>
                  <a:pt x="206207" y="126587"/>
                </a:lnTo>
                <a:cubicBezTo>
                  <a:pt x="205921" y="126016"/>
                  <a:pt x="205255" y="125635"/>
                  <a:pt x="204683" y="125825"/>
                </a:cubicBezTo>
                <a:lnTo>
                  <a:pt x="192491" y="128397"/>
                </a:lnTo>
                <a:cubicBezTo>
                  <a:pt x="188967" y="123158"/>
                  <a:pt x="184871" y="118301"/>
                  <a:pt x="180204" y="114110"/>
                </a:cubicBezTo>
                <a:lnTo>
                  <a:pt x="184871" y="102489"/>
                </a:lnTo>
                <a:cubicBezTo>
                  <a:pt x="185157" y="101917"/>
                  <a:pt x="184871" y="101156"/>
                  <a:pt x="184395" y="100775"/>
                </a:cubicBezTo>
                <a:lnTo>
                  <a:pt x="172965" y="92774"/>
                </a:lnTo>
                <a:cubicBezTo>
                  <a:pt x="172393" y="92392"/>
                  <a:pt x="171727" y="92392"/>
                  <a:pt x="171250" y="92869"/>
                </a:cubicBezTo>
                <a:lnTo>
                  <a:pt x="161725" y="101346"/>
                </a:lnTo>
                <a:cubicBezTo>
                  <a:pt x="156201" y="98584"/>
                  <a:pt x="150295" y="96488"/>
                  <a:pt x="144104" y="95155"/>
                </a:cubicBezTo>
                <a:lnTo>
                  <a:pt x="142294" y="82487"/>
                </a:lnTo>
                <a:cubicBezTo>
                  <a:pt x="142199" y="81820"/>
                  <a:pt x="141723" y="81343"/>
                  <a:pt x="141056" y="81248"/>
                </a:cubicBezTo>
                <a:lnTo>
                  <a:pt x="127150" y="80010"/>
                </a:lnTo>
                <a:cubicBezTo>
                  <a:pt x="126483" y="79915"/>
                  <a:pt x="125911" y="80391"/>
                  <a:pt x="125721" y="80963"/>
                </a:cubicBezTo>
                <a:lnTo>
                  <a:pt x="121720" y="93250"/>
                </a:lnTo>
                <a:cubicBezTo>
                  <a:pt x="115434" y="93631"/>
                  <a:pt x="109338" y="94774"/>
                  <a:pt x="103432" y="96584"/>
                </a:cubicBezTo>
                <a:lnTo>
                  <a:pt x="95527" y="86487"/>
                </a:lnTo>
                <a:cubicBezTo>
                  <a:pt x="95146" y="86011"/>
                  <a:pt x="94384" y="85820"/>
                  <a:pt x="93812" y="86106"/>
                </a:cubicBezTo>
                <a:lnTo>
                  <a:pt x="81239" y="92012"/>
                </a:lnTo>
                <a:cubicBezTo>
                  <a:pt x="80668" y="92297"/>
                  <a:pt x="80287" y="92964"/>
                  <a:pt x="80477" y="93536"/>
                </a:cubicBezTo>
                <a:lnTo>
                  <a:pt x="83144" y="106204"/>
                </a:lnTo>
                <a:cubicBezTo>
                  <a:pt x="77905" y="109633"/>
                  <a:pt x="73143" y="113633"/>
                  <a:pt x="68952" y="118205"/>
                </a:cubicBezTo>
                <a:lnTo>
                  <a:pt x="57141" y="113443"/>
                </a:lnTo>
                <a:cubicBezTo>
                  <a:pt x="56569" y="113157"/>
                  <a:pt x="55807" y="113443"/>
                  <a:pt x="55426" y="113919"/>
                </a:cubicBezTo>
                <a:lnTo>
                  <a:pt x="47425" y="125349"/>
                </a:lnTo>
                <a:cubicBezTo>
                  <a:pt x="47044" y="125920"/>
                  <a:pt x="47044" y="126587"/>
                  <a:pt x="47521" y="127064"/>
                </a:cubicBezTo>
                <a:lnTo>
                  <a:pt x="55998" y="136493"/>
                </a:lnTo>
                <a:cubicBezTo>
                  <a:pt x="52950" y="142399"/>
                  <a:pt x="50854" y="148304"/>
                  <a:pt x="49330" y="154591"/>
                </a:cubicBezTo>
                <a:lnTo>
                  <a:pt x="49330" y="154591"/>
                </a:lnTo>
                <a:close/>
                <a:moveTo>
                  <a:pt x="69238" y="167735"/>
                </a:moveTo>
                <a:cubicBezTo>
                  <a:pt x="66475" y="199358"/>
                  <a:pt x="90002" y="227266"/>
                  <a:pt x="121625" y="230029"/>
                </a:cubicBezTo>
                <a:cubicBezTo>
                  <a:pt x="153248" y="232791"/>
                  <a:pt x="181156" y="209264"/>
                  <a:pt x="183919" y="177641"/>
                </a:cubicBezTo>
                <a:cubicBezTo>
                  <a:pt x="186681" y="146018"/>
                  <a:pt x="163154" y="118110"/>
                  <a:pt x="131531" y="115348"/>
                </a:cubicBezTo>
                <a:cubicBezTo>
                  <a:pt x="99813" y="112586"/>
                  <a:pt x="71905" y="136112"/>
                  <a:pt x="69238" y="167735"/>
                </a:cubicBezTo>
                <a:close/>
              </a:path>
            </a:pathLst>
          </a:custGeom>
          <a:solidFill>
            <a:schemeClr val="tx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E1DCC612-45F4-DC7B-48F9-E8267D121D01}"/>
              </a:ext>
            </a:extLst>
          </p:cNvPr>
          <p:cNvSpPr/>
          <p:nvPr/>
        </p:nvSpPr>
        <p:spPr>
          <a:xfrm>
            <a:off x="11035281" y="5115180"/>
            <a:ext cx="293825" cy="315228"/>
          </a:xfrm>
          <a:custGeom>
            <a:avLst/>
            <a:gdLst>
              <a:gd name="connsiteX0" fmla="*/ 239864 w 310144"/>
              <a:gd name="connsiteY0" fmla="*/ 34122 h 332735"/>
              <a:gd name="connsiteX1" fmla="*/ 241484 w 310144"/>
              <a:gd name="connsiteY1" fmla="*/ 33836 h 332735"/>
              <a:gd name="connsiteX2" fmla="*/ 281393 w 310144"/>
              <a:gd name="connsiteY2" fmla="*/ 403 h 332735"/>
              <a:gd name="connsiteX3" fmla="*/ 284156 w 310144"/>
              <a:gd name="connsiteY3" fmla="*/ 2118 h 332735"/>
              <a:gd name="connsiteX4" fmla="*/ 271202 w 310144"/>
              <a:gd name="connsiteY4" fmla="*/ 51648 h 332735"/>
              <a:gd name="connsiteX5" fmla="*/ 271678 w 310144"/>
              <a:gd name="connsiteY5" fmla="*/ 53267 h 332735"/>
              <a:gd name="connsiteX6" fmla="*/ 280536 w 310144"/>
              <a:gd name="connsiteY6" fmla="*/ 156518 h 332735"/>
              <a:gd name="connsiteX7" fmla="*/ 201669 w 310144"/>
              <a:gd name="connsiteY7" fmla="*/ 144612 h 332735"/>
              <a:gd name="connsiteX8" fmla="*/ 137185 w 310144"/>
              <a:gd name="connsiteY8" fmla="*/ 97749 h 332735"/>
              <a:gd name="connsiteX9" fmla="*/ 239864 w 310144"/>
              <a:gd name="connsiteY9" fmla="*/ 34122 h 332735"/>
              <a:gd name="connsiteX10" fmla="*/ 239864 w 310144"/>
              <a:gd name="connsiteY10" fmla="*/ 34122 h 332735"/>
              <a:gd name="connsiteX11" fmla="*/ 201574 w 310144"/>
              <a:gd name="connsiteY11" fmla="*/ 144993 h 332735"/>
              <a:gd name="connsiteX12" fmla="*/ 166141 w 310144"/>
              <a:gd name="connsiteY12" fmla="*/ 172330 h 332735"/>
              <a:gd name="connsiteX13" fmla="*/ 207574 w 310144"/>
              <a:gd name="connsiteY13" fmla="*/ 189379 h 332735"/>
              <a:gd name="connsiteX14" fmla="*/ 201574 w 310144"/>
              <a:gd name="connsiteY14" fmla="*/ 144993 h 332735"/>
              <a:gd name="connsiteX15" fmla="*/ 201574 w 310144"/>
              <a:gd name="connsiteY15" fmla="*/ 144993 h 332735"/>
              <a:gd name="connsiteX16" fmla="*/ 284346 w 310144"/>
              <a:gd name="connsiteY16" fmla="*/ 277867 h 332735"/>
              <a:gd name="connsiteX17" fmla="*/ 283774 w 310144"/>
              <a:gd name="connsiteY17" fmla="*/ 279486 h 332735"/>
              <a:gd name="connsiteX18" fmla="*/ 292823 w 310144"/>
              <a:gd name="connsiteY18" fmla="*/ 330730 h 332735"/>
              <a:gd name="connsiteX19" fmla="*/ 289870 w 310144"/>
              <a:gd name="connsiteY19" fmla="*/ 332254 h 332735"/>
              <a:gd name="connsiteX20" fmla="*/ 253485 w 310144"/>
              <a:gd name="connsiteY20" fmla="*/ 296250 h 332735"/>
              <a:gd name="connsiteX21" fmla="*/ 251770 w 310144"/>
              <a:gd name="connsiteY21" fmla="*/ 295774 h 332735"/>
              <a:gd name="connsiteX22" fmla="*/ 157854 w 310144"/>
              <a:gd name="connsiteY22" fmla="*/ 251863 h 332735"/>
              <a:gd name="connsiteX23" fmla="*/ 207574 w 310144"/>
              <a:gd name="connsiteY23" fmla="*/ 189570 h 332735"/>
              <a:gd name="connsiteX24" fmla="*/ 280441 w 310144"/>
              <a:gd name="connsiteY24" fmla="*/ 157090 h 332735"/>
              <a:gd name="connsiteX25" fmla="*/ 284346 w 310144"/>
              <a:gd name="connsiteY25" fmla="*/ 277867 h 332735"/>
              <a:gd name="connsiteX26" fmla="*/ 284346 w 310144"/>
              <a:gd name="connsiteY26" fmla="*/ 277867 h 332735"/>
              <a:gd name="connsiteX27" fmla="*/ 268249 w 310144"/>
              <a:gd name="connsiteY27" fmla="*/ 253768 h 332735"/>
              <a:gd name="connsiteX28" fmla="*/ 276631 w 310144"/>
              <a:gd name="connsiteY28" fmla="*/ 245101 h 332735"/>
              <a:gd name="connsiteX29" fmla="*/ 268249 w 310144"/>
              <a:gd name="connsiteY29" fmla="*/ 236338 h 332735"/>
              <a:gd name="connsiteX30" fmla="*/ 259867 w 310144"/>
              <a:gd name="connsiteY30" fmla="*/ 245101 h 332735"/>
              <a:gd name="connsiteX31" fmla="*/ 268249 w 310144"/>
              <a:gd name="connsiteY31" fmla="*/ 253768 h 332735"/>
              <a:gd name="connsiteX32" fmla="*/ 268249 w 310144"/>
              <a:gd name="connsiteY32" fmla="*/ 253768 h 332735"/>
              <a:gd name="connsiteX33" fmla="*/ 244531 w 310144"/>
              <a:gd name="connsiteY33" fmla="*/ 254149 h 332735"/>
              <a:gd name="connsiteX34" fmla="*/ 252818 w 310144"/>
              <a:gd name="connsiteY34" fmla="*/ 245577 h 332735"/>
              <a:gd name="connsiteX35" fmla="*/ 244531 w 310144"/>
              <a:gd name="connsiteY35" fmla="*/ 236814 h 332735"/>
              <a:gd name="connsiteX36" fmla="*/ 236149 w 310144"/>
              <a:gd name="connsiteY36" fmla="*/ 245577 h 332735"/>
              <a:gd name="connsiteX37" fmla="*/ 244531 w 310144"/>
              <a:gd name="connsiteY37" fmla="*/ 254149 h 332735"/>
              <a:gd name="connsiteX38" fmla="*/ 244531 w 310144"/>
              <a:gd name="connsiteY38" fmla="*/ 254149 h 332735"/>
              <a:gd name="connsiteX39" fmla="*/ 220719 w 310144"/>
              <a:gd name="connsiteY39" fmla="*/ 254435 h 332735"/>
              <a:gd name="connsiteX40" fmla="*/ 229101 w 310144"/>
              <a:gd name="connsiteY40" fmla="*/ 245863 h 332735"/>
              <a:gd name="connsiteX41" fmla="*/ 220719 w 310144"/>
              <a:gd name="connsiteY41" fmla="*/ 237100 h 332735"/>
              <a:gd name="connsiteX42" fmla="*/ 212337 w 310144"/>
              <a:gd name="connsiteY42" fmla="*/ 245863 h 332735"/>
              <a:gd name="connsiteX43" fmla="*/ 220719 w 310144"/>
              <a:gd name="connsiteY43" fmla="*/ 254435 h 332735"/>
              <a:gd name="connsiteX44" fmla="*/ 220719 w 310144"/>
              <a:gd name="connsiteY44" fmla="*/ 254435 h 332735"/>
              <a:gd name="connsiteX45" fmla="*/ 51079 w 310144"/>
              <a:gd name="connsiteY45" fmla="*/ 194523 h 332735"/>
              <a:gd name="connsiteX46" fmla="*/ 157473 w 310144"/>
              <a:gd name="connsiteY46" fmla="*/ 251673 h 332735"/>
              <a:gd name="connsiteX47" fmla="*/ 165855 w 310144"/>
              <a:gd name="connsiteY47" fmla="*/ 172330 h 332735"/>
              <a:gd name="connsiteX48" fmla="*/ 136804 w 310144"/>
              <a:gd name="connsiteY48" fmla="*/ 98035 h 332735"/>
              <a:gd name="connsiteX49" fmla="*/ 51841 w 310144"/>
              <a:gd name="connsiteY49" fmla="*/ 157375 h 332735"/>
              <a:gd name="connsiteX50" fmla="*/ 50602 w 310144"/>
              <a:gd name="connsiteY50" fmla="*/ 158614 h 332735"/>
              <a:gd name="connsiteX51" fmla="*/ 1263 w 310144"/>
              <a:gd name="connsiteY51" fmla="*/ 172139 h 332735"/>
              <a:gd name="connsiteX52" fmla="*/ 1168 w 310144"/>
              <a:gd name="connsiteY52" fmla="*/ 175378 h 332735"/>
              <a:gd name="connsiteX53" fmla="*/ 50126 w 310144"/>
              <a:gd name="connsiteY53" fmla="*/ 193189 h 332735"/>
              <a:gd name="connsiteX54" fmla="*/ 51079 w 310144"/>
              <a:gd name="connsiteY54" fmla="*/ 194523 h 332735"/>
              <a:gd name="connsiteX55" fmla="*/ 51079 w 310144"/>
              <a:gd name="connsiteY55" fmla="*/ 194523 h 332735"/>
              <a:gd name="connsiteX56" fmla="*/ 112801 w 310144"/>
              <a:gd name="connsiteY56" fmla="*/ 190808 h 332735"/>
              <a:gd name="connsiteX57" fmla="*/ 100704 w 310144"/>
              <a:gd name="connsiteY57" fmla="*/ 190808 h 332735"/>
              <a:gd name="connsiteX58" fmla="*/ 112706 w 310144"/>
              <a:gd name="connsiteY58" fmla="*/ 157947 h 332735"/>
              <a:gd name="connsiteX59" fmla="*/ 94989 w 310144"/>
              <a:gd name="connsiteY59" fmla="*/ 153470 h 332735"/>
              <a:gd name="connsiteX60" fmla="*/ 92037 w 310144"/>
              <a:gd name="connsiteY60" fmla="*/ 143278 h 332735"/>
              <a:gd name="connsiteX61" fmla="*/ 126898 w 310144"/>
              <a:gd name="connsiteY61" fmla="*/ 155756 h 332735"/>
              <a:gd name="connsiteX62" fmla="*/ 112801 w 310144"/>
              <a:gd name="connsiteY62" fmla="*/ 190808 h 332735"/>
              <a:gd name="connsiteX63" fmla="*/ 112801 w 310144"/>
              <a:gd name="connsiteY63" fmla="*/ 190808 h 332735"/>
              <a:gd name="connsiteX64" fmla="*/ 106514 w 310144"/>
              <a:gd name="connsiteY64" fmla="*/ 214430 h 332735"/>
              <a:gd name="connsiteX65" fmla="*/ 98132 w 310144"/>
              <a:gd name="connsiteY65" fmla="*/ 205858 h 332735"/>
              <a:gd name="connsiteX66" fmla="*/ 106514 w 310144"/>
              <a:gd name="connsiteY66" fmla="*/ 197095 h 332735"/>
              <a:gd name="connsiteX67" fmla="*/ 114896 w 310144"/>
              <a:gd name="connsiteY67" fmla="*/ 205858 h 332735"/>
              <a:gd name="connsiteX68" fmla="*/ 106514 w 310144"/>
              <a:gd name="connsiteY68" fmla="*/ 214430 h 332735"/>
              <a:gd name="connsiteX69" fmla="*/ 106514 w 310144"/>
              <a:gd name="connsiteY69" fmla="*/ 214430 h 332735"/>
              <a:gd name="connsiteX70" fmla="*/ 210337 w 310144"/>
              <a:gd name="connsiteY70" fmla="*/ 49362 h 332735"/>
              <a:gd name="connsiteX71" fmla="*/ 212242 w 310144"/>
              <a:gd name="connsiteY71" fmla="*/ 99749 h 332735"/>
              <a:gd name="connsiteX72" fmla="*/ 223386 w 310144"/>
              <a:gd name="connsiteY72" fmla="*/ 99749 h 332735"/>
              <a:gd name="connsiteX73" fmla="*/ 225291 w 310144"/>
              <a:gd name="connsiteY73" fmla="*/ 49362 h 332735"/>
              <a:gd name="connsiteX74" fmla="*/ 210337 w 310144"/>
              <a:gd name="connsiteY74" fmla="*/ 49362 h 332735"/>
              <a:gd name="connsiteX75" fmla="*/ 210337 w 310144"/>
              <a:gd name="connsiteY75" fmla="*/ 49362 h 332735"/>
              <a:gd name="connsiteX76" fmla="*/ 217861 w 310144"/>
              <a:gd name="connsiteY76" fmla="*/ 124038 h 332735"/>
              <a:gd name="connsiteX77" fmla="*/ 226244 w 310144"/>
              <a:gd name="connsiteY77" fmla="*/ 115370 h 332735"/>
              <a:gd name="connsiteX78" fmla="*/ 217861 w 310144"/>
              <a:gd name="connsiteY78" fmla="*/ 106607 h 332735"/>
              <a:gd name="connsiteX79" fmla="*/ 209479 w 310144"/>
              <a:gd name="connsiteY79" fmla="*/ 115370 h 332735"/>
              <a:gd name="connsiteX80" fmla="*/ 217861 w 310144"/>
              <a:gd name="connsiteY80" fmla="*/ 124038 h 33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10144" h="332735">
                <a:moveTo>
                  <a:pt x="239864" y="34122"/>
                </a:moveTo>
                <a:cubicBezTo>
                  <a:pt x="240436" y="34312"/>
                  <a:pt x="241007" y="34217"/>
                  <a:pt x="241484" y="33836"/>
                </a:cubicBezTo>
                <a:lnTo>
                  <a:pt x="281393" y="403"/>
                </a:lnTo>
                <a:cubicBezTo>
                  <a:pt x="282631" y="-644"/>
                  <a:pt x="284632" y="499"/>
                  <a:pt x="284156" y="2118"/>
                </a:cubicBezTo>
                <a:lnTo>
                  <a:pt x="271202" y="51648"/>
                </a:lnTo>
                <a:cubicBezTo>
                  <a:pt x="271011" y="52219"/>
                  <a:pt x="271202" y="52886"/>
                  <a:pt x="271678" y="53267"/>
                </a:cubicBezTo>
                <a:cubicBezTo>
                  <a:pt x="299586" y="80699"/>
                  <a:pt x="303301" y="124895"/>
                  <a:pt x="280536" y="156518"/>
                </a:cubicBezTo>
                <a:cubicBezTo>
                  <a:pt x="258153" y="138897"/>
                  <a:pt x="228339" y="134325"/>
                  <a:pt x="201669" y="144612"/>
                </a:cubicBezTo>
                <a:cubicBezTo>
                  <a:pt x="189953" y="118609"/>
                  <a:pt x="165569" y="100892"/>
                  <a:pt x="137185" y="97749"/>
                </a:cubicBezTo>
                <a:cubicBezTo>
                  <a:pt x="144710" y="49362"/>
                  <a:pt x="193859" y="19549"/>
                  <a:pt x="239864" y="34122"/>
                </a:cubicBezTo>
                <a:lnTo>
                  <a:pt x="239864" y="34122"/>
                </a:lnTo>
                <a:close/>
                <a:moveTo>
                  <a:pt x="201574" y="144993"/>
                </a:moveTo>
                <a:cubicBezTo>
                  <a:pt x="187381" y="150517"/>
                  <a:pt x="175094" y="159947"/>
                  <a:pt x="166141" y="172330"/>
                </a:cubicBezTo>
                <a:cubicBezTo>
                  <a:pt x="178047" y="181855"/>
                  <a:pt x="192335" y="187760"/>
                  <a:pt x="207574" y="189379"/>
                </a:cubicBezTo>
                <a:cubicBezTo>
                  <a:pt x="209861" y="174235"/>
                  <a:pt x="207765" y="158899"/>
                  <a:pt x="201574" y="144993"/>
                </a:cubicBezTo>
                <a:lnTo>
                  <a:pt x="201574" y="144993"/>
                </a:lnTo>
                <a:close/>
                <a:moveTo>
                  <a:pt x="284346" y="277867"/>
                </a:moveTo>
                <a:cubicBezTo>
                  <a:pt x="283870" y="278248"/>
                  <a:pt x="283680" y="278819"/>
                  <a:pt x="283774" y="279486"/>
                </a:cubicBezTo>
                <a:lnTo>
                  <a:pt x="292823" y="330730"/>
                </a:lnTo>
                <a:cubicBezTo>
                  <a:pt x="293109" y="332350"/>
                  <a:pt x="291109" y="333397"/>
                  <a:pt x="289870" y="332254"/>
                </a:cubicBezTo>
                <a:lnTo>
                  <a:pt x="253485" y="296250"/>
                </a:lnTo>
                <a:cubicBezTo>
                  <a:pt x="253009" y="295774"/>
                  <a:pt x="252437" y="295678"/>
                  <a:pt x="251770" y="295774"/>
                </a:cubicBezTo>
                <a:cubicBezTo>
                  <a:pt x="213956" y="306251"/>
                  <a:pt x="174047" y="287582"/>
                  <a:pt x="157854" y="251863"/>
                </a:cubicBezTo>
                <a:cubicBezTo>
                  <a:pt x="184334" y="241291"/>
                  <a:pt x="203193" y="217764"/>
                  <a:pt x="207574" y="189570"/>
                </a:cubicBezTo>
                <a:cubicBezTo>
                  <a:pt x="235959" y="192332"/>
                  <a:pt x="263487" y="180140"/>
                  <a:pt x="280441" y="157090"/>
                </a:cubicBezTo>
                <a:cubicBezTo>
                  <a:pt x="318731" y="187855"/>
                  <a:pt x="319970" y="245291"/>
                  <a:pt x="284346" y="277867"/>
                </a:cubicBezTo>
                <a:lnTo>
                  <a:pt x="284346" y="277867"/>
                </a:lnTo>
                <a:close/>
                <a:moveTo>
                  <a:pt x="268249" y="253768"/>
                </a:moveTo>
                <a:cubicBezTo>
                  <a:pt x="273392" y="253768"/>
                  <a:pt x="276631" y="250054"/>
                  <a:pt x="276631" y="245101"/>
                </a:cubicBezTo>
                <a:cubicBezTo>
                  <a:pt x="276631" y="239862"/>
                  <a:pt x="273202" y="236338"/>
                  <a:pt x="268249" y="236338"/>
                </a:cubicBezTo>
                <a:cubicBezTo>
                  <a:pt x="263487" y="236338"/>
                  <a:pt x="259867" y="239957"/>
                  <a:pt x="259867" y="245101"/>
                </a:cubicBezTo>
                <a:cubicBezTo>
                  <a:pt x="259962" y="249958"/>
                  <a:pt x="263105" y="253768"/>
                  <a:pt x="268249" y="253768"/>
                </a:cubicBezTo>
                <a:lnTo>
                  <a:pt x="268249" y="253768"/>
                </a:lnTo>
                <a:close/>
                <a:moveTo>
                  <a:pt x="244531" y="254149"/>
                </a:moveTo>
                <a:cubicBezTo>
                  <a:pt x="249675" y="254149"/>
                  <a:pt x="252818" y="250435"/>
                  <a:pt x="252818" y="245577"/>
                </a:cubicBezTo>
                <a:cubicBezTo>
                  <a:pt x="252818" y="240338"/>
                  <a:pt x="249389" y="236814"/>
                  <a:pt x="244531" y="236814"/>
                </a:cubicBezTo>
                <a:cubicBezTo>
                  <a:pt x="239769" y="236814"/>
                  <a:pt x="236149" y="240433"/>
                  <a:pt x="236149" y="245577"/>
                </a:cubicBezTo>
                <a:cubicBezTo>
                  <a:pt x="236149" y="250244"/>
                  <a:pt x="239293" y="254149"/>
                  <a:pt x="244531" y="254149"/>
                </a:cubicBezTo>
                <a:lnTo>
                  <a:pt x="244531" y="254149"/>
                </a:lnTo>
                <a:close/>
                <a:moveTo>
                  <a:pt x="220719" y="254435"/>
                </a:moveTo>
                <a:cubicBezTo>
                  <a:pt x="225863" y="254435"/>
                  <a:pt x="229101" y="250720"/>
                  <a:pt x="229101" y="245863"/>
                </a:cubicBezTo>
                <a:cubicBezTo>
                  <a:pt x="229101" y="240624"/>
                  <a:pt x="225672" y="237100"/>
                  <a:pt x="220719" y="237100"/>
                </a:cubicBezTo>
                <a:cubicBezTo>
                  <a:pt x="215956" y="237100"/>
                  <a:pt x="212337" y="240719"/>
                  <a:pt x="212337" y="245863"/>
                </a:cubicBezTo>
                <a:cubicBezTo>
                  <a:pt x="212337" y="250530"/>
                  <a:pt x="215480" y="254435"/>
                  <a:pt x="220719" y="254435"/>
                </a:cubicBezTo>
                <a:lnTo>
                  <a:pt x="220719" y="254435"/>
                </a:lnTo>
                <a:close/>
                <a:moveTo>
                  <a:pt x="51079" y="194523"/>
                </a:moveTo>
                <a:cubicBezTo>
                  <a:pt x="61461" y="241576"/>
                  <a:pt x="111943" y="269294"/>
                  <a:pt x="157473" y="251673"/>
                </a:cubicBezTo>
                <a:cubicBezTo>
                  <a:pt x="146043" y="225574"/>
                  <a:pt x="149281" y="195475"/>
                  <a:pt x="165855" y="172330"/>
                </a:cubicBezTo>
                <a:cubicBezTo>
                  <a:pt x="143662" y="154423"/>
                  <a:pt x="132708" y="126229"/>
                  <a:pt x="136804" y="98035"/>
                </a:cubicBezTo>
                <a:cubicBezTo>
                  <a:pt x="97751" y="94129"/>
                  <a:pt x="61652" y="119275"/>
                  <a:pt x="51841" y="157375"/>
                </a:cubicBezTo>
                <a:cubicBezTo>
                  <a:pt x="51650" y="157947"/>
                  <a:pt x="51269" y="158423"/>
                  <a:pt x="50602" y="158614"/>
                </a:cubicBezTo>
                <a:lnTo>
                  <a:pt x="1263" y="172139"/>
                </a:lnTo>
                <a:cubicBezTo>
                  <a:pt x="-356" y="172615"/>
                  <a:pt x="-451" y="174806"/>
                  <a:pt x="1168" y="175378"/>
                </a:cubicBezTo>
                <a:lnTo>
                  <a:pt x="50126" y="193189"/>
                </a:lnTo>
                <a:cubicBezTo>
                  <a:pt x="50507" y="193475"/>
                  <a:pt x="50889" y="193951"/>
                  <a:pt x="51079" y="194523"/>
                </a:cubicBezTo>
                <a:lnTo>
                  <a:pt x="51079" y="194523"/>
                </a:lnTo>
                <a:close/>
                <a:moveTo>
                  <a:pt x="112801" y="190808"/>
                </a:moveTo>
                <a:lnTo>
                  <a:pt x="100704" y="190808"/>
                </a:lnTo>
                <a:cubicBezTo>
                  <a:pt x="99561" y="172330"/>
                  <a:pt x="112706" y="168043"/>
                  <a:pt x="112706" y="157947"/>
                </a:cubicBezTo>
                <a:cubicBezTo>
                  <a:pt x="112706" y="148517"/>
                  <a:pt x="100513" y="149565"/>
                  <a:pt x="94989" y="153470"/>
                </a:cubicBezTo>
                <a:lnTo>
                  <a:pt x="92037" y="143278"/>
                </a:lnTo>
                <a:cubicBezTo>
                  <a:pt x="104228" y="135944"/>
                  <a:pt x="126898" y="137754"/>
                  <a:pt x="126898" y="155756"/>
                </a:cubicBezTo>
                <a:cubicBezTo>
                  <a:pt x="126898" y="170901"/>
                  <a:pt x="112801" y="171853"/>
                  <a:pt x="112801" y="190808"/>
                </a:cubicBezTo>
                <a:lnTo>
                  <a:pt x="112801" y="190808"/>
                </a:lnTo>
                <a:close/>
                <a:moveTo>
                  <a:pt x="106514" y="214430"/>
                </a:moveTo>
                <a:cubicBezTo>
                  <a:pt x="101276" y="214430"/>
                  <a:pt x="98132" y="210525"/>
                  <a:pt x="98132" y="205858"/>
                </a:cubicBezTo>
                <a:cubicBezTo>
                  <a:pt x="98132" y="200619"/>
                  <a:pt x="101752" y="197095"/>
                  <a:pt x="106514" y="197095"/>
                </a:cubicBezTo>
                <a:cubicBezTo>
                  <a:pt x="111467" y="197095"/>
                  <a:pt x="114896" y="200714"/>
                  <a:pt x="114896" y="205858"/>
                </a:cubicBezTo>
                <a:cubicBezTo>
                  <a:pt x="114896" y="210715"/>
                  <a:pt x="111658" y="214430"/>
                  <a:pt x="106514" y="214430"/>
                </a:cubicBezTo>
                <a:lnTo>
                  <a:pt x="106514" y="214430"/>
                </a:lnTo>
                <a:close/>
                <a:moveTo>
                  <a:pt x="210337" y="49362"/>
                </a:moveTo>
                <a:lnTo>
                  <a:pt x="212242" y="99749"/>
                </a:lnTo>
                <a:lnTo>
                  <a:pt x="223386" y="99749"/>
                </a:lnTo>
                <a:lnTo>
                  <a:pt x="225291" y="49362"/>
                </a:lnTo>
                <a:lnTo>
                  <a:pt x="210337" y="49362"/>
                </a:lnTo>
                <a:lnTo>
                  <a:pt x="210337" y="49362"/>
                </a:lnTo>
                <a:close/>
                <a:moveTo>
                  <a:pt x="217861" y="124038"/>
                </a:moveTo>
                <a:cubicBezTo>
                  <a:pt x="223005" y="124038"/>
                  <a:pt x="226244" y="120323"/>
                  <a:pt x="226244" y="115370"/>
                </a:cubicBezTo>
                <a:cubicBezTo>
                  <a:pt x="226244" y="110227"/>
                  <a:pt x="222815" y="106607"/>
                  <a:pt x="217861" y="106607"/>
                </a:cubicBezTo>
                <a:cubicBezTo>
                  <a:pt x="213004" y="106607"/>
                  <a:pt x="209479" y="110227"/>
                  <a:pt x="209479" y="115370"/>
                </a:cubicBezTo>
                <a:cubicBezTo>
                  <a:pt x="209384" y="120228"/>
                  <a:pt x="212623" y="124038"/>
                  <a:pt x="217861" y="124038"/>
                </a:cubicBezTo>
                <a:close/>
              </a:path>
            </a:pathLst>
          </a:custGeom>
          <a:solidFill>
            <a:schemeClr val="tx1"/>
          </a:solidFill>
          <a:ln w="9525" cap="flat">
            <a:noFill/>
            <a:prstDash val="solid"/>
            <a:miter/>
          </a:ln>
        </p:spPr>
        <p:txBody>
          <a:bodyPr rtlCol="0" anchor="ctr"/>
          <a:lstStyle/>
          <a:p>
            <a:endParaRPr lang="en-US"/>
          </a:p>
        </p:txBody>
      </p:sp>
      <p:sp>
        <p:nvSpPr>
          <p:cNvPr id="14" name="TextBox 13">
            <a:extLst>
              <a:ext uri="{FF2B5EF4-FFF2-40B4-BE49-F238E27FC236}">
                <a16:creationId xmlns:a16="http://schemas.microsoft.com/office/drawing/2014/main" id="{34673C9A-7E9E-19B6-1254-206F583AC265}"/>
              </a:ext>
            </a:extLst>
          </p:cNvPr>
          <p:cNvSpPr txBox="1"/>
          <p:nvPr/>
        </p:nvSpPr>
        <p:spPr>
          <a:xfrm>
            <a:off x="7065818" y="4035548"/>
            <a:ext cx="3881788" cy="738664"/>
          </a:xfrm>
          <a:prstGeom prst="rect">
            <a:avLst/>
          </a:prstGeom>
          <a:noFill/>
        </p:spPr>
        <p:txBody>
          <a:bodyPr wrap="square">
            <a:spAutoFit/>
          </a:bodyPr>
          <a:lstStyle/>
          <a:p>
            <a:pPr algn="just" rtl="1"/>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تغییردهید </a:t>
            </a:r>
            <a:endParaRPr lang="en-US" sz="1400" dirty="0"/>
          </a:p>
        </p:txBody>
      </p:sp>
      <p:sp>
        <p:nvSpPr>
          <p:cNvPr id="15" name="TextBox 14">
            <a:extLst>
              <a:ext uri="{FF2B5EF4-FFF2-40B4-BE49-F238E27FC236}">
                <a16:creationId xmlns:a16="http://schemas.microsoft.com/office/drawing/2014/main" id="{DB5E3D79-7B98-4BA7-63D0-F9953AD90944}"/>
              </a:ext>
            </a:extLst>
          </p:cNvPr>
          <p:cNvSpPr txBox="1"/>
          <p:nvPr/>
        </p:nvSpPr>
        <p:spPr>
          <a:xfrm>
            <a:off x="7038239" y="4903462"/>
            <a:ext cx="3881788" cy="738664"/>
          </a:xfrm>
          <a:prstGeom prst="rect">
            <a:avLst/>
          </a:prstGeom>
          <a:noFill/>
        </p:spPr>
        <p:txBody>
          <a:bodyPr wrap="square">
            <a:spAutoFit/>
          </a:bodyPr>
          <a:lstStyle/>
          <a:p>
            <a:pPr algn="just" rtl="1"/>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تغییردهید </a:t>
            </a:r>
            <a:endParaRPr lang="en-US" sz="1400" dirty="0"/>
          </a:p>
        </p:txBody>
      </p:sp>
      <p:sp>
        <p:nvSpPr>
          <p:cNvPr id="16" name="TextBox 15">
            <a:extLst>
              <a:ext uri="{FF2B5EF4-FFF2-40B4-BE49-F238E27FC236}">
                <a16:creationId xmlns:a16="http://schemas.microsoft.com/office/drawing/2014/main" id="{4A21CE06-435C-EDB7-24F7-8A88B6016E45}"/>
              </a:ext>
            </a:extLst>
          </p:cNvPr>
          <p:cNvSpPr txBox="1"/>
          <p:nvPr/>
        </p:nvSpPr>
        <p:spPr>
          <a:xfrm>
            <a:off x="9985381" y="6168499"/>
            <a:ext cx="203112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17" name="TextBox 16">
            <a:extLst>
              <a:ext uri="{FF2B5EF4-FFF2-40B4-BE49-F238E27FC236}">
                <a16:creationId xmlns:a16="http://schemas.microsoft.com/office/drawing/2014/main" id="{A2FEF9AF-EFD2-5872-C09E-82B1D3DAF68E}"/>
              </a:ext>
            </a:extLst>
          </p:cNvPr>
          <p:cNvSpPr txBox="1"/>
          <p:nvPr/>
        </p:nvSpPr>
        <p:spPr>
          <a:xfrm>
            <a:off x="8088926" y="6168499"/>
            <a:ext cx="18964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18" name="TextBox 17">
            <a:extLst>
              <a:ext uri="{FF2B5EF4-FFF2-40B4-BE49-F238E27FC236}">
                <a16:creationId xmlns:a16="http://schemas.microsoft.com/office/drawing/2014/main" id="{7B85774E-971B-088F-2EF5-C61364E39CD8}"/>
              </a:ext>
            </a:extLst>
          </p:cNvPr>
          <p:cNvSpPr txBox="1"/>
          <p:nvPr/>
        </p:nvSpPr>
        <p:spPr>
          <a:xfrm>
            <a:off x="6135938" y="6168499"/>
            <a:ext cx="18964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19" name="TextBox 18">
            <a:extLst>
              <a:ext uri="{FF2B5EF4-FFF2-40B4-BE49-F238E27FC236}">
                <a16:creationId xmlns:a16="http://schemas.microsoft.com/office/drawing/2014/main" id="{2CE531E0-92DF-E364-E7C7-D76D423912E2}"/>
              </a:ext>
            </a:extLst>
          </p:cNvPr>
          <p:cNvSpPr txBox="1"/>
          <p:nvPr/>
        </p:nvSpPr>
        <p:spPr>
          <a:xfrm>
            <a:off x="4182950" y="6168499"/>
            <a:ext cx="17768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20" name="TextBox 19">
            <a:extLst>
              <a:ext uri="{FF2B5EF4-FFF2-40B4-BE49-F238E27FC236}">
                <a16:creationId xmlns:a16="http://schemas.microsoft.com/office/drawing/2014/main" id="{7F232A94-03AA-1CF0-9DD5-4E2512B52778}"/>
              </a:ext>
            </a:extLst>
          </p:cNvPr>
          <p:cNvSpPr txBox="1"/>
          <p:nvPr/>
        </p:nvSpPr>
        <p:spPr>
          <a:xfrm>
            <a:off x="574972" y="6168499"/>
            <a:ext cx="120808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sp>
        <p:nvSpPr>
          <p:cNvPr id="21" name="TextBox 20">
            <a:extLst>
              <a:ext uri="{FF2B5EF4-FFF2-40B4-BE49-F238E27FC236}">
                <a16:creationId xmlns:a16="http://schemas.microsoft.com/office/drawing/2014/main" id="{AECBA67E-A29E-7120-F7D7-B19CBA8D0D7B}"/>
              </a:ext>
            </a:extLst>
          </p:cNvPr>
          <p:cNvSpPr txBox="1"/>
          <p:nvPr/>
        </p:nvSpPr>
        <p:spPr>
          <a:xfrm>
            <a:off x="2433841" y="6168499"/>
            <a:ext cx="1489814"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Tree>
    <p:extLst>
      <p:ext uri="{BB962C8B-B14F-4D97-AF65-F5344CB8AC3E}">
        <p14:creationId xmlns:p14="http://schemas.microsoft.com/office/powerpoint/2010/main" val="1366767381"/>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fltVal val="0"/>
                                          </p:val>
                                        </p:tav>
                                        <p:tav tm="100000">
                                          <p:val>
                                            <p:strVal val="#ppt_w"/>
                                          </p:val>
                                        </p:tav>
                                      </p:tavLst>
                                    </p:anim>
                                    <p:anim calcmode="lin" valueType="num">
                                      <p:cBhvr>
                                        <p:cTn id="35" dur="500" fill="hold"/>
                                        <p:tgtEl>
                                          <p:spTgt spid="10"/>
                                        </p:tgtEl>
                                        <p:attrNameLst>
                                          <p:attrName>ppt_h</p:attrName>
                                        </p:attrNameLst>
                                      </p:cBhvr>
                                      <p:tavLst>
                                        <p:tav tm="0">
                                          <p:val>
                                            <p:fltVal val="0"/>
                                          </p:val>
                                        </p:tav>
                                        <p:tav tm="100000">
                                          <p:val>
                                            <p:strVal val="#ppt_h"/>
                                          </p:val>
                                        </p:tav>
                                      </p:tavLst>
                                    </p:anim>
                                    <p:animEffect transition="in" filter="fade">
                                      <p:cBhvr>
                                        <p:cTn id="36" dur="500"/>
                                        <p:tgtEl>
                                          <p:spTgt spid="10"/>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2" fill="hold" grpId="0" nodeType="click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right)">
                                      <p:cBhvr>
                                        <p:cTn id="41" dur="500"/>
                                        <p:tgtEl>
                                          <p:spTgt spid="14"/>
                                        </p:tgtEl>
                                      </p:cBhvr>
                                    </p:animEffect>
                                  </p:childTnLst>
                                </p:cTn>
                              </p:par>
                            </p:childTnLst>
                          </p:cTn>
                        </p:par>
                      </p:childTnLst>
                    </p:cTn>
                  </p:par>
                  <p:par>
                    <p:cTn id="42" fill="hold">
                      <p:stCondLst>
                        <p:cond delay="indefinite"/>
                      </p:stCondLst>
                      <p:childTnLst>
                        <p:par>
                          <p:cTn id="43" fill="hold">
                            <p:stCondLst>
                              <p:cond delay="0"/>
                            </p:stCondLst>
                            <p:childTnLst>
                              <p:par>
                                <p:cTn id="44" presetID="31" presetClass="entr" presetSubtype="0" fill="hold" grpId="0" nodeType="click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p:cTn id="46" dur="1000" fill="hold"/>
                                        <p:tgtEl>
                                          <p:spTgt spid="9"/>
                                        </p:tgtEl>
                                        <p:attrNameLst>
                                          <p:attrName>ppt_w</p:attrName>
                                        </p:attrNameLst>
                                      </p:cBhvr>
                                      <p:tavLst>
                                        <p:tav tm="0">
                                          <p:val>
                                            <p:fltVal val="0"/>
                                          </p:val>
                                        </p:tav>
                                        <p:tav tm="100000">
                                          <p:val>
                                            <p:strVal val="#ppt_w"/>
                                          </p:val>
                                        </p:tav>
                                      </p:tavLst>
                                    </p:anim>
                                    <p:anim calcmode="lin" valueType="num">
                                      <p:cBhvr>
                                        <p:cTn id="47" dur="1000" fill="hold"/>
                                        <p:tgtEl>
                                          <p:spTgt spid="9"/>
                                        </p:tgtEl>
                                        <p:attrNameLst>
                                          <p:attrName>ppt_h</p:attrName>
                                        </p:attrNameLst>
                                      </p:cBhvr>
                                      <p:tavLst>
                                        <p:tav tm="0">
                                          <p:val>
                                            <p:fltVal val="0"/>
                                          </p:val>
                                        </p:tav>
                                        <p:tav tm="100000">
                                          <p:val>
                                            <p:strVal val="#ppt_h"/>
                                          </p:val>
                                        </p:tav>
                                      </p:tavLst>
                                    </p:anim>
                                    <p:anim calcmode="lin" valueType="num">
                                      <p:cBhvr>
                                        <p:cTn id="48" dur="1000" fill="hold"/>
                                        <p:tgtEl>
                                          <p:spTgt spid="9"/>
                                        </p:tgtEl>
                                        <p:attrNameLst>
                                          <p:attrName>style.rotation</p:attrName>
                                        </p:attrNameLst>
                                      </p:cBhvr>
                                      <p:tavLst>
                                        <p:tav tm="0">
                                          <p:val>
                                            <p:fltVal val="90"/>
                                          </p:val>
                                        </p:tav>
                                        <p:tav tm="100000">
                                          <p:val>
                                            <p:fltVal val="0"/>
                                          </p:val>
                                        </p:tav>
                                      </p:tavLst>
                                    </p:anim>
                                    <p:animEffect transition="in" filter="fade">
                                      <p:cBhvr>
                                        <p:cTn id="49" dur="1000"/>
                                        <p:tgtEl>
                                          <p:spTgt spid="9"/>
                                        </p:tgtEl>
                                      </p:cBhvr>
                                    </p:animEffect>
                                  </p:childTnLst>
                                </p:cTn>
                              </p:par>
                              <p:par>
                                <p:cTn id="50" presetID="31" presetClass="entr" presetSubtype="0"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p:cTn id="52" dur="1000" fill="hold"/>
                                        <p:tgtEl>
                                          <p:spTgt spid="11"/>
                                        </p:tgtEl>
                                        <p:attrNameLst>
                                          <p:attrName>ppt_w</p:attrName>
                                        </p:attrNameLst>
                                      </p:cBhvr>
                                      <p:tavLst>
                                        <p:tav tm="0">
                                          <p:val>
                                            <p:fltVal val="0"/>
                                          </p:val>
                                        </p:tav>
                                        <p:tav tm="100000">
                                          <p:val>
                                            <p:strVal val="#ppt_w"/>
                                          </p:val>
                                        </p:tav>
                                      </p:tavLst>
                                    </p:anim>
                                    <p:anim calcmode="lin" valueType="num">
                                      <p:cBhvr>
                                        <p:cTn id="53" dur="1000" fill="hold"/>
                                        <p:tgtEl>
                                          <p:spTgt spid="11"/>
                                        </p:tgtEl>
                                        <p:attrNameLst>
                                          <p:attrName>ppt_h</p:attrName>
                                        </p:attrNameLst>
                                      </p:cBhvr>
                                      <p:tavLst>
                                        <p:tav tm="0">
                                          <p:val>
                                            <p:fltVal val="0"/>
                                          </p:val>
                                        </p:tav>
                                        <p:tav tm="100000">
                                          <p:val>
                                            <p:strVal val="#ppt_h"/>
                                          </p:val>
                                        </p:tav>
                                      </p:tavLst>
                                    </p:anim>
                                    <p:anim calcmode="lin" valueType="num">
                                      <p:cBhvr>
                                        <p:cTn id="54" dur="1000" fill="hold"/>
                                        <p:tgtEl>
                                          <p:spTgt spid="11"/>
                                        </p:tgtEl>
                                        <p:attrNameLst>
                                          <p:attrName>style.rotation</p:attrName>
                                        </p:attrNameLst>
                                      </p:cBhvr>
                                      <p:tavLst>
                                        <p:tav tm="0">
                                          <p:val>
                                            <p:fltVal val="90"/>
                                          </p:val>
                                        </p:tav>
                                        <p:tav tm="100000">
                                          <p:val>
                                            <p:fltVal val="0"/>
                                          </p:val>
                                        </p:tav>
                                      </p:tavLst>
                                    </p:anim>
                                    <p:animEffect transition="in" filter="fade">
                                      <p:cBhvr>
                                        <p:cTn id="55" dur="1000"/>
                                        <p:tgtEl>
                                          <p:spTgt spid="11"/>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2" fill="hold" grpId="0" nodeType="click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ipe(right)">
                                      <p:cBhvr>
                                        <p:cTn id="6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8" grpId="0" animBg="1"/>
      <p:bldP spid="9" grpId="0" animBg="1"/>
      <p:bldP spid="10" grpId="0" animBg="1"/>
      <p:bldP spid="11" grpId="0" animBg="1"/>
      <p:bldP spid="14"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9348DEC-C394-32AD-0C93-96EEA9F63E7E}"/>
              </a:ext>
            </a:extLst>
          </p:cNvPr>
          <p:cNvSpPr txBox="1"/>
          <p:nvPr/>
        </p:nvSpPr>
        <p:spPr>
          <a:xfrm rot="20798012">
            <a:off x="6749079" y="3496423"/>
            <a:ext cx="5119659" cy="1488869"/>
          </a:xfrm>
          <a:prstGeom prst="rect">
            <a:avLst/>
          </a:prstGeom>
          <a:noFill/>
        </p:spPr>
        <p:txBody>
          <a:bodyPr wrap="square">
            <a:spAutoFit/>
          </a:bodyPr>
          <a:lstStyle/>
          <a:p>
            <a:pPr algn="ctr" rtl="1">
              <a:lnSpc>
                <a:spcPct val="150000"/>
              </a:lnSpc>
              <a:spcBef>
                <a:spcPct val="0"/>
              </a:spcBef>
              <a:buNone/>
            </a:pPr>
            <a:r>
              <a:rPr lang="fa-IR" altLang="en-US" sz="6600" b="1" dirty="0">
                <a:latin typeface="Damavand ExtraBold" panose="00000900000000000000" pitchFamily="2" charset="-78"/>
                <a:cs typeface="B Titr" panose="00000700000000000000" pitchFamily="2" charset="-78"/>
              </a:rPr>
              <a:t>نتیجه گیری</a:t>
            </a:r>
            <a:endParaRPr lang="fa-IR" altLang="en-US" sz="4400" b="1" dirty="0">
              <a:latin typeface="Damavand ExtraBold" panose="00000900000000000000" pitchFamily="2" charset="-78"/>
              <a:cs typeface="B Titr" panose="00000700000000000000" pitchFamily="2" charset="-78"/>
            </a:endParaRPr>
          </a:p>
        </p:txBody>
      </p:sp>
      <p:grpSp>
        <p:nvGrpSpPr>
          <p:cNvPr id="8" name="Google Shape;10390;p74">
            <a:extLst>
              <a:ext uri="{FF2B5EF4-FFF2-40B4-BE49-F238E27FC236}">
                <a16:creationId xmlns:a16="http://schemas.microsoft.com/office/drawing/2014/main" id="{FA900A6F-67B4-3B8E-E721-5FC193910EB9}"/>
              </a:ext>
            </a:extLst>
          </p:cNvPr>
          <p:cNvGrpSpPr/>
          <p:nvPr/>
        </p:nvGrpSpPr>
        <p:grpSpPr>
          <a:xfrm rot="20921202">
            <a:off x="7884213" y="779020"/>
            <a:ext cx="2297305" cy="2448432"/>
            <a:chOff x="3497300" y="3227275"/>
            <a:chExt cx="296175" cy="296175"/>
          </a:xfrm>
          <a:solidFill>
            <a:schemeClr val="tx1"/>
          </a:solidFill>
        </p:grpSpPr>
        <p:sp>
          <p:nvSpPr>
            <p:cNvPr id="9" name="Google Shape;10391;p74">
              <a:extLst>
                <a:ext uri="{FF2B5EF4-FFF2-40B4-BE49-F238E27FC236}">
                  <a16:creationId xmlns:a16="http://schemas.microsoft.com/office/drawing/2014/main" id="{0550EE52-146B-B03B-52CC-6FD06FEFF5AE}"/>
                </a:ext>
              </a:extLst>
            </p:cNvPr>
            <p:cNvSpPr/>
            <p:nvPr/>
          </p:nvSpPr>
          <p:spPr>
            <a:xfrm>
              <a:off x="3609925" y="3339900"/>
              <a:ext cx="69350" cy="68550"/>
            </a:xfrm>
            <a:custGeom>
              <a:avLst/>
              <a:gdLst/>
              <a:ahLst/>
              <a:cxnLst/>
              <a:rect l="l" t="t" r="r" b="b"/>
              <a:pathLst>
                <a:path w="2774" h="2742" extrusionOk="0">
                  <a:moveTo>
                    <a:pt x="1387" y="1"/>
                  </a:moveTo>
                  <a:cubicBezTo>
                    <a:pt x="631" y="1"/>
                    <a:pt x="1" y="631"/>
                    <a:pt x="1" y="1355"/>
                  </a:cubicBezTo>
                  <a:cubicBezTo>
                    <a:pt x="1" y="2112"/>
                    <a:pt x="631" y="2742"/>
                    <a:pt x="1387" y="2742"/>
                  </a:cubicBezTo>
                  <a:cubicBezTo>
                    <a:pt x="2143" y="2742"/>
                    <a:pt x="2773" y="2112"/>
                    <a:pt x="2773" y="1355"/>
                  </a:cubicBezTo>
                  <a:cubicBezTo>
                    <a:pt x="2773" y="631"/>
                    <a:pt x="2143" y="1"/>
                    <a:pt x="1387"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10" name="Google Shape;10392;p74">
              <a:extLst>
                <a:ext uri="{FF2B5EF4-FFF2-40B4-BE49-F238E27FC236}">
                  <a16:creationId xmlns:a16="http://schemas.microsoft.com/office/drawing/2014/main" id="{72C503B7-6CCE-D472-24BA-49D344DCB40B}"/>
                </a:ext>
              </a:extLst>
            </p:cNvPr>
            <p:cNvSpPr/>
            <p:nvPr/>
          </p:nvSpPr>
          <p:spPr>
            <a:xfrm>
              <a:off x="3531175" y="3227275"/>
              <a:ext cx="86650" cy="86675"/>
            </a:xfrm>
            <a:custGeom>
              <a:avLst/>
              <a:gdLst/>
              <a:ahLst/>
              <a:cxnLst/>
              <a:rect l="l" t="t" r="r" b="b"/>
              <a:pathLst>
                <a:path w="3466" h="3467" extrusionOk="0">
                  <a:moveTo>
                    <a:pt x="1733" y="1"/>
                  </a:moveTo>
                  <a:cubicBezTo>
                    <a:pt x="788" y="1"/>
                    <a:pt x="0" y="788"/>
                    <a:pt x="0" y="1733"/>
                  </a:cubicBezTo>
                  <a:cubicBezTo>
                    <a:pt x="0" y="2678"/>
                    <a:pt x="788" y="3466"/>
                    <a:pt x="1733" y="3466"/>
                  </a:cubicBezTo>
                  <a:cubicBezTo>
                    <a:pt x="2741" y="3466"/>
                    <a:pt x="3466" y="2678"/>
                    <a:pt x="3466" y="1733"/>
                  </a:cubicBezTo>
                  <a:cubicBezTo>
                    <a:pt x="3466" y="788"/>
                    <a:pt x="2678" y="1"/>
                    <a:pt x="1733"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11" name="Google Shape;10393;p74">
              <a:extLst>
                <a:ext uri="{FF2B5EF4-FFF2-40B4-BE49-F238E27FC236}">
                  <a16:creationId xmlns:a16="http://schemas.microsoft.com/office/drawing/2014/main" id="{16079EB8-69C4-9EE0-3251-E4D595D49CFF}"/>
                </a:ext>
              </a:extLst>
            </p:cNvPr>
            <p:cNvSpPr/>
            <p:nvPr/>
          </p:nvSpPr>
          <p:spPr>
            <a:xfrm>
              <a:off x="3670575" y="3227275"/>
              <a:ext cx="86675" cy="86675"/>
            </a:xfrm>
            <a:custGeom>
              <a:avLst/>
              <a:gdLst/>
              <a:ahLst/>
              <a:cxnLst/>
              <a:rect l="l" t="t" r="r" b="b"/>
              <a:pathLst>
                <a:path w="3467" h="3467" extrusionOk="0">
                  <a:moveTo>
                    <a:pt x="1733" y="1"/>
                  </a:moveTo>
                  <a:cubicBezTo>
                    <a:pt x="788" y="1"/>
                    <a:pt x="1" y="788"/>
                    <a:pt x="1" y="1733"/>
                  </a:cubicBezTo>
                  <a:cubicBezTo>
                    <a:pt x="1" y="2678"/>
                    <a:pt x="788" y="3466"/>
                    <a:pt x="1733" y="3466"/>
                  </a:cubicBezTo>
                  <a:cubicBezTo>
                    <a:pt x="2679" y="3466"/>
                    <a:pt x="3466" y="2678"/>
                    <a:pt x="3466" y="1733"/>
                  </a:cubicBezTo>
                  <a:cubicBezTo>
                    <a:pt x="3466" y="788"/>
                    <a:pt x="2679" y="1"/>
                    <a:pt x="1733"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12" name="Google Shape;10394;p74">
              <a:extLst>
                <a:ext uri="{FF2B5EF4-FFF2-40B4-BE49-F238E27FC236}">
                  <a16:creationId xmlns:a16="http://schemas.microsoft.com/office/drawing/2014/main" id="{0537B025-F9E4-DAF0-91B1-A74BF152FAF1}"/>
                </a:ext>
              </a:extLst>
            </p:cNvPr>
            <p:cNvSpPr/>
            <p:nvPr/>
          </p:nvSpPr>
          <p:spPr>
            <a:xfrm>
              <a:off x="3622525" y="3421825"/>
              <a:ext cx="41775" cy="25225"/>
            </a:xfrm>
            <a:custGeom>
              <a:avLst/>
              <a:gdLst/>
              <a:ahLst/>
              <a:cxnLst/>
              <a:rect l="l" t="t" r="r" b="b"/>
              <a:pathLst>
                <a:path w="1670" h="1009" extrusionOk="0">
                  <a:moveTo>
                    <a:pt x="1" y="0"/>
                  </a:moveTo>
                  <a:lnTo>
                    <a:pt x="851" y="1008"/>
                  </a:lnTo>
                  <a:lnTo>
                    <a:pt x="1671" y="0"/>
                  </a:lnTo>
                  <a:lnTo>
                    <a:pt x="1671" y="0"/>
                  </a:lnTo>
                  <a:cubicBezTo>
                    <a:pt x="1450" y="126"/>
                    <a:pt x="1167" y="158"/>
                    <a:pt x="851" y="158"/>
                  </a:cubicBezTo>
                  <a:cubicBezTo>
                    <a:pt x="568" y="158"/>
                    <a:pt x="284" y="95"/>
                    <a:pt x="1"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13" name="Google Shape;10395;p74">
              <a:extLst>
                <a:ext uri="{FF2B5EF4-FFF2-40B4-BE49-F238E27FC236}">
                  <a16:creationId xmlns:a16="http://schemas.microsoft.com/office/drawing/2014/main" id="{900BE5D5-6FF9-7AC5-222A-52C685BEB744}"/>
                </a:ext>
              </a:extLst>
            </p:cNvPr>
            <p:cNvSpPr/>
            <p:nvPr/>
          </p:nvSpPr>
          <p:spPr>
            <a:xfrm>
              <a:off x="3566600" y="3416300"/>
              <a:ext cx="70125" cy="106350"/>
            </a:xfrm>
            <a:custGeom>
              <a:avLst/>
              <a:gdLst/>
              <a:ahLst/>
              <a:cxnLst/>
              <a:rect l="l" t="t" r="r" b="b"/>
              <a:pathLst>
                <a:path w="2805" h="4254" extrusionOk="0">
                  <a:moveTo>
                    <a:pt x="1261" y="1"/>
                  </a:moveTo>
                  <a:cubicBezTo>
                    <a:pt x="474" y="599"/>
                    <a:pt x="1" y="1513"/>
                    <a:pt x="1" y="2490"/>
                  </a:cubicBezTo>
                  <a:lnTo>
                    <a:pt x="1" y="3907"/>
                  </a:lnTo>
                  <a:cubicBezTo>
                    <a:pt x="1" y="4096"/>
                    <a:pt x="158" y="4254"/>
                    <a:pt x="379" y="4254"/>
                  </a:cubicBezTo>
                  <a:lnTo>
                    <a:pt x="2805" y="4254"/>
                  </a:lnTo>
                  <a:lnTo>
                    <a:pt x="2805" y="1891"/>
                  </a:lnTo>
                  <a:lnTo>
                    <a:pt x="1261" y="1"/>
                  </a:ln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14" name="Google Shape;10396;p74">
              <a:extLst>
                <a:ext uri="{FF2B5EF4-FFF2-40B4-BE49-F238E27FC236}">
                  <a16:creationId xmlns:a16="http://schemas.microsoft.com/office/drawing/2014/main" id="{3C81B24F-4A47-AE06-F4EA-8622A7B07743}"/>
                </a:ext>
              </a:extLst>
            </p:cNvPr>
            <p:cNvSpPr/>
            <p:nvPr/>
          </p:nvSpPr>
          <p:spPr>
            <a:xfrm>
              <a:off x="3653250" y="3417100"/>
              <a:ext cx="70125" cy="106350"/>
            </a:xfrm>
            <a:custGeom>
              <a:avLst/>
              <a:gdLst/>
              <a:ahLst/>
              <a:cxnLst/>
              <a:rect l="l" t="t" r="r" b="b"/>
              <a:pathLst>
                <a:path w="2805" h="4254" extrusionOk="0">
                  <a:moveTo>
                    <a:pt x="1544" y="0"/>
                  </a:moveTo>
                  <a:lnTo>
                    <a:pt x="1" y="1890"/>
                  </a:lnTo>
                  <a:lnTo>
                    <a:pt x="1" y="4253"/>
                  </a:lnTo>
                  <a:lnTo>
                    <a:pt x="2458" y="4253"/>
                  </a:lnTo>
                  <a:cubicBezTo>
                    <a:pt x="2647" y="4253"/>
                    <a:pt x="2804" y="4096"/>
                    <a:pt x="2804" y="3907"/>
                  </a:cubicBezTo>
                  <a:lnTo>
                    <a:pt x="2804" y="2489"/>
                  </a:lnTo>
                  <a:cubicBezTo>
                    <a:pt x="2773" y="1481"/>
                    <a:pt x="2300" y="567"/>
                    <a:pt x="1544"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15" name="Google Shape;10397;p74">
              <a:extLst>
                <a:ext uri="{FF2B5EF4-FFF2-40B4-BE49-F238E27FC236}">
                  <a16:creationId xmlns:a16="http://schemas.microsoft.com/office/drawing/2014/main" id="{54A71986-DFA8-0912-43AB-44960A76D378}"/>
                </a:ext>
              </a:extLst>
            </p:cNvPr>
            <p:cNvSpPr/>
            <p:nvPr/>
          </p:nvSpPr>
          <p:spPr>
            <a:xfrm>
              <a:off x="3655625" y="3310775"/>
              <a:ext cx="137850" cy="108700"/>
            </a:xfrm>
            <a:custGeom>
              <a:avLst/>
              <a:gdLst/>
              <a:ahLst/>
              <a:cxnLst/>
              <a:rect l="l" t="t" r="r" b="b"/>
              <a:pathLst>
                <a:path w="5514" h="4348" extrusionOk="0">
                  <a:moveTo>
                    <a:pt x="3686" y="1512"/>
                  </a:moveTo>
                  <a:cubicBezTo>
                    <a:pt x="3907" y="1512"/>
                    <a:pt x="4064" y="1670"/>
                    <a:pt x="4064" y="1859"/>
                  </a:cubicBezTo>
                  <a:cubicBezTo>
                    <a:pt x="4064" y="2048"/>
                    <a:pt x="3907" y="2205"/>
                    <a:pt x="3686" y="2205"/>
                  </a:cubicBezTo>
                  <a:lnTo>
                    <a:pt x="2993" y="2205"/>
                  </a:lnTo>
                  <a:cubicBezTo>
                    <a:pt x="2804" y="2205"/>
                    <a:pt x="2646" y="2048"/>
                    <a:pt x="2646" y="1859"/>
                  </a:cubicBezTo>
                  <a:cubicBezTo>
                    <a:pt x="2646" y="1670"/>
                    <a:pt x="2804" y="1512"/>
                    <a:pt x="2993" y="1512"/>
                  </a:cubicBezTo>
                  <a:close/>
                  <a:moveTo>
                    <a:pt x="4127" y="0"/>
                  </a:moveTo>
                  <a:cubicBezTo>
                    <a:pt x="3686" y="536"/>
                    <a:pt x="3056" y="851"/>
                    <a:pt x="2331" y="851"/>
                  </a:cubicBezTo>
                  <a:cubicBezTo>
                    <a:pt x="1607" y="851"/>
                    <a:pt x="977" y="504"/>
                    <a:pt x="536" y="63"/>
                  </a:cubicBezTo>
                  <a:cubicBezTo>
                    <a:pt x="347" y="221"/>
                    <a:pt x="158" y="378"/>
                    <a:pt x="0" y="567"/>
                  </a:cubicBezTo>
                  <a:cubicBezTo>
                    <a:pt x="945" y="756"/>
                    <a:pt x="1638" y="1575"/>
                    <a:pt x="1638" y="2615"/>
                  </a:cubicBezTo>
                  <a:cubicBezTo>
                    <a:pt x="1638" y="2930"/>
                    <a:pt x="1575" y="3214"/>
                    <a:pt x="1449" y="3466"/>
                  </a:cubicBezTo>
                  <a:cubicBezTo>
                    <a:pt x="1859" y="3718"/>
                    <a:pt x="2205" y="4001"/>
                    <a:pt x="2520" y="4348"/>
                  </a:cubicBezTo>
                  <a:lnTo>
                    <a:pt x="5167" y="4348"/>
                  </a:lnTo>
                  <a:cubicBezTo>
                    <a:pt x="5356" y="4348"/>
                    <a:pt x="5513" y="4190"/>
                    <a:pt x="5513" y="4001"/>
                  </a:cubicBezTo>
                  <a:lnTo>
                    <a:pt x="5513" y="2615"/>
                  </a:lnTo>
                  <a:cubicBezTo>
                    <a:pt x="5482" y="1512"/>
                    <a:pt x="4915" y="567"/>
                    <a:pt x="4127"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16" name="Google Shape;10398;p74">
              <a:extLst>
                <a:ext uri="{FF2B5EF4-FFF2-40B4-BE49-F238E27FC236}">
                  <a16:creationId xmlns:a16="http://schemas.microsoft.com/office/drawing/2014/main" id="{3CED1032-9A40-B611-58FA-F0114638F14E}"/>
                </a:ext>
              </a:extLst>
            </p:cNvPr>
            <p:cNvSpPr/>
            <p:nvPr/>
          </p:nvSpPr>
          <p:spPr>
            <a:xfrm>
              <a:off x="3497300" y="3309975"/>
              <a:ext cx="136275" cy="108725"/>
            </a:xfrm>
            <a:custGeom>
              <a:avLst/>
              <a:gdLst/>
              <a:ahLst/>
              <a:cxnLst/>
              <a:rect l="l" t="t" r="r" b="b"/>
              <a:pathLst>
                <a:path w="5451" h="4349" extrusionOk="0">
                  <a:moveTo>
                    <a:pt x="2426" y="1544"/>
                  </a:moveTo>
                  <a:cubicBezTo>
                    <a:pt x="2615" y="1544"/>
                    <a:pt x="2773" y="1702"/>
                    <a:pt x="2773" y="1891"/>
                  </a:cubicBezTo>
                  <a:cubicBezTo>
                    <a:pt x="2773" y="2080"/>
                    <a:pt x="2615" y="2237"/>
                    <a:pt x="2426" y="2237"/>
                  </a:cubicBezTo>
                  <a:lnTo>
                    <a:pt x="1733" y="2237"/>
                  </a:lnTo>
                  <a:cubicBezTo>
                    <a:pt x="1513" y="2237"/>
                    <a:pt x="1355" y="2080"/>
                    <a:pt x="1355" y="1891"/>
                  </a:cubicBezTo>
                  <a:cubicBezTo>
                    <a:pt x="1355" y="1702"/>
                    <a:pt x="1513" y="1544"/>
                    <a:pt x="1733" y="1544"/>
                  </a:cubicBezTo>
                  <a:close/>
                  <a:moveTo>
                    <a:pt x="1324" y="1"/>
                  </a:moveTo>
                  <a:cubicBezTo>
                    <a:pt x="536" y="568"/>
                    <a:pt x="1" y="1513"/>
                    <a:pt x="1" y="2552"/>
                  </a:cubicBezTo>
                  <a:lnTo>
                    <a:pt x="1" y="3939"/>
                  </a:lnTo>
                  <a:cubicBezTo>
                    <a:pt x="1" y="4191"/>
                    <a:pt x="95" y="4348"/>
                    <a:pt x="316" y="4348"/>
                  </a:cubicBezTo>
                  <a:lnTo>
                    <a:pt x="2930" y="4348"/>
                  </a:lnTo>
                  <a:cubicBezTo>
                    <a:pt x="3214" y="3970"/>
                    <a:pt x="3561" y="3655"/>
                    <a:pt x="4002" y="3466"/>
                  </a:cubicBezTo>
                  <a:cubicBezTo>
                    <a:pt x="3876" y="3183"/>
                    <a:pt x="3813" y="2930"/>
                    <a:pt x="3813" y="2615"/>
                  </a:cubicBezTo>
                  <a:cubicBezTo>
                    <a:pt x="3813" y="1607"/>
                    <a:pt x="4506" y="757"/>
                    <a:pt x="5451" y="568"/>
                  </a:cubicBezTo>
                  <a:cubicBezTo>
                    <a:pt x="5293" y="347"/>
                    <a:pt x="5104" y="190"/>
                    <a:pt x="4915" y="32"/>
                  </a:cubicBezTo>
                  <a:cubicBezTo>
                    <a:pt x="4474" y="505"/>
                    <a:pt x="3844" y="820"/>
                    <a:pt x="3151" y="820"/>
                  </a:cubicBezTo>
                  <a:cubicBezTo>
                    <a:pt x="2426" y="820"/>
                    <a:pt x="1796" y="505"/>
                    <a:pt x="1324"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grpSp>
      <p:sp>
        <p:nvSpPr>
          <p:cNvPr id="17" name="TextBox 16">
            <a:extLst>
              <a:ext uri="{FF2B5EF4-FFF2-40B4-BE49-F238E27FC236}">
                <a16:creationId xmlns:a16="http://schemas.microsoft.com/office/drawing/2014/main" id="{57FD635A-DD5E-2CB2-A47C-E33D884B3B7F}"/>
              </a:ext>
            </a:extLst>
          </p:cNvPr>
          <p:cNvSpPr txBox="1"/>
          <p:nvPr/>
        </p:nvSpPr>
        <p:spPr>
          <a:xfrm>
            <a:off x="436030" y="1606980"/>
            <a:ext cx="4851030" cy="3754874"/>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دهید. </a:t>
            </a:r>
            <a:endParaRPr lang="en-US" sz="1600" dirty="0"/>
          </a:p>
        </p:txBody>
      </p:sp>
      <p:cxnSp>
        <p:nvCxnSpPr>
          <p:cNvPr id="18" name="Straight Connector 17">
            <a:extLst>
              <a:ext uri="{FF2B5EF4-FFF2-40B4-BE49-F238E27FC236}">
                <a16:creationId xmlns:a16="http://schemas.microsoft.com/office/drawing/2014/main" id="{9D2426F5-4F96-3402-9C50-E9416C7FAE41}"/>
              </a:ext>
            </a:extLst>
          </p:cNvPr>
          <p:cNvCxnSpPr/>
          <p:nvPr/>
        </p:nvCxnSpPr>
        <p:spPr>
          <a:xfrm>
            <a:off x="5615709" y="1330036"/>
            <a:ext cx="0" cy="4378037"/>
          </a:xfrm>
          <a:prstGeom prst="line">
            <a:avLst/>
          </a:prstGeom>
          <a:ln w="19050">
            <a:solidFill>
              <a:srgbClr val="843C0B"/>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B221CA98-D000-4012-FDA2-261AB9133A2B}"/>
              </a:ext>
            </a:extLst>
          </p:cNvPr>
          <p:cNvGrpSpPr/>
          <p:nvPr/>
        </p:nvGrpSpPr>
        <p:grpSpPr>
          <a:xfrm rot="998175" flipH="1">
            <a:off x="5470822" y="4960371"/>
            <a:ext cx="289774" cy="378097"/>
            <a:chOff x="5599966" y="1885686"/>
            <a:chExt cx="834132" cy="1088378"/>
          </a:xfrm>
        </p:grpSpPr>
        <p:sp>
          <p:nvSpPr>
            <p:cNvPr id="20" name="Arrow: Chevron 19">
              <a:extLst>
                <a:ext uri="{FF2B5EF4-FFF2-40B4-BE49-F238E27FC236}">
                  <a16:creationId xmlns:a16="http://schemas.microsoft.com/office/drawing/2014/main" id="{D8308E19-6CDF-3E46-4517-C97D2964808F}"/>
                </a:ext>
              </a:extLst>
            </p:cNvPr>
            <p:cNvSpPr/>
            <p:nvPr userDrawn="1"/>
          </p:nvSpPr>
          <p:spPr>
            <a:xfrm rot="17238393" flipV="1">
              <a:off x="5743828" y="250410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Arrow: Chevron 20">
              <a:extLst>
                <a:ext uri="{FF2B5EF4-FFF2-40B4-BE49-F238E27FC236}">
                  <a16:creationId xmlns:a16="http://schemas.microsoft.com/office/drawing/2014/main" id="{24CEAB1E-B2F7-4253-9A7E-09F33831B901}"/>
                </a:ext>
              </a:extLst>
            </p:cNvPr>
            <p:cNvSpPr/>
            <p:nvPr userDrawn="1"/>
          </p:nvSpPr>
          <p:spPr>
            <a:xfrm rot="17238393" flipV="1">
              <a:off x="5817264" y="225713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Arrow: Chevron 21">
              <a:extLst>
                <a:ext uri="{FF2B5EF4-FFF2-40B4-BE49-F238E27FC236}">
                  <a16:creationId xmlns:a16="http://schemas.microsoft.com/office/drawing/2014/main" id="{989D4D10-BF85-988D-A141-495F6C5A303B}"/>
                </a:ext>
              </a:extLst>
            </p:cNvPr>
            <p:cNvSpPr/>
            <p:nvPr userDrawn="1"/>
          </p:nvSpPr>
          <p:spPr>
            <a:xfrm rot="17238393" flipV="1">
              <a:off x="5890701" y="198879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Arrow: Chevron 22">
              <a:extLst>
                <a:ext uri="{FF2B5EF4-FFF2-40B4-BE49-F238E27FC236}">
                  <a16:creationId xmlns:a16="http://schemas.microsoft.com/office/drawing/2014/main" id="{39F9A44B-6F60-3013-7E85-9BE8927BCDD0}"/>
                </a:ext>
              </a:extLst>
            </p:cNvPr>
            <p:cNvSpPr/>
            <p:nvPr userDrawn="1"/>
          </p:nvSpPr>
          <p:spPr>
            <a:xfrm rot="17238393" flipV="1">
              <a:off x="5964137" y="174182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230625503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0597F84-6453-D949-BE1F-12CC42791B64}"/>
              </a:ext>
            </a:extLst>
          </p:cNvPr>
          <p:cNvSpPr txBox="1"/>
          <p:nvPr/>
        </p:nvSpPr>
        <p:spPr>
          <a:xfrm>
            <a:off x="9985381" y="6168499"/>
            <a:ext cx="203112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3" name="TextBox 2">
            <a:extLst>
              <a:ext uri="{FF2B5EF4-FFF2-40B4-BE49-F238E27FC236}">
                <a16:creationId xmlns:a16="http://schemas.microsoft.com/office/drawing/2014/main" id="{66E321A7-C2D5-A45D-DAAC-D16D3002FC85}"/>
              </a:ext>
            </a:extLst>
          </p:cNvPr>
          <p:cNvSpPr txBox="1"/>
          <p:nvPr/>
        </p:nvSpPr>
        <p:spPr>
          <a:xfrm>
            <a:off x="8088926" y="6168499"/>
            <a:ext cx="18964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4" name="TextBox 3">
            <a:extLst>
              <a:ext uri="{FF2B5EF4-FFF2-40B4-BE49-F238E27FC236}">
                <a16:creationId xmlns:a16="http://schemas.microsoft.com/office/drawing/2014/main" id="{E9200B83-82CE-B85A-EBDB-2BA204F2747B}"/>
              </a:ext>
            </a:extLst>
          </p:cNvPr>
          <p:cNvSpPr txBox="1"/>
          <p:nvPr/>
        </p:nvSpPr>
        <p:spPr>
          <a:xfrm>
            <a:off x="6135938" y="6168499"/>
            <a:ext cx="18964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5" name="TextBox 4">
            <a:extLst>
              <a:ext uri="{FF2B5EF4-FFF2-40B4-BE49-F238E27FC236}">
                <a16:creationId xmlns:a16="http://schemas.microsoft.com/office/drawing/2014/main" id="{2A391D20-B2C3-BA6A-353B-3440C92FF056}"/>
              </a:ext>
            </a:extLst>
          </p:cNvPr>
          <p:cNvSpPr txBox="1"/>
          <p:nvPr/>
        </p:nvSpPr>
        <p:spPr>
          <a:xfrm>
            <a:off x="4182950" y="6168499"/>
            <a:ext cx="17768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6" name="TextBox 5">
            <a:extLst>
              <a:ext uri="{FF2B5EF4-FFF2-40B4-BE49-F238E27FC236}">
                <a16:creationId xmlns:a16="http://schemas.microsoft.com/office/drawing/2014/main" id="{FC1E6082-D61B-8F39-278F-F1A46F2532FB}"/>
              </a:ext>
            </a:extLst>
          </p:cNvPr>
          <p:cNvSpPr txBox="1"/>
          <p:nvPr/>
        </p:nvSpPr>
        <p:spPr>
          <a:xfrm>
            <a:off x="574972" y="6168499"/>
            <a:ext cx="120808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sp>
        <p:nvSpPr>
          <p:cNvPr id="7" name="TextBox 6">
            <a:extLst>
              <a:ext uri="{FF2B5EF4-FFF2-40B4-BE49-F238E27FC236}">
                <a16:creationId xmlns:a16="http://schemas.microsoft.com/office/drawing/2014/main" id="{6C8E42A3-7ED6-88AE-2987-3FEC9825A183}"/>
              </a:ext>
            </a:extLst>
          </p:cNvPr>
          <p:cNvSpPr txBox="1"/>
          <p:nvPr/>
        </p:nvSpPr>
        <p:spPr>
          <a:xfrm>
            <a:off x="2433841" y="6168499"/>
            <a:ext cx="1489814"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8" name="TextBox 7">
            <a:extLst>
              <a:ext uri="{FF2B5EF4-FFF2-40B4-BE49-F238E27FC236}">
                <a16:creationId xmlns:a16="http://schemas.microsoft.com/office/drawing/2014/main" id="{46A96AE7-29F2-E4A5-E09D-233EEF6CDAF4}"/>
              </a:ext>
            </a:extLst>
          </p:cNvPr>
          <p:cNvSpPr txBox="1"/>
          <p:nvPr/>
        </p:nvSpPr>
        <p:spPr>
          <a:xfrm>
            <a:off x="8426723" y="951107"/>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9" name="TextBox 8">
            <a:extLst>
              <a:ext uri="{FF2B5EF4-FFF2-40B4-BE49-F238E27FC236}">
                <a16:creationId xmlns:a16="http://schemas.microsoft.com/office/drawing/2014/main" id="{56F8F9C3-79A5-6ECB-75F1-44E74AEF40B7}"/>
              </a:ext>
            </a:extLst>
          </p:cNvPr>
          <p:cNvSpPr txBox="1"/>
          <p:nvPr/>
        </p:nvSpPr>
        <p:spPr>
          <a:xfrm>
            <a:off x="5763491" y="1420806"/>
            <a:ext cx="5757931" cy="4124206"/>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p>
        </p:txBody>
      </p:sp>
      <p:sp>
        <p:nvSpPr>
          <p:cNvPr id="10" name="TextBox 9">
            <a:extLst>
              <a:ext uri="{FF2B5EF4-FFF2-40B4-BE49-F238E27FC236}">
                <a16:creationId xmlns:a16="http://schemas.microsoft.com/office/drawing/2014/main" id="{3456F4C5-FBC5-049A-4A86-53A9FDE7BE15}"/>
              </a:ext>
            </a:extLst>
          </p:cNvPr>
          <p:cNvSpPr txBox="1"/>
          <p:nvPr/>
        </p:nvSpPr>
        <p:spPr>
          <a:xfrm>
            <a:off x="8816095" y="293803"/>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sp>
        <p:nvSpPr>
          <p:cNvPr id="15" name="Oval 14">
            <a:extLst>
              <a:ext uri="{FF2B5EF4-FFF2-40B4-BE49-F238E27FC236}">
                <a16:creationId xmlns:a16="http://schemas.microsoft.com/office/drawing/2014/main" id="{902E0EAC-02ED-E04A-C6C8-9EB6B09FA070}"/>
              </a:ext>
            </a:extLst>
          </p:cNvPr>
          <p:cNvSpPr/>
          <p:nvPr/>
        </p:nvSpPr>
        <p:spPr>
          <a:xfrm>
            <a:off x="4602156" y="1876985"/>
            <a:ext cx="749147" cy="749147"/>
          </a:xfrm>
          <a:prstGeom prst="ellipse">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812E4ECF-39DB-9F1C-B797-AE97AAA10B2A}"/>
              </a:ext>
            </a:extLst>
          </p:cNvPr>
          <p:cNvSpPr/>
          <p:nvPr/>
        </p:nvSpPr>
        <p:spPr>
          <a:xfrm>
            <a:off x="4602156" y="3135662"/>
            <a:ext cx="749147" cy="749147"/>
          </a:xfrm>
          <a:prstGeom prst="ellipse">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2EB55CC7-4299-5DA2-6009-621AF94CEAA9}"/>
              </a:ext>
            </a:extLst>
          </p:cNvPr>
          <p:cNvSpPr/>
          <p:nvPr/>
        </p:nvSpPr>
        <p:spPr>
          <a:xfrm>
            <a:off x="4602156" y="4394339"/>
            <a:ext cx="749147" cy="749147"/>
          </a:xfrm>
          <a:prstGeom prst="ellipse">
            <a:avLst/>
          </a:prstGeom>
          <a:solidFill>
            <a:srgbClr val="F5B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DD6CA15D-E653-0704-288F-D3288E7A003E}"/>
              </a:ext>
            </a:extLst>
          </p:cNvPr>
          <p:cNvSpPr/>
          <p:nvPr/>
        </p:nvSpPr>
        <p:spPr>
          <a:xfrm>
            <a:off x="4795270" y="2036942"/>
            <a:ext cx="347270" cy="403368"/>
          </a:xfrm>
          <a:custGeom>
            <a:avLst/>
            <a:gdLst>
              <a:gd name="connsiteX0" fmla="*/ 78286 w 253881"/>
              <a:gd name="connsiteY0" fmla="*/ 168783 h 294894"/>
              <a:gd name="connsiteX1" fmla="*/ 130864 w 253881"/>
              <a:gd name="connsiteY1" fmla="*/ 124492 h 294894"/>
              <a:gd name="connsiteX2" fmla="*/ 175156 w 253881"/>
              <a:gd name="connsiteY2" fmla="*/ 177070 h 294894"/>
              <a:gd name="connsiteX3" fmla="*/ 122578 w 253881"/>
              <a:gd name="connsiteY3" fmla="*/ 221361 h 294894"/>
              <a:gd name="connsiteX4" fmla="*/ 78286 w 253881"/>
              <a:gd name="connsiteY4" fmla="*/ 168783 h 294894"/>
              <a:gd name="connsiteX5" fmla="*/ 78286 w 253881"/>
              <a:gd name="connsiteY5" fmla="*/ 168783 h 294894"/>
              <a:gd name="connsiteX6" fmla="*/ 232020 w 253881"/>
              <a:gd name="connsiteY6" fmla="*/ 87440 h 294894"/>
              <a:gd name="connsiteX7" fmla="*/ 217637 w 253881"/>
              <a:gd name="connsiteY7" fmla="*/ 71818 h 294894"/>
              <a:gd name="connsiteX8" fmla="*/ 216780 w 253881"/>
              <a:gd name="connsiteY8" fmla="*/ 71818 h 294894"/>
              <a:gd name="connsiteX9" fmla="*/ 206017 w 253881"/>
              <a:gd name="connsiteY9" fmla="*/ 81725 h 294894"/>
              <a:gd name="connsiteX10" fmla="*/ 149438 w 253881"/>
              <a:gd name="connsiteY10" fmla="*/ 53721 h 294894"/>
              <a:gd name="connsiteX11" fmla="*/ 149438 w 253881"/>
              <a:gd name="connsiteY11" fmla="*/ 32576 h 294894"/>
              <a:gd name="connsiteX12" fmla="*/ 147914 w 253881"/>
              <a:gd name="connsiteY12" fmla="*/ 31052 h 294894"/>
              <a:gd name="connsiteX13" fmla="*/ 105718 w 253881"/>
              <a:gd name="connsiteY13" fmla="*/ 31052 h 294894"/>
              <a:gd name="connsiteX14" fmla="*/ 104194 w 253881"/>
              <a:gd name="connsiteY14" fmla="*/ 32576 h 294894"/>
              <a:gd name="connsiteX15" fmla="*/ 104194 w 253881"/>
              <a:gd name="connsiteY15" fmla="*/ 53245 h 294894"/>
              <a:gd name="connsiteX16" fmla="*/ 46092 w 253881"/>
              <a:gd name="connsiteY16" fmla="*/ 80867 h 294894"/>
              <a:gd name="connsiteX17" fmla="*/ 37138 w 253881"/>
              <a:gd name="connsiteY17" fmla="*/ 72581 h 294894"/>
              <a:gd name="connsiteX18" fmla="*/ 36281 w 253881"/>
              <a:gd name="connsiteY18" fmla="*/ 72581 h 294894"/>
              <a:gd name="connsiteX19" fmla="*/ 21898 w 253881"/>
              <a:gd name="connsiteY19" fmla="*/ 88202 h 294894"/>
              <a:gd name="connsiteX20" fmla="*/ 21898 w 253881"/>
              <a:gd name="connsiteY20" fmla="*/ 89059 h 294894"/>
              <a:gd name="connsiteX21" fmla="*/ 30566 w 253881"/>
              <a:gd name="connsiteY21" fmla="*/ 96965 h 294894"/>
              <a:gd name="connsiteX22" fmla="*/ 3801 w 253881"/>
              <a:gd name="connsiteY22" fmla="*/ 173069 h 294894"/>
              <a:gd name="connsiteX23" fmla="*/ 125626 w 253881"/>
              <a:gd name="connsiteY23" fmla="*/ 294894 h 294894"/>
              <a:gd name="connsiteX24" fmla="*/ 247450 w 253881"/>
              <a:gd name="connsiteY24" fmla="*/ 173069 h 294894"/>
              <a:gd name="connsiteX25" fmla="*/ 221542 w 253881"/>
              <a:gd name="connsiteY25" fmla="*/ 97917 h 294894"/>
              <a:gd name="connsiteX26" fmla="*/ 232115 w 253881"/>
              <a:gd name="connsiteY26" fmla="*/ 88202 h 294894"/>
              <a:gd name="connsiteX27" fmla="*/ 232020 w 253881"/>
              <a:gd name="connsiteY27" fmla="*/ 87440 h 294894"/>
              <a:gd name="connsiteX28" fmla="*/ 232020 w 253881"/>
              <a:gd name="connsiteY28" fmla="*/ 87440 h 294894"/>
              <a:gd name="connsiteX29" fmla="*/ 125530 w 253881"/>
              <a:gd name="connsiteY29" fmla="*/ 62484 h 294894"/>
              <a:gd name="connsiteX30" fmla="*/ 14755 w 253881"/>
              <a:gd name="connsiteY30" fmla="*/ 173260 h 294894"/>
              <a:gd name="connsiteX31" fmla="*/ 125530 w 253881"/>
              <a:gd name="connsiteY31" fmla="*/ 284036 h 294894"/>
              <a:gd name="connsiteX32" fmla="*/ 236306 w 253881"/>
              <a:gd name="connsiteY32" fmla="*/ 173165 h 294894"/>
              <a:gd name="connsiteX33" fmla="*/ 125530 w 253881"/>
              <a:gd name="connsiteY33" fmla="*/ 62484 h 294894"/>
              <a:gd name="connsiteX34" fmla="*/ 125530 w 253881"/>
              <a:gd name="connsiteY34" fmla="*/ 62484 h 294894"/>
              <a:gd name="connsiteX35" fmla="*/ 252975 w 253881"/>
              <a:gd name="connsiteY35" fmla="*/ 74295 h 294894"/>
              <a:gd name="connsiteX36" fmla="*/ 252784 w 253881"/>
              <a:gd name="connsiteY36" fmla="*/ 79153 h 294894"/>
              <a:gd name="connsiteX37" fmla="*/ 241926 w 253881"/>
              <a:gd name="connsiteY37" fmla="*/ 89154 h 294894"/>
              <a:gd name="connsiteX38" fmla="*/ 237068 w 253881"/>
              <a:gd name="connsiteY38" fmla="*/ 88964 h 294894"/>
              <a:gd name="connsiteX39" fmla="*/ 216685 w 253881"/>
              <a:gd name="connsiteY39" fmla="*/ 66865 h 294894"/>
              <a:gd name="connsiteX40" fmla="*/ 216875 w 253881"/>
              <a:gd name="connsiteY40" fmla="*/ 62008 h 294894"/>
              <a:gd name="connsiteX41" fmla="*/ 227734 w 253881"/>
              <a:gd name="connsiteY41" fmla="*/ 52007 h 294894"/>
              <a:gd name="connsiteX42" fmla="*/ 232591 w 253881"/>
              <a:gd name="connsiteY42" fmla="*/ 52197 h 294894"/>
              <a:gd name="connsiteX43" fmla="*/ 252975 w 253881"/>
              <a:gd name="connsiteY43" fmla="*/ 74295 h 294894"/>
              <a:gd name="connsiteX44" fmla="*/ 252975 w 253881"/>
              <a:gd name="connsiteY44" fmla="*/ 74295 h 294894"/>
              <a:gd name="connsiteX45" fmla="*/ 943 w 253881"/>
              <a:gd name="connsiteY45" fmla="*/ 75057 h 294894"/>
              <a:gd name="connsiteX46" fmla="*/ 21327 w 253881"/>
              <a:gd name="connsiteY46" fmla="*/ 52959 h 294894"/>
              <a:gd name="connsiteX47" fmla="*/ 26185 w 253881"/>
              <a:gd name="connsiteY47" fmla="*/ 52768 h 294894"/>
              <a:gd name="connsiteX48" fmla="*/ 37043 w 253881"/>
              <a:gd name="connsiteY48" fmla="*/ 62865 h 294894"/>
              <a:gd name="connsiteX49" fmla="*/ 37234 w 253881"/>
              <a:gd name="connsiteY49" fmla="*/ 67723 h 294894"/>
              <a:gd name="connsiteX50" fmla="*/ 16850 w 253881"/>
              <a:gd name="connsiteY50" fmla="*/ 89821 h 294894"/>
              <a:gd name="connsiteX51" fmla="*/ 11992 w 253881"/>
              <a:gd name="connsiteY51" fmla="*/ 90011 h 294894"/>
              <a:gd name="connsiteX52" fmla="*/ 1134 w 253881"/>
              <a:gd name="connsiteY52" fmla="*/ 80010 h 294894"/>
              <a:gd name="connsiteX53" fmla="*/ 943 w 253881"/>
              <a:gd name="connsiteY53" fmla="*/ 75057 h 294894"/>
              <a:gd name="connsiteX54" fmla="*/ 943 w 253881"/>
              <a:gd name="connsiteY54" fmla="*/ 75057 h 294894"/>
              <a:gd name="connsiteX55" fmla="*/ 88478 w 253881"/>
              <a:gd name="connsiteY55" fmla="*/ 0 h 294894"/>
              <a:gd name="connsiteX56" fmla="*/ 164964 w 253881"/>
              <a:gd name="connsiteY56" fmla="*/ 0 h 294894"/>
              <a:gd name="connsiteX57" fmla="*/ 168583 w 253881"/>
              <a:gd name="connsiteY57" fmla="*/ 3620 h 294894"/>
              <a:gd name="connsiteX58" fmla="*/ 168583 w 253881"/>
              <a:gd name="connsiteY58" fmla="*/ 24289 h 294894"/>
              <a:gd name="connsiteX59" fmla="*/ 164964 w 253881"/>
              <a:gd name="connsiteY59" fmla="*/ 27908 h 294894"/>
              <a:gd name="connsiteX60" fmla="*/ 88478 w 253881"/>
              <a:gd name="connsiteY60" fmla="*/ 27908 h 294894"/>
              <a:gd name="connsiteX61" fmla="*/ 84859 w 253881"/>
              <a:gd name="connsiteY61" fmla="*/ 24289 h 294894"/>
              <a:gd name="connsiteX62" fmla="*/ 84859 w 253881"/>
              <a:gd name="connsiteY62" fmla="*/ 3620 h 294894"/>
              <a:gd name="connsiteX63" fmla="*/ 88478 w 253881"/>
              <a:gd name="connsiteY63" fmla="*/ 0 h 294894"/>
              <a:gd name="connsiteX64" fmla="*/ 88478 w 253881"/>
              <a:gd name="connsiteY64" fmla="*/ 0 h 294894"/>
              <a:gd name="connsiteX65" fmla="*/ 110671 w 253881"/>
              <a:gd name="connsiteY65" fmla="*/ 171164 h 294894"/>
              <a:gd name="connsiteX66" fmla="*/ 124578 w 253881"/>
              <a:gd name="connsiteY66" fmla="*/ 187642 h 294894"/>
              <a:gd name="connsiteX67" fmla="*/ 141056 w 253881"/>
              <a:gd name="connsiteY67" fmla="*/ 173736 h 294894"/>
              <a:gd name="connsiteX68" fmla="*/ 127150 w 253881"/>
              <a:gd name="connsiteY68" fmla="*/ 157258 h 294894"/>
              <a:gd name="connsiteX69" fmla="*/ 110671 w 253881"/>
              <a:gd name="connsiteY69" fmla="*/ 171164 h 294894"/>
              <a:gd name="connsiteX70" fmla="*/ 110671 w 253881"/>
              <a:gd name="connsiteY70" fmla="*/ 171164 h 294894"/>
              <a:gd name="connsiteX71" fmla="*/ 49330 w 253881"/>
              <a:gd name="connsiteY71" fmla="*/ 154591 h 294894"/>
              <a:gd name="connsiteX72" fmla="*/ 36948 w 253881"/>
              <a:gd name="connsiteY72" fmla="*/ 156401 h 294894"/>
              <a:gd name="connsiteX73" fmla="*/ 35710 w 253881"/>
              <a:gd name="connsiteY73" fmla="*/ 157639 h 294894"/>
              <a:gd name="connsiteX74" fmla="*/ 34662 w 253881"/>
              <a:gd name="connsiteY74" fmla="*/ 171450 h 294894"/>
              <a:gd name="connsiteX75" fmla="*/ 35614 w 253881"/>
              <a:gd name="connsiteY75" fmla="*/ 172879 h 294894"/>
              <a:gd name="connsiteX76" fmla="*/ 47425 w 253881"/>
              <a:gd name="connsiteY76" fmla="*/ 176689 h 294894"/>
              <a:gd name="connsiteX77" fmla="*/ 50664 w 253881"/>
              <a:gd name="connsiteY77" fmla="*/ 195548 h 294894"/>
              <a:gd name="connsiteX78" fmla="*/ 41139 w 253881"/>
              <a:gd name="connsiteY78" fmla="*/ 203073 h 294894"/>
              <a:gd name="connsiteX79" fmla="*/ 40758 w 253881"/>
              <a:gd name="connsiteY79" fmla="*/ 204788 h 294894"/>
              <a:gd name="connsiteX80" fmla="*/ 46663 w 253881"/>
              <a:gd name="connsiteY80" fmla="*/ 217361 h 294894"/>
              <a:gd name="connsiteX81" fmla="*/ 48187 w 253881"/>
              <a:gd name="connsiteY81" fmla="*/ 218123 h 294894"/>
              <a:gd name="connsiteX82" fmla="*/ 59998 w 253881"/>
              <a:gd name="connsiteY82" fmla="*/ 215646 h 294894"/>
              <a:gd name="connsiteX83" fmla="*/ 72476 w 253881"/>
              <a:gd name="connsiteY83" fmla="*/ 230505 h 294894"/>
              <a:gd name="connsiteX84" fmla="*/ 68095 w 253881"/>
              <a:gd name="connsiteY84" fmla="*/ 241459 h 294894"/>
              <a:gd name="connsiteX85" fmla="*/ 68571 w 253881"/>
              <a:gd name="connsiteY85" fmla="*/ 243078 h 294894"/>
              <a:gd name="connsiteX86" fmla="*/ 80001 w 253881"/>
              <a:gd name="connsiteY86" fmla="*/ 251079 h 294894"/>
              <a:gd name="connsiteX87" fmla="*/ 81715 w 253881"/>
              <a:gd name="connsiteY87" fmla="*/ 250984 h 294894"/>
              <a:gd name="connsiteX88" fmla="*/ 90478 w 253881"/>
              <a:gd name="connsiteY88" fmla="*/ 243173 h 294894"/>
              <a:gd name="connsiteX89" fmla="*/ 108957 w 253881"/>
              <a:gd name="connsiteY89" fmla="*/ 249841 h 294894"/>
              <a:gd name="connsiteX90" fmla="*/ 110576 w 253881"/>
              <a:gd name="connsiteY90" fmla="*/ 261271 h 294894"/>
              <a:gd name="connsiteX91" fmla="*/ 111814 w 253881"/>
              <a:gd name="connsiteY91" fmla="*/ 262509 h 294894"/>
              <a:gd name="connsiteX92" fmla="*/ 125721 w 253881"/>
              <a:gd name="connsiteY92" fmla="*/ 263747 h 294894"/>
              <a:gd name="connsiteX93" fmla="*/ 127150 w 253881"/>
              <a:gd name="connsiteY93" fmla="*/ 262795 h 294894"/>
              <a:gd name="connsiteX94" fmla="*/ 130769 w 253881"/>
              <a:gd name="connsiteY94" fmla="*/ 251746 h 294894"/>
              <a:gd name="connsiteX95" fmla="*/ 150295 w 253881"/>
              <a:gd name="connsiteY95" fmla="*/ 248222 h 294894"/>
              <a:gd name="connsiteX96" fmla="*/ 157439 w 253881"/>
              <a:gd name="connsiteY96" fmla="*/ 257270 h 294894"/>
              <a:gd name="connsiteX97" fmla="*/ 159154 w 253881"/>
              <a:gd name="connsiteY97" fmla="*/ 257651 h 294894"/>
              <a:gd name="connsiteX98" fmla="*/ 171727 w 253881"/>
              <a:gd name="connsiteY98" fmla="*/ 251746 h 294894"/>
              <a:gd name="connsiteX99" fmla="*/ 172489 w 253881"/>
              <a:gd name="connsiteY99" fmla="*/ 250222 h 294894"/>
              <a:gd name="connsiteX100" fmla="*/ 170107 w 253881"/>
              <a:gd name="connsiteY100" fmla="*/ 238792 h 294894"/>
              <a:gd name="connsiteX101" fmla="*/ 185157 w 253881"/>
              <a:gd name="connsiteY101" fmla="*/ 225933 h 294894"/>
              <a:gd name="connsiteX102" fmla="*/ 195920 w 253881"/>
              <a:gd name="connsiteY102" fmla="*/ 230219 h 294894"/>
              <a:gd name="connsiteX103" fmla="*/ 197635 w 253881"/>
              <a:gd name="connsiteY103" fmla="*/ 229743 h 294894"/>
              <a:gd name="connsiteX104" fmla="*/ 205636 w 253881"/>
              <a:gd name="connsiteY104" fmla="*/ 218313 h 294894"/>
              <a:gd name="connsiteX105" fmla="*/ 205540 w 253881"/>
              <a:gd name="connsiteY105" fmla="*/ 216599 h 294894"/>
              <a:gd name="connsiteX106" fmla="*/ 197635 w 253881"/>
              <a:gd name="connsiteY106" fmla="*/ 207836 h 294894"/>
              <a:gd name="connsiteX107" fmla="*/ 204112 w 253881"/>
              <a:gd name="connsiteY107" fmla="*/ 189357 h 294894"/>
              <a:gd name="connsiteX108" fmla="*/ 215827 w 253881"/>
              <a:gd name="connsiteY108" fmla="*/ 187642 h 294894"/>
              <a:gd name="connsiteX109" fmla="*/ 217066 w 253881"/>
              <a:gd name="connsiteY109" fmla="*/ 186404 h 294894"/>
              <a:gd name="connsiteX110" fmla="*/ 218304 w 253881"/>
              <a:gd name="connsiteY110" fmla="*/ 172498 h 294894"/>
              <a:gd name="connsiteX111" fmla="*/ 217351 w 253881"/>
              <a:gd name="connsiteY111" fmla="*/ 171069 h 294894"/>
              <a:gd name="connsiteX112" fmla="*/ 205826 w 253881"/>
              <a:gd name="connsiteY112" fmla="*/ 167259 h 294894"/>
              <a:gd name="connsiteX113" fmla="*/ 202207 w 253881"/>
              <a:gd name="connsiteY113" fmla="*/ 148400 h 294894"/>
              <a:gd name="connsiteX114" fmla="*/ 211732 w 253881"/>
              <a:gd name="connsiteY114" fmla="*/ 140875 h 294894"/>
              <a:gd name="connsiteX115" fmla="*/ 212113 w 253881"/>
              <a:gd name="connsiteY115" fmla="*/ 139160 h 294894"/>
              <a:gd name="connsiteX116" fmla="*/ 206207 w 253881"/>
              <a:gd name="connsiteY116" fmla="*/ 126587 h 294894"/>
              <a:gd name="connsiteX117" fmla="*/ 204683 w 253881"/>
              <a:gd name="connsiteY117" fmla="*/ 125825 h 294894"/>
              <a:gd name="connsiteX118" fmla="*/ 192491 w 253881"/>
              <a:gd name="connsiteY118" fmla="*/ 128397 h 294894"/>
              <a:gd name="connsiteX119" fmla="*/ 180204 w 253881"/>
              <a:gd name="connsiteY119" fmla="*/ 114110 h 294894"/>
              <a:gd name="connsiteX120" fmla="*/ 184871 w 253881"/>
              <a:gd name="connsiteY120" fmla="*/ 102489 h 294894"/>
              <a:gd name="connsiteX121" fmla="*/ 184395 w 253881"/>
              <a:gd name="connsiteY121" fmla="*/ 100775 h 294894"/>
              <a:gd name="connsiteX122" fmla="*/ 172965 w 253881"/>
              <a:gd name="connsiteY122" fmla="*/ 92774 h 294894"/>
              <a:gd name="connsiteX123" fmla="*/ 171250 w 253881"/>
              <a:gd name="connsiteY123" fmla="*/ 92869 h 294894"/>
              <a:gd name="connsiteX124" fmla="*/ 161725 w 253881"/>
              <a:gd name="connsiteY124" fmla="*/ 101346 h 294894"/>
              <a:gd name="connsiteX125" fmla="*/ 144104 w 253881"/>
              <a:gd name="connsiteY125" fmla="*/ 95155 h 294894"/>
              <a:gd name="connsiteX126" fmla="*/ 142294 w 253881"/>
              <a:gd name="connsiteY126" fmla="*/ 82487 h 294894"/>
              <a:gd name="connsiteX127" fmla="*/ 141056 w 253881"/>
              <a:gd name="connsiteY127" fmla="*/ 81248 h 294894"/>
              <a:gd name="connsiteX128" fmla="*/ 127150 w 253881"/>
              <a:gd name="connsiteY128" fmla="*/ 80010 h 294894"/>
              <a:gd name="connsiteX129" fmla="*/ 125721 w 253881"/>
              <a:gd name="connsiteY129" fmla="*/ 80963 h 294894"/>
              <a:gd name="connsiteX130" fmla="*/ 121720 w 253881"/>
              <a:gd name="connsiteY130" fmla="*/ 93250 h 294894"/>
              <a:gd name="connsiteX131" fmla="*/ 103432 w 253881"/>
              <a:gd name="connsiteY131" fmla="*/ 96584 h 294894"/>
              <a:gd name="connsiteX132" fmla="*/ 95527 w 253881"/>
              <a:gd name="connsiteY132" fmla="*/ 86487 h 294894"/>
              <a:gd name="connsiteX133" fmla="*/ 93812 w 253881"/>
              <a:gd name="connsiteY133" fmla="*/ 86106 h 294894"/>
              <a:gd name="connsiteX134" fmla="*/ 81239 w 253881"/>
              <a:gd name="connsiteY134" fmla="*/ 92012 h 294894"/>
              <a:gd name="connsiteX135" fmla="*/ 80477 w 253881"/>
              <a:gd name="connsiteY135" fmla="*/ 93536 h 294894"/>
              <a:gd name="connsiteX136" fmla="*/ 83144 w 253881"/>
              <a:gd name="connsiteY136" fmla="*/ 106204 h 294894"/>
              <a:gd name="connsiteX137" fmla="*/ 68952 w 253881"/>
              <a:gd name="connsiteY137" fmla="*/ 118205 h 294894"/>
              <a:gd name="connsiteX138" fmla="*/ 57141 w 253881"/>
              <a:gd name="connsiteY138" fmla="*/ 113443 h 294894"/>
              <a:gd name="connsiteX139" fmla="*/ 55426 w 253881"/>
              <a:gd name="connsiteY139" fmla="*/ 113919 h 294894"/>
              <a:gd name="connsiteX140" fmla="*/ 47425 w 253881"/>
              <a:gd name="connsiteY140" fmla="*/ 125349 h 294894"/>
              <a:gd name="connsiteX141" fmla="*/ 47521 w 253881"/>
              <a:gd name="connsiteY141" fmla="*/ 127064 h 294894"/>
              <a:gd name="connsiteX142" fmla="*/ 55998 w 253881"/>
              <a:gd name="connsiteY142" fmla="*/ 136493 h 294894"/>
              <a:gd name="connsiteX143" fmla="*/ 49330 w 253881"/>
              <a:gd name="connsiteY143" fmla="*/ 154591 h 294894"/>
              <a:gd name="connsiteX144" fmla="*/ 49330 w 253881"/>
              <a:gd name="connsiteY144" fmla="*/ 154591 h 294894"/>
              <a:gd name="connsiteX145" fmla="*/ 69238 w 253881"/>
              <a:gd name="connsiteY145" fmla="*/ 167735 h 294894"/>
              <a:gd name="connsiteX146" fmla="*/ 121625 w 253881"/>
              <a:gd name="connsiteY146" fmla="*/ 230029 h 294894"/>
              <a:gd name="connsiteX147" fmla="*/ 183919 w 253881"/>
              <a:gd name="connsiteY147" fmla="*/ 177641 h 294894"/>
              <a:gd name="connsiteX148" fmla="*/ 131531 w 253881"/>
              <a:gd name="connsiteY148" fmla="*/ 115348 h 294894"/>
              <a:gd name="connsiteX149" fmla="*/ 69238 w 253881"/>
              <a:gd name="connsiteY149" fmla="*/ 167735 h 294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253881" h="294894">
                <a:moveTo>
                  <a:pt x="78286" y="168783"/>
                </a:moveTo>
                <a:cubicBezTo>
                  <a:pt x="80572" y="142018"/>
                  <a:pt x="104099" y="122206"/>
                  <a:pt x="130864" y="124492"/>
                </a:cubicBezTo>
                <a:cubicBezTo>
                  <a:pt x="157630" y="126778"/>
                  <a:pt x="177442" y="150305"/>
                  <a:pt x="175156" y="177070"/>
                </a:cubicBezTo>
                <a:cubicBezTo>
                  <a:pt x="172870" y="203835"/>
                  <a:pt x="149343" y="223647"/>
                  <a:pt x="122578" y="221361"/>
                </a:cubicBezTo>
                <a:cubicBezTo>
                  <a:pt x="95812" y="219075"/>
                  <a:pt x="76000" y="195453"/>
                  <a:pt x="78286" y="168783"/>
                </a:cubicBezTo>
                <a:lnTo>
                  <a:pt x="78286" y="168783"/>
                </a:lnTo>
                <a:close/>
                <a:moveTo>
                  <a:pt x="232020" y="87440"/>
                </a:moveTo>
                <a:lnTo>
                  <a:pt x="217637" y="71818"/>
                </a:lnTo>
                <a:cubicBezTo>
                  <a:pt x="217447" y="71533"/>
                  <a:pt x="216970" y="71533"/>
                  <a:pt x="216780" y="71818"/>
                </a:cubicBezTo>
                <a:lnTo>
                  <a:pt x="206017" y="81725"/>
                </a:lnTo>
                <a:cubicBezTo>
                  <a:pt x="190205" y="67818"/>
                  <a:pt x="170869" y="58007"/>
                  <a:pt x="149438" y="53721"/>
                </a:cubicBezTo>
                <a:lnTo>
                  <a:pt x="149438" y="32576"/>
                </a:lnTo>
                <a:cubicBezTo>
                  <a:pt x="149438" y="31718"/>
                  <a:pt x="148771" y="31052"/>
                  <a:pt x="147914" y="31052"/>
                </a:cubicBezTo>
                <a:lnTo>
                  <a:pt x="105718" y="31052"/>
                </a:lnTo>
                <a:cubicBezTo>
                  <a:pt x="104861" y="31052"/>
                  <a:pt x="104194" y="31718"/>
                  <a:pt x="104194" y="32576"/>
                </a:cubicBezTo>
                <a:lnTo>
                  <a:pt x="104194" y="53245"/>
                </a:lnTo>
                <a:cubicBezTo>
                  <a:pt x="82192" y="57150"/>
                  <a:pt x="62284" y="66865"/>
                  <a:pt x="46092" y="80867"/>
                </a:cubicBezTo>
                <a:lnTo>
                  <a:pt x="37138" y="72581"/>
                </a:lnTo>
                <a:cubicBezTo>
                  <a:pt x="36853" y="72390"/>
                  <a:pt x="36472" y="72390"/>
                  <a:pt x="36281" y="72581"/>
                </a:cubicBezTo>
                <a:lnTo>
                  <a:pt x="21898" y="88202"/>
                </a:lnTo>
                <a:cubicBezTo>
                  <a:pt x="21708" y="88487"/>
                  <a:pt x="21708" y="88868"/>
                  <a:pt x="21898" y="89059"/>
                </a:cubicBezTo>
                <a:lnTo>
                  <a:pt x="30566" y="96965"/>
                </a:lnTo>
                <a:cubicBezTo>
                  <a:pt x="13802" y="117824"/>
                  <a:pt x="3801" y="144304"/>
                  <a:pt x="3801" y="173069"/>
                </a:cubicBezTo>
                <a:cubicBezTo>
                  <a:pt x="3801" y="240316"/>
                  <a:pt x="58379" y="294894"/>
                  <a:pt x="125626" y="294894"/>
                </a:cubicBezTo>
                <a:cubicBezTo>
                  <a:pt x="192872" y="294894"/>
                  <a:pt x="247450" y="240316"/>
                  <a:pt x="247450" y="173069"/>
                </a:cubicBezTo>
                <a:cubicBezTo>
                  <a:pt x="247450" y="144685"/>
                  <a:pt x="237735" y="118682"/>
                  <a:pt x="221542" y="97917"/>
                </a:cubicBezTo>
                <a:lnTo>
                  <a:pt x="232115" y="88202"/>
                </a:lnTo>
                <a:cubicBezTo>
                  <a:pt x="232210" y="88106"/>
                  <a:pt x="232306" y="87725"/>
                  <a:pt x="232020" y="87440"/>
                </a:cubicBezTo>
                <a:lnTo>
                  <a:pt x="232020" y="87440"/>
                </a:lnTo>
                <a:close/>
                <a:moveTo>
                  <a:pt x="125530" y="62484"/>
                </a:moveTo>
                <a:cubicBezTo>
                  <a:pt x="64380" y="62484"/>
                  <a:pt x="14755" y="112109"/>
                  <a:pt x="14755" y="173260"/>
                </a:cubicBezTo>
                <a:cubicBezTo>
                  <a:pt x="14755" y="234410"/>
                  <a:pt x="64380" y="284036"/>
                  <a:pt x="125530" y="284036"/>
                </a:cubicBezTo>
                <a:cubicBezTo>
                  <a:pt x="186681" y="284036"/>
                  <a:pt x="236306" y="234315"/>
                  <a:pt x="236306" y="173165"/>
                </a:cubicBezTo>
                <a:cubicBezTo>
                  <a:pt x="236306" y="112014"/>
                  <a:pt x="186681" y="62484"/>
                  <a:pt x="125530" y="62484"/>
                </a:cubicBezTo>
                <a:lnTo>
                  <a:pt x="125530" y="62484"/>
                </a:lnTo>
                <a:close/>
                <a:moveTo>
                  <a:pt x="252975" y="74295"/>
                </a:moveTo>
                <a:cubicBezTo>
                  <a:pt x="254213" y="75724"/>
                  <a:pt x="254213" y="77915"/>
                  <a:pt x="252784" y="79153"/>
                </a:cubicBezTo>
                <a:lnTo>
                  <a:pt x="241926" y="89154"/>
                </a:lnTo>
                <a:cubicBezTo>
                  <a:pt x="240497" y="90392"/>
                  <a:pt x="238306" y="90392"/>
                  <a:pt x="237068" y="88964"/>
                </a:cubicBezTo>
                <a:lnTo>
                  <a:pt x="216685" y="66865"/>
                </a:lnTo>
                <a:cubicBezTo>
                  <a:pt x="215351" y="65437"/>
                  <a:pt x="215446" y="63246"/>
                  <a:pt x="216875" y="62008"/>
                </a:cubicBezTo>
                <a:lnTo>
                  <a:pt x="227734" y="52007"/>
                </a:lnTo>
                <a:cubicBezTo>
                  <a:pt x="229162" y="50768"/>
                  <a:pt x="231353" y="50768"/>
                  <a:pt x="232591" y="52197"/>
                </a:cubicBezTo>
                <a:lnTo>
                  <a:pt x="252975" y="74295"/>
                </a:lnTo>
                <a:lnTo>
                  <a:pt x="252975" y="74295"/>
                </a:lnTo>
                <a:close/>
                <a:moveTo>
                  <a:pt x="943" y="75057"/>
                </a:moveTo>
                <a:lnTo>
                  <a:pt x="21327" y="52959"/>
                </a:lnTo>
                <a:cubicBezTo>
                  <a:pt x="22660" y="51530"/>
                  <a:pt x="24851" y="51530"/>
                  <a:pt x="26185" y="52768"/>
                </a:cubicBezTo>
                <a:lnTo>
                  <a:pt x="37043" y="62865"/>
                </a:lnTo>
                <a:cubicBezTo>
                  <a:pt x="38472" y="64103"/>
                  <a:pt x="38567" y="66389"/>
                  <a:pt x="37234" y="67723"/>
                </a:cubicBezTo>
                <a:lnTo>
                  <a:pt x="16850" y="89821"/>
                </a:lnTo>
                <a:cubicBezTo>
                  <a:pt x="15517" y="91250"/>
                  <a:pt x="13326" y="91345"/>
                  <a:pt x="11992" y="90011"/>
                </a:cubicBezTo>
                <a:lnTo>
                  <a:pt x="1134" y="80010"/>
                </a:lnTo>
                <a:cubicBezTo>
                  <a:pt x="-295" y="78581"/>
                  <a:pt x="-390" y="76390"/>
                  <a:pt x="943" y="75057"/>
                </a:cubicBezTo>
                <a:lnTo>
                  <a:pt x="943" y="75057"/>
                </a:lnTo>
                <a:close/>
                <a:moveTo>
                  <a:pt x="88478" y="0"/>
                </a:moveTo>
                <a:lnTo>
                  <a:pt x="164964" y="0"/>
                </a:lnTo>
                <a:cubicBezTo>
                  <a:pt x="166964" y="0"/>
                  <a:pt x="168583" y="1619"/>
                  <a:pt x="168583" y="3620"/>
                </a:cubicBezTo>
                <a:lnTo>
                  <a:pt x="168583" y="24289"/>
                </a:lnTo>
                <a:cubicBezTo>
                  <a:pt x="168583" y="26289"/>
                  <a:pt x="166964" y="27908"/>
                  <a:pt x="164964" y="27908"/>
                </a:cubicBezTo>
                <a:lnTo>
                  <a:pt x="88478" y="27908"/>
                </a:lnTo>
                <a:cubicBezTo>
                  <a:pt x="86478" y="27908"/>
                  <a:pt x="84859" y="26289"/>
                  <a:pt x="84859" y="24289"/>
                </a:cubicBezTo>
                <a:lnTo>
                  <a:pt x="84859" y="3620"/>
                </a:lnTo>
                <a:cubicBezTo>
                  <a:pt x="84763" y="1619"/>
                  <a:pt x="86478" y="0"/>
                  <a:pt x="88478" y="0"/>
                </a:cubicBezTo>
                <a:lnTo>
                  <a:pt x="88478" y="0"/>
                </a:lnTo>
                <a:close/>
                <a:moveTo>
                  <a:pt x="110671" y="171164"/>
                </a:moveTo>
                <a:cubicBezTo>
                  <a:pt x="109909" y="179546"/>
                  <a:pt x="116196" y="186976"/>
                  <a:pt x="124578" y="187642"/>
                </a:cubicBezTo>
                <a:cubicBezTo>
                  <a:pt x="132960" y="188405"/>
                  <a:pt x="140389" y="182118"/>
                  <a:pt x="141056" y="173736"/>
                </a:cubicBezTo>
                <a:cubicBezTo>
                  <a:pt x="141818" y="165354"/>
                  <a:pt x="135532" y="157925"/>
                  <a:pt x="127150" y="157258"/>
                </a:cubicBezTo>
                <a:cubicBezTo>
                  <a:pt x="118768" y="156496"/>
                  <a:pt x="111433" y="162782"/>
                  <a:pt x="110671" y="171164"/>
                </a:cubicBezTo>
                <a:lnTo>
                  <a:pt x="110671" y="171164"/>
                </a:lnTo>
                <a:close/>
                <a:moveTo>
                  <a:pt x="49330" y="154591"/>
                </a:moveTo>
                <a:lnTo>
                  <a:pt x="36948" y="156401"/>
                </a:lnTo>
                <a:cubicBezTo>
                  <a:pt x="36281" y="156496"/>
                  <a:pt x="35805" y="156972"/>
                  <a:pt x="35710" y="157639"/>
                </a:cubicBezTo>
                <a:lnTo>
                  <a:pt x="34662" y="171450"/>
                </a:lnTo>
                <a:cubicBezTo>
                  <a:pt x="34567" y="172117"/>
                  <a:pt x="35043" y="172688"/>
                  <a:pt x="35614" y="172879"/>
                </a:cubicBezTo>
                <a:lnTo>
                  <a:pt x="47425" y="176689"/>
                </a:lnTo>
                <a:cubicBezTo>
                  <a:pt x="47711" y="183166"/>
                  <a:pt x="48854" y="189548"/>
                  <a:pt x="50664" y="195548"/>
                </a:cubicBezTo>
                <a:lnTo>
                  <a:pt x="41139" y="203073"/>
                </a:lnTo>
                <a:cubicBezTo>
                  <a:pt x="40663" y="203454"/>
                  <a:pt x="40472" y="204216"/>
                  <a:pt x="40758" y="204788"/>
                </a:cubicBezTo>
                <a:lnTo>
                  <a:pt x="46663" y="217361"/>
                </a:lnTo>
                <a:cubicBezTo>
                  <a:pt x="46949" y="217932"/>
                  <a:pt x="47616" y="218313"/>
                  <a:pt x="48187" y="218123"/>
                </a:cubicBezTo>
                <a:lnTo>
                  <a:pt x="59998" y="215646"/>
                </a:lnTo>
                <a:cubicBezTo>
                  <a:pt x="63523" y="221075"/>
                  <a:pt x="67714" y="226124"/>
                  <a:pt x="72476" y="230505"/>
                </a:cubicBezTo>
                <a:lnTo>
                  <a:pt x="68095" y="241459"/>
                </a:lnTo>
                <a:cubicBezTo>
                  <a:pt x="67809" y="242030"/>
                  <a:pt x="68095" y="242792"/>
                  <a:pt x="68571" y="243078"/>
                </a:cubicBezTo>
                <a:lnTo>
                  <a:pt x="80001" y="251079"/>
                </a:lnTo>
                <a:cubicBezTo>
                  <a:pt x="80572" y="251460"/>
                  <a:pt x="81239" y="251460"/>
                  <a:pt x="81715" y="250984"/>
                </a:cubicBezTo>
                <a:lnTo>
                  <a:pt x="90478" y="243173"/>
                </a:lnTo>
                <a:cubicBezTo>
                  <a:pt x="96289" y="246126"/>
                  <a:pt x="102480" y="248412"/>
                  <a:pt x="108957" y="249841"/>
                </a:cubicBezTo>
                <a:lnTo>
                  <a:pt x="110576" y="261271"/>
                </a:lnTo>
                <a:cubicBezTo>
                  <a:pt x="110671" y="261938"/>
                  <a:pt x="111148" y="262414"/>
                  <a:pt x="111814" y="262509"/>
                </a:cubicBezTo>
                <a:lnTo>
                  <a:pt x="125721" y="263747"/>
                </a:lnTo>
                <a:cubicBezTo>
                  <a:pt x="126388" y="263843"/>
                  <a:pt x="126959" y="263366"/>
                  <a:pt x="127150" y="262795"/>
                </a:cubicBezTo>
                <a:lnTo>
                  <a:pt x="130769" y="251746"/>
                </a:lnTo>
                <a:cubicBezTo>
                  <a:pt x="137532" y="251365"/>
                  <a:pt x="144009" y="250127"/>
                  <a:pt x="150295" y="248222"/>
                </a:cubicBezTo>
                <a:lnTo>
                  <a:pt x="157439" y="257270"/>
                </a:lnTo>
                <a:cubicBezTo>
                  <a:pt x="157820" y="257747"/>
                  <a:pt x="158582" y="257937"/>
                  <a:pt x="159154" y="257651"/>
                </a:cubicBezTo>
                <a:lnTo>
                  <a:pt x="171727" y="251746"/>
                </a:lnTo>
                <a:cubicBezTo>
                  <a:pt x="172298" y="251460"/>
                  <a:pt x="172679" y="250793"/>
                  <a:pt x="172489" y="250222"/>
                </a:cubicBezTo>
                <a:lnTo>
                  <a:pt x="170107" y="238792"/>
                </a:lnTo>
                <a:cubicBezTo>
                  <a:pt x="175632" y="235172"/>
                  <a:pt x="180680" y="230886"/>
                  <a:pt x="185157" y="225933"/>
                </a:cubicBezTo>
                <a:lnTo>
                  <a:pt x="195920" y="230219"/>
                </a:lnTo>
                <a:cubicBezTo>
                  <a:pt x="196492" y="230505"/>
                  <a:pt x="197254" y="230219"/>
                  <a:pt x="197635" y="229743"/>
                </a:cubicBezTo>
                <a:lnTo>
                  <a:pt x="205636" y="218313"/>
                </a:lnTo>
                <a:cubicBezTo>
                  <a:pt x="206017" y="217741"/>
                  <a:pt x="206017" y="217075"/>
                  <a:pt x="205540" y="216599"/>
                </a:cubicBezTo>
                <a:lnTo>
                  <a:pt x="197635" y="207836"/>
                </a:lnTo>
                <a:cubicBezTo>
                  <a:pt x="200492" y="202121"/>
                  <a:pt x="202683" y="195929"/>
                  <a:pt x="204112" y="189357"/>
                </a:cubicBezTo>
                <a:lnTo>
                  <a:pt x="215827" y="187642"/>
                </a:lnTo>
                <a:cubicBezTo>
                  <a:pt x="216494" y="187547"/>
                  <a:pt x="216970" y="187071"/>
                  <a:pt x="217066" y="186404"/>
                </a:cubicBezTo>
                <a:lnTo>
                  <a:pt x="218304" y="172498"/>
                </a:lnTo>
                <a:cubicBezTo>
                  <a:pt x="218399" y="171831"/>
                  <a:pt x="217923" y="171260"/>
                  <a:pt x="217351" y="171069"/>
                </a:cubicBezTo>
                <a:lnTo>
                  <a:pt x="205826" y="167259"/>
                </a:lnTo>
                <a:cubicBezTo>
                  <a:pt x="205445" y="160782"/>
                  <a:pt x="204207" y="154400"/>
                  <a:pt x="202207" y="148400"/>
                </a:cubicBezTo>
                <a:lnTo>
                  <a:pt x="211732" y="140875"/>
                </a:lnTo>
                <a:cubicBezTo>
                  <a:pt x="212208" y="140494"/>
                  <a:pt x="212398" y="139732"/>
                  <a:pt x="212113" y="139160"/>
                </a:cubicBezTo>
                <a:lnTo>
                  <a:pt x="206207" y="126587"/>
                </a:lnTo>
                <a:cubicBezTo>
                  <a:pt x="205921" y="126016"/>
                  <a:pt x="205255" y="125635"/>
                  <a:pt x="204683" y="125825"/>
                </a:cubicBezTo>
                <a:lnTo>
                  <a:pt x="192491" y="128397"/>
                </a:lnTo>
                <a:cubicBezTo>
                  <a:pt x="188967" y="123158"/>
                  <a:pt x="184871" y="118301"/>
                  <a:pt x="180204" y="114110"/>
                </a:cubicBezTo>
                <a:lnTo>
                  <a:pt x="184871" y="102489"/>
                </a:lnTo>
                <a:cubicBezTo>
                  <a:pt x="185157" y="101917"/>
                  <a:pt x="184871" y="101156"/>
                  <a:pt x="184395" y="100775"/>
                </a:cubicBezTo>
                <a:lnTo>
                  <a:pt x="172965" y="92774"/>
                </a:lnTo>
                <a:cubicBezTo>
                  <a:pt x="172393" y="92392"/>
                  <a:pt x="171727" y="92392"/>
                  <a:pt x="171250" y="92869"/>
                </a:cubicBezTo>
                <a:lnTo>
                  <a:pt x="161725" y="101346"/>
                </a:lnTo>
                <a:cubicBezTo>
                  <a:pt x="156201" y="98584"/>
                  <a:pt x="150295" y="96488"/>
                  <a:pt x="144104" y="95155"/>
                </a:cubicBezTo>
                <a:lnTo>
                  <a:pt x="142294" y="82487"/>
                </a:lnTo>
                <a:cubicBezTo>
                  <a:pt x="142199" y="81820"/>
                  <a:pt x="141723" y="81343"/>
                  <a:pt x="141056" y="81248"/>
                </a:cubicBezTo>
                <a:lnTo>
                  <a:pt x="127150" y="80010"/>
                </a:lnTo>
                <a:cubicBezTo>
                  <a:pt x="126483" y="79915"/>
                  <a:pt x="125911" y="80391"/>
                  <a:pt x="125721" y="80963"/>
                </a:cubicBezTo>
                <a:lnTo>
                  <a:pt x="121720" y="93250"/>
                </a:lnTo>
                <a:cubicBezTo>
                  <a:pt x="115434" y="93631"/>
                  <a:pt x="109338" y="94774"/>
                  <a:pt x="103432" y="96584"/>
                </a:cubicBezTo>
                <a:lnTo>
                  <a:pt x="95527" y="86487"/>
                </a:lnTo>
                <a:cubicBezTo>
                  <a:pt x="95146" y="86011"/>
                  <a:pt x="94384" y="85820"/>
                  <a:pt x="93812" y="86106"/>
                </a:cubicBezTo>
                <a:lnTo>
                  <a:pt x="81239" y="92012"/>
                </a:lnTo>
                <a:cubicBezTo>
                  <a:pt x="80668" y="92297"/>
                  <a:pt x="80287" y="92964"/>
                  <a:pt x="80477" y="93536"/>
                </a:cubicBezTo>
                <a:lnTo>
                  <a:pt x="83144" y="106204"/>
                </a:lnTo>
                <a:cubicBezTo>
                  <a:pt x="77905" y="109633"/>
                  <a:pt x="73143" y="113633"/>
                  <a:pt x="68952" y="118205"/>
                </a:cubicBezTo>
                <a:lnTo>
                  <a:pt x="57141" y="113443"/>
                </a:lnTo>
                <a:cubicBezTo>
                  <a:pt x="56569" y="113157"/>
                  <a:pt x="55807" y="113443"/>
                  <a:pt x="55426" y="113919"/>
                </a:cubicBezTo>
                <a:lnTo>
                  <a:pt x="47425" y="125349"/>
                </a:lnTo>
                <a:cubicBezTo>
                  <a:pt x="47044" y="125920"/>
                  <a:pt x="47044" y="126587"/>
                  <a:pt x="47521" y="127064"/>
                </a:cubicBezTo>
                <a:lnTo>
                  <a:pt x="55998" y="136493"/>
                </a:lnTo>
                <a:cubicBezTo>
                  <a:pt x="52950" y="142399"/>
                  <a:pt x="50854" y="148304"/>
                  <a:pt x="49330" y="154591"/>
                </a:cubicBezTo>
                <a:lnTo>
                  <a:pt x="49330" y="154591"/>
                </a:lnTo>
                <a:close/>
                <a:moveTo>
                  <a:pt x="69238" y="167735"/>
                </a:moveTo>
                <a:cubicBezTo>
                  <a:pt x="66475" y="199358"/>
                  <a:pt x="90002" y="227266"/>
                  <a:pt x="121625" y="230029"/>
                </a:cubicBezTo>
                <a:cubicBezTo>
                  <a:pt x="153248" y="232791"/>
                  <a:pt x="181156" y="209264"/>
                  <a:pt x="183919" y="177641"/>
                </a:cubicBezTo>
                <a:cubicBezTo>
                  <a:pt x="186681" y="146018"/>
                  <a:pt x="163154" y="118110"/>
                  <a:pt x="131531" y="115348"/>
                </a:cubicBezTo>
                <a:cubicBezTo>
                  <a:pt x="99813" y="112586"/>
                  <a:pt x="71905" y="136112"/>
                  <a:pt x="69238" y="167735"/>
                </a:cubicBezTo>
                <a:close/>
              </a:path>
            </a:pathLst>
          </a:custGeom>
          <a:solidFill>
            <a:schemeClr val="tx1"/>
          </a:solid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C8D44C8-1699-05FF-5E82-19BB91C32989}"/>
              </a:ext>
            </a:extLst>
          </p:cNvPr>
          <p:cNvSpPr/>
          <p:nvPr/>
        </p:nvSpPr>
        <p:spPr>
          <a:xfrm>
            <a:off x="4713092" y="3262802"/>
            <a:ext cx="424228" cy="455129"/>
          </a:xfrm>
          <a:custGeom>
            <a:avLst/>
            <a:gdLst>
              <a:gd name="connsiteX0" fmla="*/ 239864 w 310144"/>
              <a:gd name="connsiteY0" fmla="*/ 34122 h 332735"/>
              <a:gd name="connsiteX1" fmla="*/ 241484 w 310144"/>
              <a:gd name="connsiteY1" fmla="*/ 33836 h 332735"/>
              <a:gd name="connsiteX2" fmla="*/ 281393 w 310144"/>
              <a:gd name="connsiteY2" fmla="*/ 403 h 332735"/>
              <a:gd name="connsiteX3" fmla="*/ 284156 w 310144"/>
              <a:gd name="connsiteY3" fmla="*/ 2118 h 332735"/>
              <a:gd name="connsiteX4" fmla="*/ 271202 w 310144"/>
              <a:gd name="connsiteY4" fmla="*/ 51648 h 332735"/>
              <a:gd name="connsiteX5" fmla="*/ 271678 w 310144"/>
              <a:gd name="connsiteY5" fmla="*/ 53267 h 332735"/>
              <a:gd name="connsiteX6" fmla="*/ 280536 w 310144"/>
              <a:gd name="connsiteY6" fmla="*/ 156518 h 332735"/>
              <a:gd name="connsiteX7" fmla="*/ 201669 w 310144"/>
              <a:gd name="connsiteY7" fmla="*/ 144612 h 332735"/>
              <a:gd name="connsiteX8" fmla="*/ 137185 w 310144"/>
              <a:gd name="connsiteY8" fmla="*/ 97749 h 332735"/>
              <a:gd name="connsiteX9" fmla="*/ 239864 w 310144"/>
              <a:gd name="connsiteY9" fmla="*/ 34122 h 332735"/>
              <a:gd name="connsiteX10" fmla="*/ 239864 w 310144"/>
              <a:gd name="connsiteY10" fmla="*/ 34122 h 332735"/>
              <a:gd name="connsiteX11" fmla="*/ 201574 w 310144"/>
              <a:gd name="connsiteY11" fmla="*/ 144993 h 332735"/>
              <a:gd name="connsiteX12" fmla="*/ 166141 w 310144"/>
              <a:gd name="connsiteY12" fmla="*/ 172330 h 332735"/>
              <a:gd name="connsiteX13" fmla="*/ 207574 w 310144"/>
              <a:gd name="connsiteY13" fmla="*/ 189379 h 332735"/>
              <a:gd name="connsiteX14" fmla="*/ 201574 w 310144"/>
              <a:gd name="connsiteY14" fmla="*/ 144993 h 332735"/>
              <a:gd name="connsiteX15" fmla="*/ 201574 w 310144"/>
              <a:gd name="connsiteY15" fmla="*/ 144993 h 332735"/>
              <a:gd name="connsiteX16" fmla="*/ 284346 w 310144"/>
              <a:gd name="connsiteY16" fmla="*/ 277867 h 332735"/>
              <a:gd name="connsiteX17" fmla="*/ 283774 w 310144"/>
              <a:gd name="connsiteY17" fmla="*/ 279486 h 332735"/>
              <a:gd name="connsiteX18" fmla="*/ 292823 w 310144"/>
              <a:gd name="connsiteY18" fmla="*/ 330730 h 332735"/>
              <a:gd name="connsiteX19" fmla="*/ 289870 w 310144"/>
              <a:gd name="connsiteY19" fmla="*/ 332254 h 332735"/>
              <a:gd name="connsiteX20" fmla="*/ 253485 w 310144"/>
              <a:gd name="connsiteY20" fmla="*/ 296250 h 332735"/>
              <a:gd name="connsiteX21" fmla="*/ 251770 w 310144"/>
              <a:gd name="connsiteY21" fmla="*/ 295774 h 332735"/>
              <a:gd name="connsiteX22" fmla="*/ 157854 w 310144"/>
              <a:gd name="connsiteY22" fmla="*/ 251863 h 332735"/>
              <a:gd name="connsiteX23" fmla="*/ 207574 w 310144"/>
              <a:gd name="connsiteY23" fmla="*/ 189570 h 332735"/>
              <a:gd name="connsiteX24" fmla="*/ 280441 w 310144"/>
              <a:gd name="connsiteY24" fmla="*/ 157090 h 332735"/>
              <a:gd name="connsiteX25" fmla="*/ 284346 w 310144"/>
              <a:gd name="connsiteY25" fmla="*/ 277867 h 332735"/>
              <a:gd name="connsiteX26" fmla="*/ 284346 w 310144"/>
              <a:gd name="connsiteY26" fmla="*/ 277867 h 332735"/>
              <a:gd name="connsiteX27" fmla="*/ 268249 w 310144"/>
              <a:gd name="connsiteY27" fmla="*/ 253768 h 332735"/>
              <a:gd name="connsiteX28" fmla="*/ 276631 w 310144"/>
              <a:gd name="connsiteY28" fmla="*/ 245101 h 332735"/>
              <a:gd name="connsiteX29" fmla="*/ 268249 w 310144"/>
              <a:gd name="connsiteY29" fmla="*/ 236338 h 332735"/>
              <a:gd name="connsiteX30" fmla="*/ 259867 w 310144"/>
              <a:gd name="connsiteY30" fmla="*/ 245101 h 332735"/>
              <a:gd name="connsiteX31" fmla="*/ 268249 w 310144"/>
              <a:gd name="connsiteY31" fmla="*/ 253768 h 332735"/>
              <a:gd name="connsiteX32" fmla="*/ 268249 w 310144"/>
              <a:gd name="connsiteY32" fmla="*/ 253768 h 332735"/>
              <a:gd name="connsiteX33" fmla="*/ 244531 w 310144"/>
              <a:gd name="connsiteY33" fmla="*/ 254149 h 332735"/>
              <a:gd name="connsiteX34" fmla="*/ 252818 w 310144"/>
              <a:gd name="connsiteY34" fmla="*/ 245577 h 332735"/>
              <a:gd name="connsiteX35" fmla="*/ 244531 w 310144"/>
              <a:gd name="connsiteY35" fmla="*/ 236814 h 332735"/>
              <a:gd name="connsiteX36" fmla="*/ 236149 w 310144"/>
              <a:gd name="connsiteY36" fmla="*/ 245577 h 332735"/>
              <a:gd name="connsiteX37" fmla="*/ 244531 w 310144"/>
              <a:gd name="connsiteY37" fmla="*/ 254149 h 332735"/>
              <a:gd name="connsiteX38" fmla="*/ 244531 w 310144"/>
              <a:gd name="connsiteY38" fmla="*/ 254149 h 332735"/>
              <a:gd name="connsiteX39" fmla="*/ 220719 w 310144"/>
              <a:gd name="connsiteY39" fmla="*/ 254435 h 332735"/>
              <a:gd name="connsiteX40" fmla="*/ 229101 w 310144"/>
              <a:gd name="connsiteY40" fmla="*/ 245863 h 332735"/>
              <a:gd name="connsiteX41" fmla="*/ 220719 w 310144"/>
              <a:gd name="connsiteY41" fmla="*/ 237100 h 332735"/>
              <a:gd name="connsiteX42" fmla="*/ 212337 w 310144"/>
              <a:gd name="connsiteY42" fmla="*/ 245863 h 332735"/>
              <a:gd name="connsiteX43" fmla="*/ 220719 w 310144"/>
              <a:gd name="connsiteY43" fmla="*/ 254435 h 332735"/>
              <a:gd name="connsiteX44" fmla="*/ 220719 w 310144"/>
              <a:gd name="connsiteY44" fmla="*/ 254435 h 332735"/>
              <a:gd name="connsiteX45" fmla="*/ 51079 w 310144"/>
              <a:gd name="connsiteY45" fmla="*/ 194523 h 332735"/>
              <a:gd name="connsiteX46" fmla="*/ 157473 w 310144"/>
              <a:gd name="connsiteY46" fmla="*/ 251673 h 332735"/>
              <a:gd name="connsiteX47" fmla="*/ 165855 w 310144"/>
              <a:gd name="connsiteY47" fmla="*/ 172330 h 332735"/>
              <a:gd name="connsiteX48" fmla="*/ 136804 w 310144"/>
              <a:gd name="connsiteY48" fmla="*/ 98035 h 332735"/>
              <a:gd name="connsiteX49" fmla="*/ 51841 w 310144"/>
              <a:gd name="connsiteY49" fmla="*/ 157375 h 332735"/>
              <a:gd name="connsiteX50" fmla="*/ 50602 w 310144"/>
              <a:gd name="connsiteY50" fmla="*/ 158614 h 332735"/>
              <a:gd name="connsiteX51" fmla="*/ 1263 w 310144"/>
              <a:gd name="connsiteY51" fmla="*/ 172139 h 332735"/>
              <a:gd name="connsiteX52" fmla="*/ 1168 w 310144"/>
              <a:gd name="connsiteY52" fmla="*/ 175378 h 332735"/>
              <a:gd name="connsiteX53" fmla="*/ 50126 w 310144"/>
              <a:gd name="connsiteY53" fmla="*/ 193189 h 332735"/>
              <a:gd name="connsiteX54" fmla="*/ 51079 w 310144"/>
              <a:gd name="connsiteY54" fmla="*/ 194523 h 332735"/>
              <a:gd name="connsiteX55" fmla="*/ 51079 w 310144"/>
              <a:gd name="connsiteY55" fmla="*/ 194523 h 332735"/>
              <a:gd name="connsiteX56" fmla="*/ 112801 w 310144"/>
              <a:gd name="connsiteY56" fmla="*/ 190808 h 332735"/>
              <a:gd name="connsiteX57" fmla="*/ 100704 w 310144"/>
              <a:gd name="connsiteY57" fmla="*/ 190808 h 332735"/>
              <a:gd name="connsiteX58" fmla="*/ 112706 w 310144"/>
              <a:gd name="connsiteY58" fmla="*/ 157947 h 332735"/>
              <a:gd name="connsiteX59" fmla="*/ 94989 w 310144"/>
              <a:gd name="connsiteY59" fmla="*/ 153470 h 332735"/>
              <a:gd name="connsiteX60" fmla="*/ 92037 w 310144"/>
              <a:gd name="connsiteY60" fmla="*/ 143278 h 332735"/>
              <a:gd name="connsiteX61" fmla="*/ 126898 w 310144"/>
              <a:gd name="connsiteY61" fmla="*/ 155756 h 332735"/>
              <a:gd name="connsiteX62" fmla="*/ 112801 w 310144"/>
              <a:gd name="connsiteY62" fmla="*/ 190808 h 332735"/>
              <a:gd name="connsiteX63" fmla="*/ 112801 w 310144"/>
              <a:gd name="connsiteY63" fmla="*/ 190808 h 332735"/>
              <a:gd name="connsiteX64" fmla="*/ 106514 w 310144"/>
              <a:gd name="connsiteY64" fmla="*/ 214430 h 332735"/>
              <a:gd name="connsiteX65" fmla="*/ 98132 w 310144"/>
              <a:gd name="connsiteY65" fmla="*/ 205858 h 332735"/>
              <a:gd name="connsiteX66" fmla="*/ 106514 w 310144"/>
              <a:gd name="connsiteY66" fmla="*/ 197095 h 332735"/>
              <a:gd name="connsiteX67" fmla="*/ 114896 w 310144"/>
              <a:gd name="connsiteY67" fmla="*/ 205858 h 332735"/>
              <a:gd name="connsiteX68" fmla="*/ 106514 w 310144"/>
              <a:gd name="connsiteY68" fmla="*/ 214430 h 332735"/>
              <a:gd name="connsiteX69" fmla="*/ 106514 w 310144"/>
              <a:gd name="connsiteY69" fmla="*/ 214430 h 332735"/>
              <a:gd name="connsiteX70" fmla="*/ 210337 w 310144"/>
              <a:gd name="connsiteY70" fmla="*/ 49362 h 332735"/>
              <a:gd name="connsiteX71" fmla="*/ 212242 w 310144"/>
              <a:gd name="connsiteY71" fmla="*/ 99749 h 332735"/>
              <a:gd name="connsiteX72" fmla="*/ 223386 w 310144"/>
              <a:gd name="connsiteY72" fmla="*/ 99749 h 332735"/>
              <a:gd name="connsiteX73" fmla="*/ 225291 w 310144"/>
              <a:gd name="connsiteY73" fmla="*/ 49362 h 332735"/>
              <a:gd name="connsiteX74" fmla="*/ 210337 w 310144"/>
              <a:gd name="connsiteY74" fmla="*/ 49362 h 332735"/>
              <a:gd name="connsiteX75" fmla="*/ 210337 w 310144"/>
              <a:gd name="connsiteY75" fmla="*/ 49362 h 332735"/>
              <a:gd name="connsiteX76" fmla="*/ 217861 w 310144"/>
              <a:gd name="connsiteY76" fmla="*/ 124038 h 332735"/>
              <a:gd name="connsiteX77" fmla="*/ 226244 w 310144"/>
              <a:gd name="connsiteY77" fmla="*/ 115370 h 332735"/>
              <a:gd name="connsiteX78" fmla="*/ 217861 w 310144"/>
              <a:gd name="connsiteY78" fmla="*/ 106607 h 332735"/>
              <a:gd name="connsiteX79" fmla="*/ 209479 w 310144"/>
              <a:gd name="connsiteY79" fmla="*/ 115370 h 332735"/>
              <a:gd name="connsiteX80" fmla="*/ 217861 w 310144"/>
              <a:gd name="connsiteY80" fmla="*/ 124038 h 33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10144" h="332735">
                <a:moveTo>
                  <a:pt x="239864" y="34122"/>
                </a:moveTo>
                <a:cubicBezTo>
                  <a:pt x="240436" y="34312"/>
                  <a:pt x="241007" y="34217"/>
                  <a:pt x="241484" y="33836"/>
                </a:cubicBezTo>
                <a:lnTo>
                  <a:pt x="281393" y="403"/>
                </a:lnTo>
                <a:cubicBezTo>
                  <a:pt x="282631" y="-644"/>
                  <a:pt x="284632" y="499"/>
                  <a:pt x="284156" y="2118"/>
                </a:cubicBezTo>
                <a:lnTo>
                  <a:pt x="271202" y="51648"/>
                </a:lnTo>
                <a:cubicBezTo>
                  <a:pt x="271011" y="52219"/>
                  <a:pt x="271202" y="52886"/>
                  <a:pt x="271678" y="53267"/>
                </a:cubicBezTo>
                <a:cubicBezTo>
                  <a:pt x="299586" y="80699"/>
                  <a:pt x="303301" y="124895"/>
                  <a:pt x="280536" y="156518"/>
                </a:cubicBezTo>
                <a:cubicBezTo>
                  <a:pt x="258153" y="138897"/>
                  <a:pt x="228339" y="134325"/>
                  <a:pt x="201669" y="144612"/>
                </a:cubicBezTo>
                <a:cubicBezTo>
                  <a:pt x="189953" y="118609"/>
                  <a:pt x="165569" y="100892"/>
                  <a:pt x="137185" y="97749"/>
                </a:cubicBezTo>
                <a:cubicBezTo>
                  <a:pt x="144710" y="49362"/>
                  <a:pt x="193859" y="19549"/>
                  <a:pt x="239864" y="34122"/>
                </a:cubicBezTo>
                <a:lnTo>
                  <a:pt x="239864" y="34122"/>
                </a:lnTo>
                <a:close/>
                <a:moveTo>
                  <a:pt x="201574" y="144993"/>
                </a:moveTo>
                <a:cubicBezTo>
                  <a:pt x="187381" y="150517"/>
                  <a:pt x="175094" y="159947"/>
                  <a:pt x="166141" y="172330"/>
                </a:cubicBezTo>
                <a:cubicBezTo>
                  <a:pt x="178047" y="181855"/>
                  <a:pt x="192335" y="187760"/>
                  <a:pt x="207574" y="189379"/>
                </a:cubicBezTo>
                <a:cubicBezTo>
                  <a:pt x="209861" y="174235"/>
                  <a:pt x="207765" y="158899"/>
                  <a:pt x="201574" y="144993"/>
                </a:cubicBezTo>
                <a:lnTo>
                  <a:pt x="201574" y="144993"/>
                </a:lnTo>
                <a:close/>
                <a:moveTo>
                  <a:pt x="284346" y="277867"/>
                </a:moveTo>
                <a:cubicBezTo>
                  <a:pt x="283870" y="278248"/>
                  <a:pt x="283680" y="278819"/>
                  <a:pt x="283774" y="279486"/>
                </a:cubicBezTo>
                <a:lnTo>
                  <a:pt x="292823" y="330730"/>
                </a:lnTo>
                <a:cubicBezTo>
                  <a:pt x="293109" y="332350"/>
                  <a:pt x="291109" y="333397"/>
                  <a:pt x="289870" y="332254"/>
                </a:cubicBezTo>
                <a:lnTo>
                  <a:pt x="253485" y="296250"/>
                </a:lnTo>
                <a:cubicBezTo>
                  <a:pt x="253009" y="295774"/>
                  <a:pt x="252437" y="295678"/>
                  <a:pt x="251770" y="295774"/>
                </a:cubicBezTo>
                <a:cubicBezTo>
                  <a:pt x="213956" y="306251"/>
                  <a:pt x="174047" y="287582"/>
                  <a:pt x="157854" y="251863"/>
                </a:cubicBezTo>
                <a:cubicBezTo>
                  <a:pt x="184334" y="241291"/>
                  <a:pt x="203193" y="217764"/>
                  <a:pt x="207574" y="189570"/>
                </a:cubicBezTo>
                <a:cubicBezTo>
                  <a:pt x="235959" y="192332"/>
                  <a:pt x="263487" y="180140"/>
                  <a:pt x="280441" y="157090"/>
                </a:cubicBezTo>
                <a:cubicBezTo>
                  <a:pt x="318731" y="187855"/>
                  <a:pt x="319970" y="245291"/>
                  <a:pt x="284346" y="277867"/>
                </a:cubicBezTo>
                <a:lnTo>
                  <a:pt x="284346" y="277867"/>
                </a:lnTo>
                <a:close/>
                <a:moveTo>
                  <a:pt x="268249" y="253768"/>
                </a:moveTo>
                <a:cubicBezTo>
                  <a:pt x="273392" y="253768"/>
                  <a:pt x="276631" y="250054"/>
                  <a:pt x="276631" y="245101"/>
                </a:cubicBezTo>
                <a:cubicBezTo>
                  <a:pt x="276631" y="239862"/>
                  <a:pt x="273202" y="236338"/>
                  <a:pt x="268249" y="236338"/>
                </a:cubicBezTo>
                <a:cubicBezTo>
                  <a:pt x="263487" y="236338"/>
                  <a:pt x="259867" y="239957"/>
                  <a:pt x="259867" y="245101"/>
                </a:cubicBezTo>
                <a:cubicBezTo>
                  <a:pt x="259962" y="249958"/>
                  <a:pt x="263105" y="253768"/>
                  <a:pt x="268249" y="253768"/>
                </a:cubicBezTo>
                <a:lnTo>
                  <a:pt x="268249" y="253768"/>
                </a:lnTo>
                <a:close/>
                <a:moveTo>
                  <a:pt x="244531" y="254149"/>
                </a:moveTo>
                <a:cubicBezTo>
                  <a:pt x="249675" y="254149"/>
                  <a:pt x="252818" y="250435"/>
                  <a:pt x="252818" y="245577"/>
                </a:cubicBezTo>
                <a:cubicBezTo>
                  <a:pt x="252818" y="240338"/>
                  <a:pt x="249389" y="236814"/>
                  <a:pt x="244531" y="236814"/>
                </a:cubicBezTo>
                <a:cubicBezTo>
                  <a:pt x="239769" y="236814"/>
                  <a:pt x="236149" y="240433"/>
                  <a:pt x="236149" y="245577"/>
                </a:cubicBezTo>
                <a:cubicBezTo>
                  <a:pt x="236149" y="250244"/>
                  <a:pt x="239293" y="254149"/>
                  <a:pt x="244531" y="254149"/>
                </a:cubicBezTo>
                <a:lnTo>
                  <a:pt x="244531" y="254149"/>
                </a:lnTo>
                <a:close/>
                <a:moveTo>
                  <a:pt x="220719" y="254435"/>
                </a:moveTo>
                <a:cubicBezTo>
                  <a:pt x="225863" y="254435"/>
                  <a:pt x="229101" y="250720"/>
                  <a:pt x="229101" y="245863"/>
                </a:cubicBezTo>
                <a:cubicBezTo>
                  <a:pt x="229101" y="240624"/>
                  <a:pt x="225672" y="237100"/>
                  <a:pt x="220719" y="237100"/>
                </a:cubicBezTo>
                <a:cubicBezTo>
                  <a:pt x="215956" y="237100"/>
                  <a:pt x="212337" y="240719"/>
                  <a:pt x="212337" y="245863"/>
                </a:cubicBezTo>
                <a:cubicBezTo>
                  <a:pt x="212337" y="250530"/>
                  <a:pt x="215480" y="254435"/>
                  <a:pt x="220719" y="254435"/>
                </a:cubicBezTo>
                <a:lnTo>
                  <a:pt x="220719" y="254435"/>
                </a:lnTo>
                <a:close/>
                <a:moveTo>
                  <a:pt x="51079" y="194523"/>
                </a:moveTo>
                <a:cubicBezTo>
                  <a:pt x="61461" y="241576"/>
                  <a:pt x="111943" y="269294"/>
                  <a:pt x="157473" y="251673"/>
                </a:cubicBezTo>
                <a:cubicBezTo>
                  <a:pt x="146043" y="225574"/>
                  <a:pt x="149281" y="195475"/>
                  <a:pt x="165855" y="172330"/>
                </a:cubicBezTo>
                <a:cubicBezTo>
                  <a:pt x="143662" y="154423"/>
                  <a:pt x="132708" y="126229"/>
                  <a:pt x="136804" y="98035"/>
                </a:cubicBezTo>
                <a:cubicBezTo>
                  <a:pt x="97751" y="94129"/>
                  <a:pt x="61652" y="119275"/>
                  <a:pt x="51841" y="157375"/>
                </a:cubicBezTo>
                <a:cubicBezTo>
                  <a:pt x="51650" y="157947"/>
                  <a:pt x="51269" y="158423"/>
                  <a:pt x="50602" y="158614"/>
                </a:cubicBezTo>
                <a:lnTo>
                  <a:pt x="1263" y="172139"/>
                </a:lnTo>
                <a:cubicBezTo>
                  <a:pt x="-356" y="172615"/>
                  <a:pt x="-451" y="174806"/>
                  <a:pt x="1168" y="175378"/>
                </a:cubicBezTo>
                <a:lnTo>
                  <a:pt x="50126" y="193189"/>
                </a:lnTo>
                <a:cubicBezTo>
                  <a:pt x="50507" y="193475"/>
                  <a:pt x="50889" y="193951"/>
                  <a:pt x="51079" y="194523"/>
                </a:cubicBezTo>
                <a:lnTo>
                  <a:pt x="51079" y="194523"/>
                </a:lnTo>
                <a:close/>
                <a:moveTo>
                  <a:pt x="112801" y="190808"/>
                </a:moveTo>
                <a:lnTo>
                  <a:pt x="100704" y="190808"/>
                </a:lnTo>
                <a:cubicBezTo>
                  <a:pt x="99561" y="172330"/>
                  <a:pt x="112706" y="168043"/>
                  <a:pt x="112706" y="157947"/>
                </a:cubicBezTo>
                <a:cubicBezTo>
                  <a:pt x="112706" y="148517"/>
                  <a:pt x="100513" y="149565"/>
                  <a:pt x="94989" y="153470"/>
                </a:cubicBezTo>
                <a:lnTo>
                  <a:pt x="92037" y="143278"/>
                </a:lnTo>
                <a:cubicBezTo>
                  <a:pt x="104228" y="135944"/>
                  <a:pt x="126898" y="137754"/>
                  <a:pt x="126898" y="155756"/>
                </a:cubicBezTo>
                <a:cubicBezTo>
                  <a:pt x="126898" y="170901"/>
                  <a:pt x="112801" y="171853"/>
                  <a:pt x="112801" y="190808"/>
                </a:cubicBezTo>
                <a:lnTo>
                  <a:pt x="112801" y="190808"/>
                </a:lnTo>
                <a:close/>
                <a:moveTo>
                  <a:pt x="106514" y="214430"/>
                </a:moveTo>
                <a:cubicBezTo>
                  <a:pt x="101276" y="214430"/>
                  <a:pt x="98132" y="210525"/>
                  <a:pt x="98132" y="205858"/>
                </a:cubicBezTo>
                <a:cubicBezTo>
                  <a:pt x="98132" y="200619"/>
                  <a:pt x="101752" y="197095"/>
                  <a:pt x="106514" y="197095"/>
                </a:cubicBezTo>
                <a:cubicBezTo>
                  <a:pt x="111467" y="197095"/>
                  <a:pt x="114896" y="200714"/>
                  <a:pt x="114896" y="205858"/>
                </a:cubicBezTo>
                <a:cubicBezTo>
                  <a:pt x="114896" y="210715"/>
                  <a:pt x="111658" y="214430"/>
                  <a:pt x="106514" y="214430"/>
                </a:cubicBezTo>
                <a:lnTo>
                  <a:pt x="106514" y="214430"/>
                </a:lnTo>
                <a:close/>
                <a:moveTo>
                  <a:pt x="210337" y="49362"/>
                </a:moveTo>
                <a:lnTo>
                  <a:pt x="212242" y="99749"/>
                </a:lnTo>
                <a:lnTo>
                  <a:pt x="223386" y="99749"/>
                </a:lnTo>
                <a:lnTo>
                  <a:pt x="225291" y="49362"/>
                </a:lnTo>
                <a:lnTo>
                  <a:pt x="210337" y="49362"/>
                </a:lnTo>
                <a:lnTo>
                  <a:pt x="210337" y="49362"/>
                </a:lnTo>
                <a:close/>
                <a:moveTo>
                  <a:pt x="217861" y="124038"/>
                </a:moveTo>
                <a:cubicBezTo>
                  <a:pt x="223005" y="124038"/>
                  <a:pt x="226244" y="120323"/>
                  <a:pt x="226244" y="115370"/>
                </a:cubicBezTo>
                <a:cubicBezTo>
                  <a:pt x="226244" y="110227"/>
                  <a:pt x="222815" y="106607"/>
                  <a:pt x="217861" y="106607"/>
                </a:cubicBezTo>
                <a:cubicBezTo>
                  <a:pt x="213004" y="106607"/>
                  <a:pt x="209479" y="110227"/>
                  <a:pt x="209479" y="115370"/>
                </a:cubicBezTo>
                <a:cubicBezTo>
                  <a:pt x="209384" y="120228"/>
                  <a:pt x="212623" y="124038"/>
                  <a:pt x="217861" y="124038"/>
                </a:cubicBezTo>
                <a:close/>
              </a:path>
            </a:pathLst>
          </a:custGeom>
          <a:solidFill>
            <a:schemeClr val="tx1"/>
          </a:solidFill>
          <a:ln w="9525" cap="flat">
            <a:noFill/>
            <a:prstDash val="solid"/>
            <a:miter/>
          </a:ln>
        </p:spPr>
        <p:txBody>
          <a:bodyPr rtlCol="0" anchor="ctr"/>
          <a:lstStyle/>
          <a:p>
            <a:endParaRPr lang="en-US"/>
          </a:p>
        </p:txBody>
      </p:sp>
      <p:grpSp>
        <p:nvGrpSpPr>
          <p:cNvPr id="20" name="Graphic 2">
            <a:extLst>
              <a:ext uri="{FF2B5EF4-FFF2-40B4-BE49-F238E27FC236}">
                <a16:creationId xmlns:a16="http://schemas.microsoft.com/office/drawing/2014/main" id="{4C7F331D-072C-6FCE-A1E8-07B9AB327C66}"/>
              </a:ext>
            </a:extLst>
          </p:cNvPr>
          <p:cNvGrpSpPr/>
          <p:nvPr/>
        </p:nvGrpSpPr>
        <p:grpSpPr>
          <a:xfrm>
            <a:off x="4747265" y="4610801"/>
            <a:ext cx="444018" cy="294188"/>
            <a:chOff x="2787871" y="3993736"/>
            <a:chExt cx="324612" cy="215074"/>
          </a:xfrm>
          <a:solidFill>
            <a:schemeClr val="tx1"/>
          </a:solidFill>
        </p:grpSpPr>
        <p:sp>
          <p:nvSpPr>
            <p:cNvPr id="21" name="Freeform: Shape 20">
              <a:extLst>
                <a:ext uri="{FF2B5EF4-FFF2-40B4-BE49-F238E27FC236}">
                  <a16:creationId xmlns:a16="http://schemas.microsoft.com/office/drawing/2014/main" id="{9941D50E-889E-F248-6600-4C0C1E4D2A55}"/>
                </a:ext>
              </a:extLst>
            </p:cNvPr>
            <p:cNvSpPr/>
            <p:nvPr/>
          </p:nvSpPr>
          <p:spPr>
            <a:xfrm>
              <a:off x="2803397" y="4194523"/>
              <a:ext cx="297275" cy="14287"/>
            </a:xfrm>
            <a:custGeom>
              <a:avLst/>
              <a:gdLst>
                <a:gd name="connsiteX0" fmla="*/ 0 w 297275"/>
                <a:gd name="connsiteY0" fmla="*/ 0 h 14287"/>
                <a:gd name="connsiteX1" fmla="*/ 297275 w 297275"/>
                <a:gd name="connsiteY1" fmla="*/ 0 h 14287"/>
                <a:gd name="connsiteX2" fmla="*/ 297275 w 297275"/>
                <a:gd name="connsiteY2" fmla="*/ 14287 h 14287"/>
                <a:gd name="connsiteX3" fmla="*/ 0 w 297275"/>
                <a:gd name="connsiteY3" fmla="*/ 14287 h 14287"/>
              </a:gdLst>
              <a:ahLst/>
              <a:cxnLst>
                <a:cxn ang="0">
                  <a:pos x="connsiteX0" y="connsiteY0"/>
                </a:cxn>
                <a:cxn ang="0">
                  <a:pos x="connsiteX1" y="connsiteY1"/>
                </a:cxn>
                <a:cxn ang="0">
                  <a:pos x="connsiteX2" y="connsiteY2"/>
                </a:cxn>
                <a:cxn ang="0">
                  <a:pos x="connsiteX3" y="connsiteY3"/>
                </a:cxn>
              </a:cxnLst>
              <a:rect l="l" t="t" r="r" b="b"/>
              <a:pathLst>
                <a:path w="297275" h="14287">
                  <a:moveTo>
                    <a:pt x="0" y="0"/>
                  </a:moveTo>
                  <a:lnTo>
                    <a:pt x="297275" y="0"/>
                  </a:lnTo>
                  <a:lnTo>
                    <a:pt x="297275" y="14287"/>
                  </a:lnTo>
                  <a:lnTo>
                    <a:pt x="0" y="14287"/>
                  </a:ln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FEAF89D-4321-33AC-4E00-C7782A79C149}"/>
                </a:ext>
              </a:extLst>
            </p:cNvPr>
            <p:cNvSpPr/>
            <p:nvPr/>
          </p:nvSpPr>
          <p:spPr>
            <a:xfrm>
              <a:off x="2787871" y="3993736"/>
              <a:ext cx="324612" cy="109632"/>
            </a:xfrm>
            <a:custGeom>
              <a:avLst/>
              <a:gdLst>
                <a:gd name="connsiteX0" fmla="*/ 290227 w 324612"/>
                <a:gd name="connsiteY0" fmla="*/ 8573 h 109632"/>
                <a:gd name="connsiteX1" fmla="*/ 295275 w 324612"/>
                <a:gd name="connsiteY1" fmla="*/ 15621 h 109632"/>
                <a:gd name="connsiteX2" fmla="*/ 195167 w 324612"/>
                <a:gd name="connsiteY2" fmla="*/ 84487 h 109632"/>
                <a:gd name="connsiteX3" fmla="*/ 135350 w 324612"/>
                <a:gd name="connsiteY3" fmla="*/ 0 h 109632"/>
                <a:gd name="connsiteX4" fmla="*/ 0 w 324612"/>
                <a:gd name="connsiteY4" fmla="*/ 94393 h 109632"/>
                <a:gd name="connsiteX5" fmla="*/ 0 w 324612"/>
                <a:gd name="connsiteY5" fmla="*/ 109633 h 109632"/>
                <a:gd name="connsiteX6" fmla="*/ 132493 w 324612"/>
                <a:gd name="connsiteY6" fmla="*/ 17336 h 109632"/>
                <a:gd name="connsiteX7" fmla="*/ 192310 w 324612"/>
                <a:gd name="connsiteY7" fmla="*/ 101251 h 109632"/>
                <a:gd name="connsiteX8" fmla="*/ 302419 w 324612"/>
                <a:gd name="connsiteY8" fmla="*/ 25813 h 109632"/>
                <a:gd name="connsiteX9" fmla="*/ 307467 w 324612"/>
                <a:gd name="connsiteY9" fmla="*/ 32957 h 109632"/>
                <a:gd name="connsiteX10" fmla="*/ 324612 w 324612"/>
                <a:gd name="connsiteY10" fmla="*/ 2477 h 109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4612" h="109632">
                  <a:moveTo>
                    <a:pt x="290227" y="8573"/>
                  </a:moveTo>
                  <a:lnTo>
                    <a:pt x="295275" y="15621"/>
                  </a:lnTo>
                  <a:lnTo>
                    <a:pt x="195167" y="84487"/>
                  </a:lnTo>
                  <a:lnTo>
                    <a:pt x="135350" y="0"/>
                  </a:lnTo>
                  <a:lnTo>
                    <a:pt x="0" y="94393"/>
                  </a:lnTo>
                  <a:lnTo>
                    <a:pt x="0" y="109633"/>
                  </a:lnTo>
                  <a:lnTo>
                    <a:pt x="132493" y="17336"/>
                  </a:lnTo>
                  <a:lnTo>
                    <a:pt x="192310" y="101251"/>
                  </a:lnTo>
                  <a:lnTo>
                    <a:pt x="302419" y="25813"/>
                  </a:lnTo>
                  <a:lnTo>
                    <a:pt x="307467" y="32957"/>
                  </a:lnTo>
                  <a:lnTo>
                    <a:pt x="324612" y="2477"/>
                  </a:ln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AC6BADA6-F4F1-ADB1-1456-9F25ED588CF6}"/>
                </a:ext>
              </a:extLst>
            </p:cNvPr>
            <p:cNvSpPr/>
            <p:nvPr/>
          </p:nvSpPr>
          <p:spPr>
            <a:xfrm>
              <a:off x="2805588" y="4066888"/>
              <a:ext cx="49530" cy="115919"/>
            </a:xfrm>
            <a:custGeom>
              <a:avLst/>
              <a:gdLst>
                <a:gd name="connsiteX0" fmla="*/ 0 w 49530"/>
                <a:gd name="connsiteY0" fmla="*/ 115919 h 115919"/>
                <a:gd name="connsiteX1" fmla="*/ 49530 w 49530"/>
                <a:gd name="connsiteY1" fmla="*/ 115919 h 115919"/>
                <a:gd name="connsiteX2" fmla="*/ 49530 w 49530"/>
                <a:gd name="connsiteY2" fmla="*/ 0 h 115919"/>
                <a:gd name="connsiteX3" fmla="*/ 0 w 49530"/>
                <a:gd name="connsiteY3" fmla="*/ 35433 h 115919"/>
              </a:gdLst>
              <a:ahLst/>
              <a:cxnLst>
                <a:cxn ang="0">
                  <a:pos x="connsiteX0" y="connsiteY0"/>
                </a:cxn>
                <a:cxn ang="0">
                  <a:pos x="connsiteX1" y="connsiteY1"/>
                </a:cxn>
                <a:cxn ang="0">
                  <a:pos x="connsiteX2" y="connsiteY2"/>
                </a:cxn>
                <a:cxn ang="0">
                  <a:pos x="connsiteX3" y="connsiteY3"/>
                </a:cxn>
              </a:cxnLst>
              <a:rect l="l" t="t" r="r" b="b"/>
              <a:pathLst>
                <a:path w="49530" h="115919">
                  <a:moveTo>
                    <a:pt x="0" y="115919"/>
                  </a:moveTo>
                  <a:lnTo>
                    <a:pt x="49530" y="115919"/>
                  </a:lnTo>
                  <a:lnTo>
                    <a:pt x="49530" y="0"/>
                  </a:lnTo>
                  <a:lnTo>
                    <a:pt x="0" y="35433"/>
                  </a:ln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ECB5C96C-FDB5-D5E5-CE78-B7E10F14041A}"/>
                </a:ext>
              </a:extLst>
            </p:cNvPr>
            <p:cNvSpPr/>
            <p:nvPr/>
          </p:nvSpPr>
          <p:spPr>
            <a:xfrm>
              <a:off x="3043427" y="4035932"/>
              <a:ext cx="49530" cy="146875"/>
            </a:xfrm>
            <a:custGeom>
              <a:avLst/>
              <a:gdLst>
                <a:gd name="connsiteX0" fmla="*/ 44291 w 49530"/>
                <a:gd name="connsiteY0" fmla="*/ 0 h 146875"/>
                <a:gd name="connsiteX1" fmla="*/ 0 w 49530"/>
                <a:gd name="connsiteY1" fmla="*/ 31337 h 146875"/>
                <a:gd name="connsiteX2" fmla="*/ 0 w 49530"/>
                <a:gd name="connsiteY2" fmla="*/ 146875 h 146875"/>
                <a:gd name="connsiteX3" fmla="*/ 49530 w 49530"/>
                <a:gd name="connsiteY3" fmla="*/ 146875 h 146875"/>
                <a:gd name="connsiteX4" fmla="*/ 49530 w 49530"/>
                <a:gd name="connsiteY4" fmla="*/ 7429 h 146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30" h="146875">
                  <a:moveTo>
                    <a:pt x="44291" y="0"/>
                  </a:moveTo>
                  <a:lnTo>
                    <a:pt x="0" y="31337"/>
                  </a:lnTo>
                  <a:lnTo>
                    <a:pt x="0" y="146875"/>
                  </a:lnTo>
                  <a:lnTo>
                    <a:pt x="49530" y="146875"/>
                  </a:lnTo>
                  <a:lnTo>
                    <a:pt x="49530" y="7429"/>
                  </a:ln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91B3F0FA-0FDD-497D-A952-F3D986686E7C}"/>
                </a:ext>
              </a:extLst>
            </p:cNvPr>
            <p:cNvSpPr/>
            <p:nvPr/>
          </p:nvSpPr>
          <p:spPr>
            <a:xfrm>
              <a:off x="2983991" y="4070794"/>
              <a:ext cx="49529" cy="112013"/>
            </a:xfrm>
            <a:custGeom>
              <a:avLst/>
              <a:gdLst>
                <a:gd name="connsiteX0" fmla="*/ 0 w 49529"/>
                <a:gd name="connsiteY0" fmla="*/ 34957 h 112013"/>
                <a:gd name="connsiteX1" fmla="*/ 0 w 49529"/>
                <a:gd name="connsiteY1" fmla="*/ 112014 h 112013"/>
                <a:gd name="connsiteX2" fmla="*/ 49530 w 49529"/>
                <a:gd name="connsiteY2" fmla="*/ 112014 h 112013"/>
                <a:gd name="connsiteX3" fmla="*/ 49530 w 49529"/>
                <a:gd name="connsiteY3" fmla="*/ 0 h 112013"/>
                <a:gd name="connsiteX4" fmla="*/ 95 w 49529"/>
                <a:gd name="connsiteY4" fmla="*/ 34861 h 112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29" h="112013">
                  <a:moveTo>
                    <a:pt x="0" y="34957"/>
                  </a:moveTo>
                  <a:lnTo>
                    <a:pt x="0" y="112014"/>
                  </a:lnTo>
                  <a:lnTo>
                    <a:pt x="49530" y="112014"/>
                  </a:lnTo>
                  <a:lnTo>
                    <a:pt x="49530" y="0"/>
                  </a:lnTo>
                  <a:lnTo>
                    <a:pt x="95" y="34861"/>
                  </a:ln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A0A55899-16CD-72AB-BD4C-7D3BC8E12E93}"/>
                </a:ext>
              </a:extLst>
            </p:cNvPr>
            <p:cNvSpPr/>
            <p:nvPr/>
          </p:nvSpPr>
          <p:spPr>
            <a:xfrm>
              <a:off x="2865024" y="4027836"/>
              <a:ext cx="49625" cy="154971"/>
            </a:xfrm>
            <a:custGeom>
              <a:avLst/>
              <a:gdLst>
                <a:gd name="connsiteX0" fmla="*/ 0 w 49625"/>
                <a:gd name="connsiteY0" fmla="*/ 35528 h 154971"/>
                <a:gd name="connsiteX1" fmla="*/ 0 w 49625"/>
                <a:gd name="connsiteY1" fmla="*/ 154972 h 154971"/>
                <a:gd name="connsiteX2" fmla="*/ 49625 w 49625"/>
                <a:gd name="connsiteY2" fmla="*/ 154972 h 154971"/>
                <a:gd name="connsiteX3" fmla="*/ 49625 w 49625"/>
                <a:gd name="connsiteY3" fmla="*/ 0 h 154971"/>
              </a:gdLst>
              <a:ahLst/>
              <a:cxnLst>
                <a:cxn ang="0">
                  <a:pos x="connsiteX0" y="connsiteY0"/>
                </a:cxn>
                <a:cxn ang="0">
                  <a:pos x="connsiteX1" y="connsiteY1"/>
                </a:cxn>
                <a:cxn ang="0">
                  <a:pos x="connsiteX2" y="connsiteY2"/>
                </a:cxn>
                <a:cxn ang="0">
                  <a:pos x="connsiteX3" y="connsiteY3"/>
                </a:cxn>
              </a:cxnLst>
              <a:rect l="l" t="t" r="r" b="b"/>
              <a:pathLst>
                <a:path w="49625" h="154971">
                  <a:moveTo>
                    <a:pt x="0" y="35528"/>
                  </a:moveTo>
                  <a:lnTo>
                    <a:pt x="0" y="154972"/>
                  </a:lnTo>
                  <a:lnTo>
                    <a:pt x="49625" y="154972"/>
                  </a:lnTo>
                  <a:lnTo>
                    <a:pt x="49625" y="0"/>
                  </a:ln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41F693C4-B161-3857-996D-FCBEE997DC32}"/>
                </a:ext>
              </a:extLst>
            </p:cNvPr>
            <p:cNvSpPr/>
            <p:nvPr/>
          </p:nvSpPr>
          <p:spPr>
            <a:xfrm>
              <a:off x="2924555" y="4034979"/>
              <a:ext cx="49529" cy="147828"/>
            </a:xfrm>
            <a:custGeom>
              <a:avLst/>
              <a:gdLst>
                <a:gd name="connsiteX0" fmla="*/ 0 w 49529"/>
                <a:gd name="connsiteY0" fmla="*/ 0 h 147828"/>
                <a:gd name="connsiteX1" fmla="*/ 0 w 49529"/>
                <a:gd name="connsiteY1" fmla="*/ 147828 h 147828"/>
                <a:gd name="connsiteX2" fmla="*/ 49530 w 49529"/>
                <a:gd name="connsiteY2" fmla="*/ 147828 h 147828"/>
                <a:gd name="connsiteX3" fmla="*/ 49530 w 49529"/>
                <a:gd name="connsiteY3" fmla="*/ 72009 h 147828"/>
              </a:gdLst>
              <a:ahLst/>
              <a:cxnLst>
                <a:cxn ang="0">
                  <a:pos x="connsiteX0" y="connsiteY0"/>
                </a:cxn>
                <a:cxn ang="0">
                  <a:pos x="connsiteX1" y="connsiteY1"/>
                </a:cxn>
                <a:cxn ang="0">
                  <a:pos x="connsiteX2" y="connsiteY2"/>
                </a:cxn>
                <a:cxn ang="0">
                  <a:pos x="connsiteX3" y="connsiteY3"/>
                </a:cxn>
              </a:cxnLst>
              <a:rect l="l" t="t" r="r" b="b"/>
              <a:pathLst>
                <a:path w="49529" h="147828">
                  <a:moveTo>
                    <a:pt x="0" y="0"/>
                  </a:moveTo>
                  <a:lnTo>
                    <a:pt x="0" y="147828"/>
                  </a:lnTo>
                  <a:lnTo>
                    <a:pt x="49530" y="147828"/>
                  </a:lnTo>
                  <a:lnTo>
                    <a:pt x="49530" y="72009"/>
                  </a:lnTo>
                  <a:close/>
                </a:path>
              </a:pathLst>
            </a:custGeom>
            <a:grpFill/>
            <a:ln w="9525" cap="flat">
              <a:noFill/>
              <a:prstDash val="solid"/>
              <a:miter/>
            </a:ln>
          </p:spPr>
          <p:txBody>
            <a:bodyPr rtlCol="0" anchor="ctr"/>
            <a:lstStyle/>
            <a:p>
              <a:endParaRPr lang="en-US"/>
            </a:p>
          </p:txBody>
        </p:sp>
      </p:grpSp>
      <p:sp>
        <p:nvSpPr>
          <p:cNvPr id="28" name="TextBox 27">
            <a:extLst>
              <a:ext uri="{FF2B5EF4-FFF2-40B4-BE49-F238E27FC236}">
                <a16:creationId xmlns:a16="http://schemas.microsoft.com/office/drawing/2014/main" id="{8B435779-FFC7-5BBE-3DC4-4EA233C88808}"/>
              </a:ext>
            </a:extLst>
          </p:cNvPr>
          <p:cNvSpPr txBox="1"/>
          <p:nvPr/>
        </p:nvSpPr>
        <p:spPr>
          <a:xfrm>
            <a:off x="355930" y="1774504"/>
            <a:ext cx="4187377" cy="954107"/>
          </a:xfrm>
          <a:prstGeom prst="rect">
            <a:avLst/>
          </a:prstGeom>
          <a:noFill/>
        </p:spPr>
        <p:txBody>
          <a:bodyPr wrap="square">
            <a:spAutoFit/>
          </a:bodyPr>
          <a:lstStyle/>
          <a:p>
            <a:pPr algn="justLow" rtl="1"/>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sp>
        <p:nvSpPr>
          <p:cNvPr id="29" name="TextBox 28">
            <a:extLst>
              <a:ext uri="{FF2B5EF4-FFF2-40B4-BE49-F238E27FC236}">
                <a16:creationId xmlns:a16="http://schemas.microsoft.com/office/drawing/2014/main" id="{30C814DA-9835-1B8A-EE94-97DC12BFADCE}"/>
              </a:ext>
            </a:extLst>
          </p:cNvPr>
          <p:cNvSpPr txBox="1"/>
          <p:nvPr/>
        </p:nvSpPr>
        <p:spPr>
          <a:xfrm>
            <a:off x="358484" y="3033181"/>
            <a:ext cx="4187377" cy="954107"/>
          </a:xfrm>
          <a:prstGeom prst="rect">
            <a:avLst/>
          </a:prstGeom>
          <a:noFill/>
        </p:spPr>
        <p:txBody>
          <a:bodyPr wrap="square">
            <a:spAutoFit/>
          </a:bodyPr>
          <a:lstStyle/>
          <a:p>
            <a:pPr algn="justLow" rtl="1"/>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sp>
        <p:nvSpPr>
          <p:cNvPr id="30" name="TextBox 29">
            <a:extLst>
              <a:ext uri="{FF2B5EF4-FFF2-40B4-BE49-F238E27FC236}">
                <a16:creationId xmlns:a16="http://schemas.microsoft.com/office/drawing/2014/main" id="{9ECA176E-0070-8F78-D2C5-656707B9AA86}"/>
              </a:ext>
            </a:extLst>
          </p:cNvPr>
          <p:cNvSpPr txBox="1"/>
          <p:nvPr/>
        </p:nvSpPr>
        <p:spPr>
          <a:xfrm>
            <a:off x="362012" y="4283707"/>
            <a:ext cx="4187377" cy="954107"/>
          </a:xfrm>
          <a:prstGeom prst="rect">
            <a:avLst/>
          </a:prstGeom>
          <a:noFill/>
        </p:spPr>
        <p:txBody>
          <a:bodyPr wrap="square">
            <a:spAutoFit/>
          </a:bodyPr>
          <a:lstStyle/>
          <a:p>
            <a:pPr algn="justLow" rtl="1"/>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spTree>
    <p:extLst>
      <p:ext uri="{BB962C8B-B14F-4D97-AF65-F5344CB8AC3E}">
        <p14:creationId xmlns:p14="http://schemas.microsoft.com/office/powerpoint/2010/main" val="1151751850"/>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randombar(horizontal)">
                                      <p:cBhvr>
                                        <p:cTn id="26" dur="500"/>
                                        <p:tgtEl>
                                          <p:spTgt spid="16"/>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randombar(horizontal)">
                                      <p:cBhvr>
                                        <p:cTn id="29" dur="500"/>
                                        <p:tgtEl>
                                          <p:spTgt spid="17"/>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randombar(horizontal)">
                                      <p:cBhvr>
                                        <p:cTn id="32" dur="500"/>
                                        <p:tgtEl>
                                          <p:spTgt spid="18"/>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randombar(horizontal)">
                                      <p:cBhvr>
                                        <p:cTn id="35" dur="500"/>
                                        <p:tgtEl>
                                          <p:spTgt spid="19"/>
                                        </p:tgtEl>
                                      </p:cBhvr>
                                    </p:animEffect>
                                  </p:childTnLst>
                                </p:cTn>
                              </p:par>
                              <p:par>
                                <p:cTn id="36" presetID="14" presetClass="entr" presetSubtype="10" fill="hold"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randombar(horizontal)">
                                      <p:cBhvr>
                                        <p:cTn id="38" dur="500"/>
                                        <p:tgtEl>
                                          <p:spTgt spid="20"/>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randombar(horizontal)">
                                      <p:cBhvr>
                                        <p:cTn id="41" dur="500"/>
                                        <p:tgtEl>
                                          <p:spTgt spid="15"/>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28"/>
                                        </p:tgtEl>
                                        <p:attrNameLst>
                                          <p:attrName>style.visibility</p:attrName>
                                        </p:attrNameLst>
                                      </p:cBhvr>
                                      <p:to>
                                        <p:strVal val="visible"/>
                                      </p:to>
                                    </p:set>
                                    <p:anim calcmode="lin" valueType="num">
                                      <p:cBhvr additive="base">
                                        <p:cTn id="46" dur="500" fill="hold"/>
                                        <p:tgtEl>
                                          <p:spTgt spid="28"/>
                                        </p:tgtEl>
                                        <p:attrNameLst>
                                          <p:attrName>ppt_x</p:attrName>
                                        </p:attrNameLst>
                                      </p:cBhvr>
                                      <p:tavLst>
                                        <p:tav tm="0">
                                          <p:val>
                                            <p:strVal val="#ppt_x"/>
                                          </p:val>
                                        </p:tav>
                                        <p:tav tm="100000">
                                          <p:val>
                                            <p:strVal val="#ppt_x"/>
                                          </p:val>
                                        </p:tav>
                                      </p:tavLst>
                                    </p:anim>
                                    <p:anim calcmode="lin" valueType="num">
                                      <p:cBhvr additive="base">
                                        <p:cTn id="47"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additive="base">
                                        <p:cTn id="52" dur="500" fill="hold"/>
                                        <p:tgtEl>
                                          <p:spTgt spid="29"/>
                                        </p:tgtEl>
                                        <p:attrNameLst>
                                          <p:attrName>ppt_x</p:attrName>
                                        </p:attrNameLst>
                                      </p:cBhvr>
                                      <p:tavLst>
                                        <p:tav tm="0">
                                          <p:val>
                                            <p:strVal val="#ppt_x"/>
                                          </p:val>
                                        </p:tav>
                                        <p:tav tm="100000">
                                          <p:val>
                                            <p:strVal val="#ppt_x"/>
                                          </p:val>
                                        </p:tav>
                                      </p:tavLst>
                                    </p:anim>
                                    <p:anim calcmode="lin" valueType="num">
                                      <p:cBhvr additive="base">
                                        <p:cTn id="53"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grpId="0" nodeType="clickEffect">
                                  <p:stCondLst>
                                    <p:cond delay="0"/>
                                  </p:stCondLst>
                                  <p:childTnLst>
                                    <p:set>
                                      <p:cBhvr>
                                        <p:cTn id="57" dur="1" fill="hold">
                                          <p:stCondLst>
                                            <p:cond delay="0"/>
                                          </p:stCondLst>
                                        </p:cTn>
                                        <p:tgtEl>
                                          <p:spTgt spid="30"/>
                                        </p:tgtEl>
                                        <p:attrNameLst>
                                          <p:attrName>style.visibility</p:attrName>
                                        </p:attrNameLst>
                                      </p:cBhvr>
                                      <p:to>
                                        <p:strVal val="visible"/>
                                      </p:to>
                                    </p:set>
                                    <p:anim calcmode="lin" valueType="num">
                                      <p:cBhvr additive="base">
                                        <p:cTn id="58" dur="500" fill="hold"/>
                                        <p:tgtEl>
                                          <p:spTgt spid="30"/>
                                        </p:tgtEl>
                                        <p:attrNameLst>
                                          <p:attrName>ppt_x</p:attrName>
                                        </p:attrNameLst>
                                      </p:cBhvr>
                                      <p:tavLst>
                                        <p:tav tm="0">
                                          <p:val>
                                            <p:strVal val="#ppt_x"/>
                                          </p:val>
                                        </p:tav>
                                        <p:tav tm="100000">
                                          <p:val>
                                            <p:strVal val="#ppt_x"/>
                                          </p:val>
                                        </p:tav>
                                      </p:tavLst>
                                    </p:anim>
                                    <p:anim calcmode="lin" valueType="num">
                                      <p:cBhvr additive="base">
                                        <p:cTn id="59"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5" grpId="0" animBg="1"/>
      <p:bldP spid="16" grpId="0" animBg="1"/>
      <p:bldP spid="17" grpId="0" animBg="1"/>
      <p:bldP spid="18" grpId="0" animBg="1"/>
      <p:bldP spid="19" grpId="0" animBg="1"/>
      <p:bldP spid="28" grpId="0"/>
      <p:bldP spid="29" grpId="0"/>
      <p:bldP spid="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D18A5E47-DE1F-C268-E516-2969257FBC90}"/>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5776" r="5776"/>
          <a:stretch>
            <a:fillRect/>
          </a:stretch>
        </p:blipFill>
        <p:spPr/>
      </p:pic>
      <p:pic>
        <p:nvPicPr>
          <p:cNvPr id="14" name="Picture Placeholder 13">
            <a:extLst>
              <a:ext uri="{FF2B5EF4-FFF2-40B4-BE49-F238E27FC236}">
                <a16:creationId xmlns:a16="http://schemas.microsoft.com/office/drawing/2014/main" id="{876EB8CF-B5E3-B11E-5738-3EC494D5CA08}"/>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5776" r="5776"/>
          <a:stretch>
            <a:fillRect/>
          </a:stretch>
        </p:blipFill>
        <p:spPr/>
      </p:pic>
      <p:pic>
        <p:nvPicPr>
          <p:cNvPr id="16" name="Picture Placeholder 15">
            <a:extLst>
              <a:ext uri="{FF2B5EF4-FFF2-40B4-BE49-F238E27FC236}">
                <a16:creationId xmlns:a16="http://schemas.microsoft.com/office/drawing/2014/main" id="{6E065BAD-5A85-8D3D-1BDA-526E4018E83F}"/>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5776" r="5776"/>
          <a:stretch>
            <a:fillRect/>
          </a:stretch>
        </p:blipFill>
        <p:spPr/>
      </p:pic>
      <p:sp>
        <p:nvSpPr>
          <p:cNvPr id="5" name="TextBox 4">
            <a:extLst>
              <a:ext uri="{FF2B5EF4-FFF2-40B4-BE49-F238E27FC236}">
                <a16:creationId xmlns:a16="http://schemas.microsoft.com/office/drawing/2014/main" id="{54C79AA6-B981-95B2-52A9-10B2F4A4972C}"/>
              </a:ext>
            </a:extLst>
          </p:cNvPr>
          <p:cNvSpPr txBox="1"/>
          <p:nvPr/>
        </p:nvSpPr>
        <p:spPr>
          <a:xfrm>
            <a:off x="9985381" y="6168499"/>
            <a:ext cx="203112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6" name="TextBox 5">
            <a:extLst>
              <a:ext uri="{FF2B5EF4-FFF2-40B4-BE49-F238E27FC236}">
                <a16:creationId xmlns:a16="http://schemas.microsoft.com/office/drawing/2014/main" id="{36D5A09C-D3EB-9D4A-8A64-8C725C42AB2E}"/>
              </a:ext>
            </a:extLst>
          </p:cNvPr>
          <p:cNvSpPr txBox="1"/>
          <p:nvPr/>
        </p:nvSpPr>
        <p:spPr>
          <a:xfrm>
            <a:off x="8088926" y="6168499"/>
            <a:ext cx="18964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7" name="TextBox 6">
            <a:extLst>
              <a:ext uri="{FF2B5EF4-FFF2-40B4-BE49-F238E27FC236}">
                <a16:creationId xmlns:a16="http://schemas.microsoft.com/office/drawing/2014/main" id="{091334ED-6007-D004-B74B-DB63BA157F17}"/>
              </a:ext>
            </a:extLst>
          </p:cNvPr>
          <p:cNvSpPr txBox="1"/>
          <p:nvPr/>
        </p:nvSpPr>
        <p:spPr>
          <a:xfrm>
            <a:off x="6135938" y="6168499"/>
            <a:ext cx="18964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8" name="TextBox 7">
            <a:extLst>
              <a:ext uri="{FF2B5EF4-FFF2-40B4-BE49-F238E27FC236}">
                <a16:creationId xmlns:a16="http://schemas.microsoft.com/office/drawing/2014/main" id="{DBD4CF27-55F3-E8B3-D39A-7FCEBA7E97F5}"/>
              </a:ext>
            </a:extLst>
          </p:cNvPr>
          <p:cNvSpPr txBox="1"/>
          <p:nvPr/>
        </p:nvSpPr>
        <p:spPr>
          <a:xfrm>
            <a:off x="4182950" y="6168499"/>
            <a:ext cx="17768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9" name="TextBox 8">
            <a:extLst>
              <a:ext uri="{FF2B5EF4-FFF2-40B4-BE49-F238E27FC236}">
                <a16:creationId xmlns:a16="http://schemas.microsoft.com/office/drawing/2014/main" id="{218DFB67-BBBD-1431-D63F-2E80D5368AC4}"/>
              </a:ext>
            </a:extLst>
          </p:cNvPr>
          <p:cNvSpPr txBox="1"/>
          <p:nvPr/>
        </p:nvSpPr>
        <p:spPr>
          <a:xfrm>
            <a:off x="574972" y="6168499"/>
            <a:ext cx="120808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sp>
        <p:nvSpPr>
          <p:cNvPr id="10" name="TextBox 9">
            <a:extLst>
              <a:ext uri="{FF2B5EF4-FFF2-40B4-BE49-F238E27FC236}">
                <a16:creationId xmlns:a16="http://schemas.microsoft.com/office/drawing/2014/main" id="{67F824E4-C5BC-B75D-D382-FA2D0B699CFE}"/>
              </a:ext>
            </a:extLst>
          </p:cNvPr>
          <p:cNvSpPr txBox="1"/>
          <p:nvPr/>
        </p:nvSpPr>
        <p:spPr>
          <a:xfrm>
            <a:off x="2433841" y="6168499"/>
            <a:ext cx="1489814"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17" name="TextBox 16">
            <a:extLst>
              <a:ext uri="{FF2B5EF4-FFF2-40B4-BE49-F238E27FC236}">
                <a16:creationId xmlns:a16="http://schemas.microsoft.com/office/drawing/2014/main" id="{970A7302-18CC-70E5-1BE1-7B50F103785E}"/>
              </a:ext>
            </a:extLst>
          </p:cNvPr>
          <p:cNvSpPr txBox="1"/>
          <p:nvPr/>
        </p:nvSpPr>
        <p:spPr>
          <a:xfrm>
            <a:off x="1242546" y="4174832"/>
            <a:ext cx="3233618" cy="1727396"/>
          </a:xfrm>
          <a:prstGeom prst="rect">
            <a:avLst/>
          </a:prstGeom>
          <a:noFill/>
        </p:spPr>
        <p:txBody>
          <a:bodyPr wrap="square">
            <a:spAutoFit/>
          </a:bodyPr>
          <a:lstStyle/>
          <a:p>
            <a:pPr algn="ctr" rtl="1">
              <a:lnSpc>
                <a:spcPct val="150000"/>
              </a:lnSpc>
            </a:pPr>
            <a:r>
              <a:rPr lang="fa-IR" sz="1600" b="1" dirty="0">
                <a:latin typeface="Kalameh" pitchFamily="2" charset="-78"/>
                <a:cs typeface="B Titr" panose="00000700000000000000" pitchFamily="2" charset="-78"/>
              </a:rPr>
              <a:t>تیتر عنوان را وارد نمایید</a:t>
            </a:r>
          </a:p>
          <a:p>
            <a:pPr algn="ctr"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400" dirty="0"/>
          </a:p>
        </p:txBody>
      </p:sp>
      <p:sp>
        <p:nvSpPr>
          <p:cNvPr id="18" name="TextBox 17">
            <a:extLst>
              <a:ext uri="{FF2B5EF4-FFF2-40B4-BE49-F238E27FC236}">
                <a16:creationId xmlns:a16="http://schemas.microsoft.com/office/drawing/2014/main" id="{D37FE77A-0205-A55A-8145-773BEBE12619}"/>
              </a:ext>
            </a:extLst>
          </p:cNvPr>
          <p:cNvSpPr txBox="1"/>
          <p:nvPr/>
        </p:nvSpPr>
        <p:spPr>
          <a:xfrm>
            <a:off x="4476164" y="4165596"/>
            <a:ext cx="3233618" cy="1727396"/>
          </a:xfrm>
          <a:prstGeom prst="rect">
            <a:avLst/>
          </a:prstGeom>
          <a:noFill/>
        </p:spPr>
        <p:txBody>
          <a:bodyPr wrap="square">
            <a:spAutoFit/>
          </a:bodyPr>
          <a:lstStyle/>
          <a:p>
            <a:pPr algn="ctr" rtl="1">
              <a:lnSpc>
                <a:spcPct val="150000"/>
              </a:lnSpc>
            </a:pPr>
            <a:r>
              <a:rPr lang="fa-IR" sz="1600" b="1" dirty="0">
                <a:latin typeface="Kalameh" pitchFamily="2" charset="-78"/>
                <a:cs typeface="B Titr" panose="00000700000000000000" pitchFamily="2" charset="-78"/>
              </a:rPr>
              <a:t>تیتر عنوان را وارد نمایید</a:t>
            </a:r>
          </a:p>
          <a:p>
            <a:pPr algn="ctr"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400" dirty="0"/>
          </a:p>
        </p:txBody>
      </p:sp>
      <p:sp>
        <p:nvSpPr>
          <p:cNvPr id="19" name="TextBox 18">
            <a:extLst>
              <a:ext uri="{FF2B5EF4-FFF2-40B4-BE49-F238E27FC236}">
                <a16:creationId xmlns:a16="http://schemas.microsoft.com/office/drawing/2014/main" id="{7C357F80-ADCD-5692-F9E6-B38DAF2B3402}"/>
              </a:ext>
            </a:extLst>
          </p:cNvPr>
          <p:cNvSpPr txBox="1"/>
          <p:nvPr/>
        </p:nvSpPr>
        <p:spPr>
          <a:xfrm>
            <a:off x="7709782" y="4156360"/>
            <a:ext cx="3233618" cy="1727396"/>
          </a:xfrm>
          <a:prstGeom prst="rect">
            <a:avLst/>
          </a:prstGeom>
          <a:noFill/>
        </p:spPr>
        <p:txBody>
          <a:bodyPr wrap="square">
            <a:spAutoFit/>
          </a:bodyPr>
          <a:lstStyle/>
          <a:p>
            <a:pPr algn="ctr" rtl="1">
              <a:lnSpc>
                <a:spcPct val="150000"/>
              </a:lnSpc>
            </a:pPr>
            <a:r>
              <a:rPr lang="fa-IR" sz="1600" b="1" dirty="0">
                <a:latin typeface="Kalameh" pitchFamily="2" charset="-78"/>
                <a:cs typeface="B Titr" panose="00000700000000000000" pitchFamily="2" charset="-78"/>
              </a:rPr>
              <a:t>تیتر عنوان را وارد نمایید</a:t>
            </a:r>
          </a:p>
          <a:p>
            <a:pPr algn="ctr"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400" dirty="0"/>
          </a:p>
        </p:txBody>
      </p:sp>
      <p:sp>
        <p:nvSpPr>
          <p:cNvPr id="20" name="TextBox 19">
            <a:extLst>
              <a:ext uri="{FF2B5EF4-FFF2-40B4-BE49-F238E27FC236}">
                <a16:creationId xmlns:a16="http://schemas.microsoft.com/office/drawing/2014/main" id="{62C9F2E7-D507-B4CF-702E-D9D95AEA5CDB}"/>
              </a:ext>
            </a:extLst>
          </p:cNvPr>
          <p:cNvSpPr txBox="1"/>
          <p:nvPr/>
        </p:nvSpPr>
        <p:spPr>
          <a:xfrm>
            <a:off x="8426723" y="951107"/>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21" name="TextBox 20">
            <a:extLst>
              <a:ext uri="{FF2B5EF4-FFF2-40B4-BE49-F238E27FC236}">
                <a16:creationId xmlns:a16="http://schemas.microsoft.com/office/drawing/2014/main" id="{3987643C-8972-FF64-ECE9-FD8C6006073D}"/>
              </a:ext>
            </a:extLst>
          </p:cNvPr>
          <p:cNvSpPr txBox="1"/>
          <p:nvPr/>
        </p:nvSpPr>
        <p:spPr>
          <a:xfrm>
            <a:off x="8816095" y="293803"/>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spTree>
    <p:extLst>
      <p:ext uri="{BB962C8B-B14F-4D97-AF65-F5344CB8AC3E}">
        <p14:creationId xmlns:p14="http://schemas.microsoft.com/office/powerpoint/2010/main" val="189831978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additive="base">
                                        <p:cTn id="14" dur="500" fill="hold"/>
                                        <p:tgtEl>
                                          <p:spTgt spid="20"/>
                                        </p:tgtEl>
                                        <p:attrNameLst>
                                          <p:attrName>ppt_x</p:attrName>
                                        </p:attrNameLst>
                                      </p:cBhvr>
                                      <p:tavLst>
                                        <p:tav tm="0">
                                          <p:val>
                                            <p:strVal val="#ppt_x"/>
                                          </p:val>
                                        </p:tav>
                                        <p:tav tm="100000">
                                          <p:val>
                                            <p:strVal val="#ppt_x"/>
                                          </p:val>
                                        </p:tav>
                                      </p:tavLst>
                                    </p:anim>
                                    <p:anim calcmode="lin" valueType="num">
                                      <p:cBhvr additive="base">
                                        <p:cTn id="15"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1000"/>
                                        <p:tgtEl>
                                          <p:spTgt spid="16"/>
                                        </p:tgtEl>
                                      </p:cBhvr>
                                    </p:animEffect>
                                    <p:anim calcmode="lin" valueType="num">
                                      <p:cBhvr>
                                        <p:cTn id="21" dur="1000" fill="hold"/>
                                        <p:tgtEl>
                                          <p:spTgt spid="16"/>
                                        </p:tgtEl>
                                        <p:attrNameLst>
                                          <p:attrName>ppt_x</p:attrName>
                                        </p:attrNameLst>
                                      </p:cBhvr>
                                      <p:tavLst>
                                        <p:tav tm="0">
                                          <p:val>
                                            <p:strVal val="#ppt_x"/>
                                          </p:val>
                                        </p:tav>
                                        <p:tav tm="100000">
                                          <p:val>
                                            <p:strVal val="#ppt_x"/>
                                          </p:val>
                                        </p:tav>
                                      </p:tavLst>
                                    </p:anim>
                                    <p:anim calcmode="lin" valueType="num">
                                      <p:cBhvr>
                                        <p:cTn id="22"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grpId="0" nodeType="click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randombar(horizontal)">
                                      <p:cBhvr>
                                        <p:cTn id="41" dur="500"/>
                                        <p:tgtEl>
                                          <p:spTgt spid="19"/>
                                        </p:tgtEl>
                                      </p:cBhvr>
                                    </p:animEffect>
                                  </p:childTnLst>
                                </p:cTn>
                              </p:par>
                            </p:childTnLst>
                          </p:cTn>
                        </p:par>
                      </p:childTnLst>
                    </p:cTn>
                  </p:par>
                  <p:par>
                    <p:cTn id="42" fill="hold">
                      <p:stCondLst>
                        <p:cond delay="indefinite"/>
                      </p:stCondLst>
                      <p:childTnLst>
                        <p:par>
                          <p:cTn id="43" fill="hold">
                            <p:stCondLst>
                              <p:cond delay="0"/>
                            </p:stCondLst>
                            <p:childTnLst>
                              <p:par>
                                <p:cTn id="44" presetID="14" presetClass="entr" presetSubtype="10" fill="hold" grpId="0" nodeType="click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randombar(horizontal)">
                                      <p:cBhvr>
                                        <p:cTn id="46" dur="500"/>
                                        <p:tgtEl>
                                          <p:spTgt spid="18"/>
                                        </p:tgtEl>
                                      </p:cBhvr>
                                    </p:animEffect>
                                  </p:childTnLst>
                                </p:cTn>
                              </p:par>
                            </p:childTnLst>
                          </p:cTn>
                        </p:par>
                      </p:childTnLst>
                    </p:cTn>
                  </p:par>
                  <p:par>
                    <p:cTn id="47" fill="hold">
                      <p:stCondLst>
                        <p:cond delay="indefinite"/>
                      </p:stCondLst>
                      <p:childTnLst>
                        <p:par>
                          <p:cTn id="48" fill="hold">
                            <p:stCondLst>
                              <p:cond delay="0"/>
                            </p:stCondLst>
                            <p:childTnLst>
                              <p:par>
                                <p:cTn id="49" presetID="14" presetClass="entr" presetSubtype="10" fill="hold" grpId="0" nodeType="click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randombar(horizontal)">
                                      <p:cBhvr>
                                        <p:cTn id="5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80E778B-80BF-FF88-1337-4E347D90A012}"/>
              </a:ext>
            </a:extLst>
          </p:cNvPr>
          <p:cNvSpPr txBox="1"/>
          <p:nvPr/>
        </p:nvSpPr>
        <p:spPr>
          <a:xfrm rot="20950913">
            <a:off x="6765933" y="3291660"/>
            <a:ext cx="5239186" cy="1488869"/>
          </a:xfrm>
          <a:prstGeom prst="rect">
            <a:avLst/>
          </a:prstGeom>
          <a:noFill/>
        </p:spPr>
        <p:txBody>
          <a:bodyPr wrap="square">
            <a:spAutoFit/>
          </a:bodyPr>
          <a:lstStyle/>
          <a:p>
            <a:pPr algn="ctr" rtl="1">
              <a:lnSpc>
                <a:spcPct val="150000"/>
              </a:lnSpc>
              <a:spcBef>
                <a:spcPct val="0"/>
              </a:spcBef>
              <a:buNone/>
            </a:pPr>
            <a:r>
              <a:rPr lang="fa-IR" altLang="en-US" sz="6600" b="1" dirty="0">
                <a:latin typeface="Damavand ExtraBold" panose="00000900000000000000" pitchFamily="2" charset="-78"/>
                <a:cs typeface="B Titr" panose="00000700000000000000" pitchFamily="2" charset="-78"/>
              </a:rPr>
              <a:t>منــابع</a:t>
            </a:r>
            <a:endParaRPr lang="fa-IR" altLang="en-US" sz="4400" b="1" dirty="0">
              <a:latin typeface="Damavand ExtraBold" panose="00000900000000000000" pitchFamily="2" charset="-78"/>
              <a:cs typeface="B Titr" panose="00000700000000000000" pitchFamily="2" charset="-78"/>
            </a:endParaRPr>
          </a:p>
        </p:txBody>
      </p:sp>
      <p:grpSp>
        <p:nvGrpSpPr>
          <p:cNvPr id="7" name="Google Shape;6957;p88">
            <a:extLst>
              <a:ext uri="{FF2B5EF4-FFF2-40B4-BE49-F238E27FC236}">
                <a16:creationId xmlns:a16="http://schemas.microsoft.com/office/drawing/2014/main" id="{3D694660-A430-17C3-B3E8-840018AAF30A}"/>
              </a:ext>
            </a:extLst>
          </p:cNvPr>
          <p:cNvGrpSpPr/>
          <p:nvPr/>
        </p:nvGrpSpPr>
        <p:grpSpPr>
          <a:xfrm rot="20915780">
            <a:off x="8059816" y="747530"/>
            <a:ext cx="2155519" cy="2151274"/>
            <a:chOff x="-31094350" y="3194000"/>
            <a:chExt cx="292225" cy="291650"/>
          </a:xfrm>
          <a:solidFill>
            <a:schemeClr val="tx1"/>
          </a:solidFill>
        </p:grpSpPr>
        <p:sp>
          <p:nvSpPr>
            <p:cNvPr id="8" name="Google Shape;6958;p88">
              <a:extLst>
                <a:ext uri="{FF2B5EF4-FFF2-40B4-BE49-F238E27FC236}">
                  <a16:creationId xmlns:a16="http://schemas.microsoft.com/office/drawing/2014/main" id="{2840373D-7FF9-9FCA-EE21-50C4C24D2B6C}"/>
                </a:ext>
              </a:extLst>
            </p:cNvPr>
            <p:cNvSpPr/>
            <p:nvPr/>
          </p:nvSpPr>
          <p:spPr>
            <a:xfrm>
              <a:off x="-31033700" y="3194000"/>
              <a:ext cx="103200" cy="34100"/>
            </a:xfrm>
            <a:custGeom>
              <a:avLst/>
              <a:gdLst/>
              <a:ahLst/>
              <a:cxnLst/>
              <a:rect l="l" t="t" r="r" b="b"/>
              <a:pathLst>
                <a:path w="4128" h="1364" extrusionOk="0">
                  <a:moveTo>
                    <a:pt x="645" y="0"/>
                  </a:moveTo>
                  <a:cubicBezTo>
                    <a:pt x="263" y="0"/>
                    <a:pt x="0" y="296"/>
                    <a:pt x="0" y="670"/>
                  </a:cubicBezTo>
                  <a:lnTo>
                    <a:pt x="0" y="1016"/>
                  </a:lnTo>
                  <a:cubicBezTo>
                    <a:pt x="0" y="1205"/>
                    <a:pt x="158" y="1363"/>
                    <a:pt x="347" y="1363"/>
                  </a:cubicBezTo>
                  <a:lnTo>
                    <a:pt x="3781" y="1363"/>
                  </a:lnTo>
                  <a:cubicBezTo>
                    <a:pt x="3970" y="1363"/>
                    <a:pt x="4127" y="1205"/>
                    <a:pt x="4127" y="1016"/>
                  </a:cubicBezTo>
                  <a:lnTo>
                    <a:pt x="4127" y="670"/>
                  </a:lnTo>
                  <a:cubicBezTo>
                    <a:pt x="4127" y="260"/>
                    <a:pt x="3812" y="8"/>
                    <a:pt x="3466" y="8"/>
                  </a:cubicBezTo>
                  <a:lnTo>
                    <a:pt x="756" y="8"/>
                  </a:lnTo>
                  <a:cubicBezTo>
                    <a:pt x="718" y="3"/>
                    <a:pt x="681" y="0"/>
                    <a:pt x="645" y="0"/>
                  </a:cubicBezTo>
                  <a:close/>
                </a:path>
              </a:pathLst>
            </a:custGeom>
            <a:grpFill/>
            <a:ln>
              <a:noFill/>
            </a:ln>
          </p:spPr>
          <p:txBody>
            <a:bodyPr spcFirstLastPara="1" wrap="square" lIns="91425" tIns="91425" rIns="91425" bIns="91425" anchor="ctr" anchorCtr="0">
              <a:noAutofit/>
            </a:bodyPr>
            <a:lstStyle/>
            <a:p>
              <a:endParaRPr sz="1400"/>
            </a:p>
          </p:txBody>
        </p:sp>
        <p:sp>
          <p:nvSpPr>
            <p:cNvPr id="9" name="Google Shape;6959;p88">
              <a:extLst>
                <a:ext uri="{FF2B5EF4-FFF2-40B4-BE49-F238E27FC236}">
                  <a16:creationId xmlns:a16="http://schemas.microsoft.com/office/drawing/2014/main" id="{8BEC1A75-36B9-78FD-3655-133320F551AA}"/>
                </a:ext>
              </a:extLst>
            </p:cNvPr>
            <p:cNvSpPr/>
            <p:nvPr/>
          </p:nvSpPr>
          <p:spPr>
            <a:xfrm>
              <a:off x="-31042375" y="3346200"/>
              <a:ext cx="16550" cy="18150"/>
            </a:xfrm>
            <a:custGeom>
              <a:avLst/>
              <a:gdLst/>
              <a:ahLst/>
              <a:cxnLst/>
              <a:rect l="l" t="t" r="r" b="b"/>
              <a:pathLst>
                <a:path w="662" h="726" extrusionOk="0">
                  <a:moveTo>
                    <a:pt x="1" y="1"/>
                  </a:moveTo>
                  <a:lnTo>
                    <a:pt x="1" y="725"/>
                  </a:lnTo>
                  <a:lnTo>
                    <a:pt x="662" y="725"/>
                  </a:lnTo>
                  <a:lnTo>
                    <a:pt x="662" y="1"/>
                  </a:lnTo>
                  <a:close/>
                </a:path>
              </a:pathLst>
            </a:custGeom>
            <a:grpFill/>
            <a:ln>
              <a:noFill/>
            </a:ln>
          </p:spPr>
          <p:txBody>
            <a:bodyPr spcFirstLastPara="1" wrap="square" lIns="91425" tIns="91425" rIns="91425" bIns="91425" anchor="ctr" anchorCtr="0">
              <a:noAutofit/>
            </a:bodyPr>
            <a:lstStyle/>
            <a:p>
              <a:endParaRPr sz="1400"/>
            </a:p>
          </p:txBody>
        </p:sp>
        <p:sp>
          <p:nvSpPr>
            <p:cNvPr id="10" name="Google Shape;6960;p88">
              <a:extLst>
                <a:ext uri="{FF2B5EF4-FFF2-40B4-BE49-F238E27FC236}">
                  <a16:creationId xmlns:a16="http://schemas.microsoft.com/office/drawing/2014/main" id="{21C5281E-4063-0B15-43D5-746D02493539}"/>
                </a:ext>
              </a:extLst>
            </p:cNvPr>
            <p:cNvSpPr/>
            <p:nvPr/>
          </p:nvSpPr>
          <p:spPr>
            <a:xfrm>
              <a:off x="-31042375" y="3278475"/>
              <a:ext cx="16550" cy="16550"/>
            </a:xfrm>
            <a:custGeom>
              <a:avLst/>
              <a:gdLst/>
              <a:ahLst/>
              <a:cxnLst/>
              <a:rect l="l" t="t" r="r" b="b"/>
              <a:pathLst>
                <a:path w="662" h="662" extrusionOk="0">
                  <a:moveTo>
                    <a:pt x="1" y="0"/>
                  </a:moveTo>
                  <a:lnTo>
                    <a:pt x="1" y="662"/>
                  </a:lnTo>
                  <a:lnTo>
                    <a:pt x="662" y="662"/>
                  </a:lnTo>
                  <a:lnTo>
                    <a:pt x="662" y="0"/>
                  </a:lnTo>
                  <a:close/>
                </a:path>
              </a:pathLst>
            </a:custGeom>
            <a:grpFill/>
            <a:ln>
              <a:noFill/>
            </a:ln>
          </p:spPr>
          <p:txBody>
            <a:bodyPr spcFirstLastPara="1" wrap="square" lIns="91425" tIns="91425" rIns="91425" bIns="91425" anchor="ctr" anchorCtr="0">
              <a:noAutofit/>
            </a:bodyPr>
            <a:lstStyle/>
            <a:p>
              <a:endParaRPr sz="1400"/>
            </a:p>
          </p:txBody>
        </p:sp>
        <p:sp>
          <p:nvSpPr>
            <p:cNvPr id="11" name="Google Shape;6961;p88">
              <a:extLst>
                <a:ext uri="{FF2B5EF4-FFF2-40B4-BE49-F238E27FC236}">
                  <a16:creationId xmlns:a16="http://schemas.microsoft.com/office/drawing/2014/main" id="{2A2261A8-55E8-40F5-0DEB-7AC8A90CA5D8}"/>
                </a:ext>
              </a:extLst>
            </p:cNvPr>
            <p:cNvSpPr/>
            <p:nvPr/>
          </p:nvSpPr>
          <p:spPr>
            <a:xfrm>
              <a:off x="-31042375" y="3416300"/>
              <a:ext cx="16550" cy="16575"/>
            </a:xfrm>
            <a:custGeom>
              <a:avLst/>
              <a:gdLst/>
              <a:ahLst/>
              <a:cxnLst/>
              <a:rect l="l" t="t" r="r" b="b"/>
              <a:pathLst>
                <a:path w="662" h="663" extrusionOk="0">
                  <a:moveTo>
                    <a:pt x="1" y="1"/>
                  </a:moveTo>
                  <a:lnTo>
                    <a:pt x="1" y="662"/>
                  </a:lnTo>
                  <a:lnTo>
                    <a:pt x="662" y="662"/>
                  </a:lnTo>
                  <a:lnTo>
                    <a:pt x="662" y="1"/>
                  </a:lnTo>
                  <a:close/>
                </a:path>
              </a:pathLst>
            </a:custGeom>
            <a:grpFill/>
            <a:ln>
              <a:noFill/>
            </a:ln>
          </p:spPr>
          <p:txBody>
            <a:bodyPr spcFirstLastPara="1" wrap="square" lIns="91425" tIns="91425" rIns="91425" bIns="91425" anchor="ctr" anchorCtr="0">
              <a:noAutofit/>
            </a:bodyPr>
            <a:lstStyle/>
            <a:p>
              <a:endParaRPr sz="1400"/>
            </a:p>
          </p:txBody>
        </p:sp>
        <p:sp>
          <p:nvSpPr>
            <p:cNvPr id="12" name="Google Shape;6962;p88">
              <a:extLst>
                <a:ext uri="{FF2B5EF4-FFF2-40B4-BE49-F238E27FC236}">
                  <a16:creationId xmlns:a16="http://schemas.microsoft.com/office/drawing/2014/main" id="{4D0A97D2-46CC-38F5-9F3E-C84C8CD24875}"/>
                </a:ext>
              </a:extLst>
            </p:cNvPr>
            <p:cNvSpPr/>
            <p:nvPr/>
          </p:nvSpPr>
          <p:spPr>
            <a:xfrm>
              <a:off x="-31094350" y="3210725"/>
              <a:ext cx="222900" cy="274925"/>
            </a:xfrm>
            <a:custGeom>
              <a:avLst/>
              <a:gdLst/>
              <a:ahLst/>
              <a:cxnLst/>
              <a:rect l="l" t="t" r="r" b="b"/>
              <a:pathLst>
                <a:path w="8916" h="10997" extrusionOk="0">
                  <a:moveTo>
                    <a:pt x="7183" y="2049"/>
                  </a:moveTo>
                  <a:cubicBezTo>
                    <a:pt x="7404" y="2049"/>
                    <a:pt x="7561" y="2206"/>
                    <a:pt x="7561" y="2395"/>
                  </a:cubicBezTo>
                  <a:cubicBezTo>
                    <a:pt x="7561" y="2584"/>
                    <a:pt x="7404" y="2742"/>
                    <a:pt x="7183" y="2742"/>
                  </a:cubicBezTo>
                  <a:lnTo>
                    <a:pt x="4474" y="2742"/>
                  </a:lnTo>
                  <a:cubicBezTo>
                    <a:pt x="4285" y="2742"/>
                    <a:pt x="4127" y="2584"/>
                    <a:pt x="4127" y="2395"/>
                  </a:cubicBezTo>
                  <a:cubicBezTo>
                    <a:pt x="4127" y="2206"/>
                    <a:pt x="4285" y="2049"/>
                    <a:pt x="4474" y="2049"/>
                  </a:cubicBezTo>
                  <a:close/>
                  <a:moveTo>
                    <a:pt x="3151" y="2017"/>
                  </a:moveTo>
                  <a:cubicBezTo>
                    <a:pt x="3340" y="2017"/>
                    <a:pt x="3497" y="2175"/>
                    <a:pt x="3497" y="2364"/>
                  </a:cubicBezTo>
                  <a:lnTo>
                    <a:pt x="3497" y="3750"/>
                  </a:lnTo>
                  <a:cubicBezTo>
                    <a:pt x="3497" y="3939"/>
                    <a:pt x="3340" y="4097"/>
                    <a:pt x="3151" y="4097"/>
                  </a:cubicBezTo>
                  <a:lnTo>
                    <a:pt x="1764" y="4097"/>
                  </a:lnTo>
                  <a:cubicBezTo>
                    <a:pt x="1575" y="4097"/>
                    <a:pt x="1418" y="3939"/>
                    <a:pt x="1418" y="3750"/>
                  </a:cubicBezTo>
                  <a:lnTo>
                    <a:pt x="1418" y="2364"/>
                  </a:lnTo>
                  <a:cubicBezTo>
                    <a:pt x="1418" y="2175"/>
                    <a:pt x="1575" y="2017"/>
                    <a:pt x="1764" y="2017"/>
                  </a:cubicBezTo>
                  <a:close/>
                  <a:moveTo>
                    <a:pt x="5860" y="3372"/>
                  </a:moveTo>
                  <a:cubicBezTo>
                    <a:pt x="6049" y="3372"/>
                    <a:pt x="6207" y="3529"/>
                    <a:pt x="6207" y="3750"/>
                  </a:cubicBezTo>
                  <a:cubicBezTo>
                    <a:pt x="6207" y="3939"/>
                    <a:pt x="6049" y="4097"/>
                    <a:pt x="5860" y="4097"/>
                  </a:cubicBezTo>
                  <a:lnTo>
                    <a:pt x="4474" y="4097"/>
                  </a:lnTo>
                  <a:cubicBezTo>
                    <a:pt x="4285" y="4097"/>
                    <a:pt x="4127" y="3939"/>
                    <a:pt x="4127" y="3750"/>
                  </a:cubicBezTo>
                  <a:cubicBezTo>
                    <a:pt x="4127" y="3529"/>
                    <a:pt x="4285" y="3372"/>
                    <a:pt x="4474" y="3372"/>
                  </a:cubicBezTo>
                  <a:close/>
                  <a:moveTo>
                    <a:pt x="7183" y="4758"/>
                  </a:moveTo>
                  <a:cubicBezTo>
                    <a:pt x="7404" y="4758"/>
                    <a:pt x="7561" y="4916"/>
                    <a:pt x="7561" y="5105"/>
                  </a:cubicBezTo>
                  <a:cubicBezTo>
                    <a:pt x="7561" y="5325"/>
                    <a:pt x="7404" y="5483"/>
                    <a:pt x="7183" y="5483"/>
                  </a:cubicBezTo>
                  <a:lnTo>
                    <a:pt x="4474" y="5483"/>
                  </a:lnTo>
                  <a:cubicBezTo>
                    <a:pt x="4285" y="5483"/>
                    <a:pt x="4127" y="5325"/>
                    <a:pt x="4127" y="5105"/>
                  </a:cubicBezTo>
                  <a:cubicBezTo>
                    <a:pt x="4127" y="4916"/>
                    <a:pt x="4285" y="4758"/>
                    <a:pt x="4474" y="4758"/>
                  </a:cubicBezTo>
                  <a:close/>
                  <a:moveTo>
                    <a:pt x="3151" y="4758"/>
                  </a:moveTo>
                  <a:cubicBezTo>
                    <a:pt x="3340" y="4758"/>
                    <a:pt x="3497" y="4916"/>
                    <a:pt x="3497" y="5105"/>
                  </a:cubicBezTo>
                  <a:lnTo>
                    <a:pt x="3497" y="6491"/>
                  </a:lnTo>
                  <a:cubicBezTo>
                    <a:pt x="3497" y="6680"/>
                    <a:pt x="3340" y="6837"/>
                    <a:pt x="3151" y="6837"/>
                  </a:cubicBezTo>
                  <a:lnTo>
                    <a:pt x="1764" y="6837"/>
                  </a:lnTo>
                  <a:cubicBezTo>
                    <a:pt x="1575" y="6837"/>
                    <a:pt x="1418" y="6680"/>
                    <a:pt x="1418" y="6491"/>
                  </a:cubicBezTo>
                  <a:lnTo>
                    <a:pt x="1418" y="5105"/>
                  </a:lnTo>
                  <a:cubicBezTo>
                    <a:pt x="1418" y="4916"/>
                    <a:pt x="1575" y="4758"/>
                    <a:pt x="1764" y="4758"/>
                  </a:cubicBezTo>
                  <a:close/>
                  <a:moveTo>
                    <a:pt x="5860" y="6144"/>
                  </a:moveTo>
                  <a:cubicBezTo>
                    <a:pt x="6049" y="6144"/>
                    <a:pt x="6207" y="6302"/>
                    <a:pt x="6207" y="6491"/>
                  </a:cubicBezTo>
                  <a:cubicBezTo>
                    <a:pt x="6207" y="6680"/>
                    <a:pt x="6049" y="6837"/>
                    <a:pt x="5860" y="6837"/>
                  </a:cubicBezTo>
                  <a:lnTo>
                    <a:pt x="4474" y="6837"/>
                  </a:lnTo>
                  <a:cubicBezTo>
                    <a:pt x="4285" y="6837"/>
                    <a:pt x="4127" y="6680"/>
                    <a:pt x="4127" y="6491"/>
                  </a:cubicBezTo>
                  <a:cubicBezTo>
                    <a:pt x="4127" y="6302"/>
                    <a:pt x="4285" y="6144"/>
                    <a:pt x="4474" y="6144"/>
                  </a:cubicBezTo>
                  <a:close/>
                  <a:moveTo>
                    <a:pt x="7183" y="7562"/>
                  </a:moveTo>
                  <a:cubicBezTo>
                    <a:pt x="7404" y="7562"/>
                    <a:pt x="7561" y="7720"/>
                    <a:pt x="7561" y="7909"/>
                  </a:cubicBezTo>
                  <a:cubicBezTo>
                    <a:pt x="7561" y="8098"/>
                    <a:pt x="7404" y="8255"/>
                    <a:pt x="7183" y="8255"/>
                  </a:cubicBezTo>
                  <a:lnTo>
                    <a:pt x="4474" y="8255"/>
                  </a:lnTo>
                  <a:cubicBezTo>
                    <a:pt x="4285" y="8255"/>
                    <a:pt x="4127" y="8098"/>
                    <a:pt x="4127" y="7909"/>
                  </a:cubicBezTo>
                  <a:cubicBezTo>
                    <a:pt x="4127" y="7720"/>
                    <a:pt x="4285" y="7562"/>
                    <a:pt x="4474" y="7562"/>
                  </a:cubicBezTo>
                  <a:close/>
                  <a:moveTo>
                    <a:pt x="3151" y="7531"/>
                  </a:moveTo>
                  <a:cubicBezTo>
                    <a:pt x="3340" y="7531"/>
                    <a:pt x="3497" y="7657"/>
                    <a:pt x="3497" y="7877"/>
                  </a:cubicBezTo>
                  <a:lnTo>
                    <a:pt x="3497" y="9232"/>
                  </a:lnTo>
                  <a:cubicBezTo>
                    <a:pt x="3497" y="9452"/>
                    <a:pt x="3340" y="9610"/>
                    <a:pt x="3151" y="9610"/>
                  </a:cubicBezTo>
                  <a:lnTo>
                    <a:pt x="1764" y="9610"/>
                  </a:lnTo>
                  <a:cubicBezTo>
                    <a:pt x="1575" y="9610"/>
                    <a:pt x="1418" y="9452"/>
                    <a:pt x="1418" y="9232"/>
                  </a:cubicBezTo>
                  <a:lnTo>
                    <a:pt x="1418" y="7877"/>
                  </a:lnTo>
                  <a:cubicBezTo>
                    <a:pt x="1418" y="7657"/>
                    <a:pt x="1575" y="7531"/>
                    <a:pt x="1764" y="7531"/>
                  </a:cubicBezTo>
                  <a:close/>
                  <a:moveTo>
                    <a:pt x="5860" y="8885"/>
                  </a:moveTo>
                  <a:cubicBezTo>
                    <a:pt x="6049" y="8885"/>
                    <a:pt x="6207" y="9043"/>
                    <a:pt x="6207" y="9232"/>
                  </a:cubicBezTo>
                  <a:cubicBezTo>
                    <a:pt x="6207" y="9452"/>
                    <a:pt x="6049" y="9610"/>
                    <a:pt x="5860" y="9610"/>
                  </a:cubicBezTo>
                  <a:lnTo>
                    <a:pt x="4474" y="9610"/>
                  </a:lnTo>
                  <a:cubicBezTo>
                    <a:pt x="4285" y="9610"/>
                    <a:pt x="4127" y="9452"/>
                    <a:pt x="4127" y="9232"/>
                  </a:cubicBezTo>
                  <a:cubicBezTo>
                    <a:pt x="4127" y="9043"/>
                    <a:pt x="4285" y="8885"/>
                    <a:pt x="4474" y="8885"/>
                  </a:cubicBezTo>
                  <a:close/>
                  <a:moveTo>
                    <a:pt x="1040" y="1"/>
                  </a:moveTo>
                  <a:cubicBezTo>
                    <a:pt x="504" y="1"/>
                    <a:pt x="0" y="473"/>
                    <a:pt x="0" y="1009"/>
                  </a:cubicBezTo>
                  <a:lnTo>
                    <a:pt x="0" y="9956"/>
                  </a:lnTo>
                  <a:cubicBezTo>
                    <a:pt x="32" y="10524"/>
                    <a:pt x="504" y="10996"/>
                    <a:pt x="1040" y="10996"/>
                  </a:cubicBezTo>
                  <a:lnTo>
                    <a:pt x="7908" y="10996"/>
                  </a:lnTo>
                  <a:cubicBezTo>
                    <a:pt x="8444" y="10996"/>
                    <a:pt x="8916" y="10524"/>
                    <a:pt x="8916" y="9956"/>
                  </a:cubicBezTo>
                  <a:lnTo>
                    <a:pt x="8916" y="1009"/>
                  </a:lnTo>
                  <a:cubicBezTo>
                    <a:pt x="8916" y="473"/>
                    <a:pt x="8444" y="1"/>
                    <a:pt x="7908" y="1"/>
                  </a:cubicBezTo>
                  <a:lnTo>
                    <a:pt x="7183" y="1"/>
                  </a:lnTo>
                  <a:lnTo>
                    <a:pt x="7183" y="347"/>
                  </a:lnTo>
                  <a:cubicBezTo>
                    <a:pt x="7183" y="915"/>
                    <a:pt x="6711" y="1387"/>
                    <a:pt x="6175" y="1387"/>
                  </a:cubicBezTo>
                  <a:lnTo>
                    <a:pt x="2741" y="1387"/>
                  </a:lnTo>
                  <a:cubicBezTo>
                    <a:pt x="2206" y="1387"/>
                    <a:pt x="1733" y="915"/>
                    <a:pt x="1733" y="347"/>
                  </a:cubicBezTo>
                  <a:lnTo>
                    <a:pt x="1733" y="1"/>
                  </a:lnTo>
                  <a:close/>
                </a:path>
              </a:pathLst>
            </a:custGeom>
            <a:grpFill/>
            <a:ln>
              <a:noFill/>
            </a:ln>
          </p:spPr>
          <p:txBody>
            <a:bodyPr spcFirstLastPara="1" wrap="square" lIns="91425" tIns="91425" rIns="91425" bIns="91425" anchor="ctr" anchorCtr="0">
              <a:noAutofit/>
            </a:bodyPr>
            <a:lstStyle/>
            <a:p>
              <a:endParaRPr sz="1400"/>
            </a:p>
          </p:txBody>
        </p:sp>
        <p:sp>
          <p:nvSpPr>
            <p:cNvPr id="13" name="Google Shape;6963;p88">
              <a:extLst>
                <a:ext uri="{FF2B5EF4-FFF2-40B4-BE49-F238E27FC236}">
                  <a16:creationId xmlns:a16="http://schemas.microsoft.com/office/drawing/2014/main" id="{135D4D17-C9F0-C69B-0364-18403CBB1683}"/>
                </a:ext>
              </a:extLst>
            </p:cNvPr>
            <p:cNvSpPr/>
            <p:nvPr/>
          </p:nvSpPr>
          <p:spPr>
            <a:xfrm>
              <a:off x="-30853351" y="3295000"/>
              <a:ext cx="51225" cy="104000"/>
            </a:xfrm>
            <a:custGeom>
              <a:avLst/>
              <a:gdLst/>
              <a:ahLst/>
              <a:cxnLst/>
              <a:rect l="l" t="t" r="r" b="b"/>
              <a:pathLst>
                <a:path w="2049" h="4160" extrusionOk="0">
                  <a:moveTo>
                    <a:pt x="1" y="1"/>
                  </a:moveTo>
                  <a:lnTo>
                    <a:pt x="1" y="4160"/>
                  </a:lnTo>
                  <a:lnTo>
                    <a:pt x="2049" y="4160"/>
                  </a:lnTo>
                  <a:lnTo>
                    <a:pt x="2049" y="1"/>
                  </a:lnTo>
                  <a:close/>
                </a:path>
              </a:pathLst>
            </a:custGeom>
            <a:grpFill/>
            <a:ln>
              <a:noFill/>
            </a:ln>
          </p:spPr>
          <p:txBody>
            <a:bodyPr spcFirstLastPara="1" wrap="square" lIns="91425" tIns="91425" rIns="91425" bIns="91425" anchor="ctr" anchorCtr="0">
              <a:noAutofit/>
            </a:bodyPr>
            <a:lstStyle/>
            <a:p>
              <a:endParaRPr sz="1400"/>
            </a:p>
          </p:txBody>
        </p:sp>
        <p:sp>
          <p:nvSpPr>
            <p:cNvPr id="14" name="Google Shape;6964;p88">
              <a:extLst>
                <a:ext uri="{FF2B5EF4-FFF2-40B4-BE49-F238E27FC236}">
                  <a16:creationId xmlns:a16="http://schemas.microsoft.com/office/drawing/2014/main" id="{D4C45E69-1000-4F61-5645-EDBFA822150D}"/>
                </a:ext>
              </a:extLst>
            </p:cNvPr>
            <p:cNvSpPr/>
            <p:nvPr/>
          </p:nvSpPr>
          <p:spPr>
            <a:xfrm>
              <a:off x="-30853351" y="3227275"/>
              <a:ext cx="51225" cy="51225"/>
            </a:xfrm>
            <a:custGeom>
              <a:avLst/>
              <a:gdLst/>
              <a:ahLst/>
              <a:cxnLst/>
              <a:rect l="l" t="t" r="r" b="b"/>
              <a:pathLst>
                <a:path w="2049" h="2049" extrusionOk="0">
                  <a:moveTo>
                    <a:pt x="1009" y="1"/>
                  </a:moveTo>
                  <a:cubicBezTo>
                    <a:pt x="473" y="1"/>
                    <a:pt x="1" y="473"/>
                    <a:pt x="1" y="1040"/>
                  </a:cubicBezTo>
                  <a:lnTo>
                    <a:pt x="1" y="2048"/>
                  </a:lnTo>
                  <a:lnTo>
                    <a:pt x="2049" y="2048"/>
                  </a:lnTo>
                  <a:lnTo>
                    <a:pt x="2049" y="1040"/>
                  </a:lnTo>
                  <a:cubicBezTo>
                    <a:pt x="2049" y="473"/>
                    <a:pt x="1576" y="1"/>
                    <a:pt x="1009" y="1"/>
                  </a:cubicBezTo>
                  <a:close/>
                </a:path>
              </a:pathLst>
            </a:custGeom>
            <a:grpFill/>
            <a:ln>
              <a:noFill/>
            </a:ln>
          </p:spPr>
          <p:txBody>
            <a:bodyPr spcFirstLastPara="1" wrap="square" lIns="91425" tIns="91425" rIns="91425" bIns="91425" anchor="ctr" anchorCtr="0">
              <a:noAutofit/>
            </a:bodyPr>
            <a:lstStyle/>
            <a:p>
              <a:endParaRPr sz="1400"/>
            </a:p>
          </p:txBody>
        </p:sp>
        <p:sp>
          <p:nvSpPr>
            <p:cNvPr id="15" name="Google Shape;6965;p88">
              <a:extLst>
                <a:ext uri="{FF2B5EF4-FFF2-40B4-BE49-F238E27FC236}">
                  <a16:creationId xmlns:a16="http://schemas.microsoft.com/office/drawing/2014/main" id="{FBEE1671-F10B-EE89-0081-3FBD6D72D5B7}"/>
                </a:ext>
              </a:extLst>
            </p:cNvPr>
            <p:cNvSpPr/>
            <p:nvPr/>
          </p:nvSpPr>
          <p:spPr>
            <a:xfrm>
              <a:off x="-30851776" y="3416300"/>
              <a:ext cx="46500" cy="51225"/>
            </a:xfrm>
            <a:custGeom>
              <a:avLst/>
              <a:gdLst/>
              <a:ahLst/>
              <a:cxnLst/>
              <a:rect l="l" t="t" r="r" b="b"/>
              <a:pathLst>
                <a:path w="1860" h="2049" extrusionOk="0">
                  <a:moveTo>
                    <a:pt x="1" y="1"/>
                  </a:moveTo>
                  <a:lnTo>
                    <a:pt x="599" y="1796"/>
                  </a:lnTo>
                  <a:cubicBezTo>
                    <a:pt x="694" y="1985"/>
                    <a:pt x="788" y="2048"/>
                    <a:pt x="946" y="2048"/>
                  </a:cubicBezTo>
                  <a:cubicBezTo>
                    <a:pt x="1103" y="2048"/>
                    <a:pt x="1229" y="1985"/>
                    <a:pt x="1261" y="1796"/>
                  </a:cubicBezTo>
                  <a:lnTo>
                    <a:pt x="1860" y="1"/>
                  </a:lnTo>
                  <a:close/>
                </a:path>
              </a:pathLst>
            </a:custGeom>
            <a:grpFill/>
            <a:ln>
              <a:noFill/>
            </a:ln>
          </p:spPr>
          <p:txBody>
            <a:bodyPr spcFirstLastPara="1" wrap="square" lIns="91425" tIns="91425" rIns="91425" bIns="91425" anchor="ctr" anchorCtr="0">
              <a:noAutofit/>
            </a:bodyPr>
            <a:lstStyle/>
            <a:p>
              <a:endParaRPr sz="1400"/>
            </a:p>
          </p:txBody>
        </p:sp>
      </p:grpSp>
      <p:sp>
        <p:nvSpPr>
          <p:cNvPr id="16" name="TextBox 15">
            <a:extLst>
              <a:ext uri="{FF2B5EF4-FFF2-40B4-BE49-F238E27FC236}">
                <a16:creationId xmlns:a16="http://schemas.microsoft.com/office/drawing/2014/main" id="{9A99FDAD-AF4C-3639-7FD8-D0DA5BC7DA1F}"/>
              </a:ext>
            </a:extLst>
          </p:cNvPr>
          <p:cNvSpPr txBox="1"/>
          <p:nvPr/>
        </p:nvSpPr>
        <p:spPr>
          <a:xfrm>
            <a:off x="436030" y="1606980"/>
            <a:ext cx="4851030" cy="3754874"/>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دهید. </a:t>
            </a:r>
            <a:endParaRPr lang="en-US" sz="1600" dirty="0"/>
          </a:p>
        </p:txBody>
      </p:sp>
      <p:cxnSp>
        <p:nvCxnSpPr>
          <p:cNvPr id="17" name="Straight Connector 16">
            <a:extLst>
              <a:ext uri="{FF2B5EF4-FFF2-40B4-BE49-F238E27FC236}">
                <a16:creationId xmlns:a16="http://schemas.microsoft.com/office/drawing/2014/main" id="{827FC6AA-223A-392C-40D0-398F2CCC3182}"/>
              </a:ext>
            </a:extLst>
          </p:cNvPr>
          <p:cNvCxnSpPr/>
          <p:nvPr/>
        </p:nvCxnSpPr>
        <p:spPr>
          <a:xfrm>
            <a:off x="5615709" y="1330036"/>
            <a:ext cx="0" cy="4378037"/>
          </a:xfrm>
          <a:prstGeom prst="line">
            <a:avLst/>
          </a:prstGeom>
          <a:ln w="19050">
            <a:solidFill>
              <a:srgbClr val="843C0B"/>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39FE69BC-2B69-CBA5-3FFF-AA2DF068C220}"/>
              </a:ext>
            </a:extLst>
          </p:cNvPr>
          <p:cNvGrpSpPr/>
          <p:nvPr/>
        </p:nvGrpSpPr>
        <p:grpSpPr>
          <a:xfrm rot="998175" flipH="1">
            <a:off x="5470822" y="4960371"/>
            <a:ext cx="289774" cy="378097"/>
            <a:chOff x="5599966" y="1885686"/>
            <a:chExt cx="834132" cy="1088378"/>
          </a:xfrm>
        </p:grpSpPr>
        <p:sp>
          <p:nvSpPr>
            <p:cNvPr id="19" name="Arrow: Chevron 18">
              <a:extLst>
                <a:ext uri="{FF2B5EF4-FFF2-40B4-BE49-F238E27FC236}">
                  <a16:creationId xmlns:a16="http://schemas.microsoft.com/office/drawing/2014/main" id="{3E354437-40AD-6AA8-E80C-B7DF7E625966}"/>
                </a:ext>
              </a:extLst>
            </p:cNvPr>
            <p:cNvSpPr/>
            <p:nvPr userDrawn="1"/>
          </p:nvSpPr>
          <p:spPr>
            <a:xfrm rot="17238393" flipV="1">
              <a:off x="5743828" y="250410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Arrow: Chevron 19">
              <a:extLst>
                <a:ext uri="{FF2B5EF4-FFF2-40B4-BE49-F238E27FC236}">
                  <a16:creationId xmlns:a16="http://schemas.microsoft.com/office/drawing/2014/main" id="{5F168F55-A838-7D61-0053-1232FD60BD94}"/>
                </a:ext>
              </a:extLst>
            </p:cNvPr>
            <p:cNvSpPr/>
            <p:nvPr userDrawn="1"/>
          </p:nvSpPr>
          <p:spPr>
            <a:xfrm rot="17238393" flipV="1">
              <a:off x="5817264" y="225713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Arrow: Chevron 20">
              <a:extLst>
                <a:ext uri="{FF2B5EF4-FFF2-40B4-BE49-F238E27FC236}">
                  <a16:creationId xmlns:a16="http://schemas.microsoft.com/office/drawing/2014/main" id="{F5E8FCE4-0A50-3957-8C43-44E512B11A2C}"/>
                </a:ext>
              </a:extLst>
            </p:cNvPr>
            <p:cNvSpPr/>
            <p:nvPr userDrawn="1"/>
          </p:nvSpPr>
          <p:spPr>
            <a:xfrm rot="17238393" flipV="1">
              <a:off x="5890701" y="198879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Arrow: Chevron 21">
              <a:extLst>
                <a:ext uri="{FF2B5EF4-FFF2-40B4-BE49-F238E27FC236}">
                  <a16:creationId xmlns:a16="http://schemas.microsoft.com/office/drawing/2014/main" id="{40EE71F5-30D8-101A-0878-9BD580A5AA31}"/>
                </a:ext>
              </a:extLst>
            </p:cNvPr>
            <p:cNvSpPr/>
            <p:nvPr userDrawn="1"/>
          </p:nvSpPr>
          <p:spPr>
            <a:xfrm rot="17238393" flipV="1">
              <a:off x="5964137" y="174182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4086449600"/>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8D624FC-8843-6DB8-64B7-7F3ECF7BDD04}"/>
              </a:ext>
            </a:extLst>
          </p:cNvPr>
          <p:cNvSpPr txBox="1"/>
          <p:nvPr/>
        </p:nvSpPr>
        <p:spPr>
          <a:xfrm>
            <a:off x="9985381" y="6168499"/>
            <a:ext cx="203112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3" name="TextBox 2">
            <a:extLst>
              <a:ext uri="{FF2B5EF4-FFF2-40B4-BE49-F238E27FC236}">
                <a16:creationId xmlns:a16="http://schemas.microsoft.com/office/drawing/2014/main" id="{A5236293-F832-F162-EE10-31B7820EF3D8}"/>
              </a:ext>
            </a:extLst>
          </p:cNvPr>
          <p:cNvSpPr txBox="1"/>
          <p:nvPr/>
        </p:nvSpPr>
        <p:spPr>
          <a:xfrm>
            <a:off x="8088926" y="6168499"/>
            <a:ext cx="18964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4" name="TextBox 3">
            <a:extLst>
              <a:ext uri="{FF2B5EF4-FFF2-40B4-BE49-F238E27FC236}">
                <a16:creationId xmlns:a16="http://schemas.microsoft.com/office/drawing/2014/main" id="{C73A9497-7341-A94E-700F-D8EF89735570}"/>
              </a:ext>
            </a:extLst>
          </p:cNvPr>
          <p:cNvSpPr txBox="1"/>
          <p:nvPr/>
        </p:nvSpPr>
        <p:spPr>
          <a:xfrm>
            <a:off x="6135938" y="6168499"/>
            <a:ext cx="18964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5" name="TextBox 4">
            <a:extLst>
              <a:ext uri="{FF2B5EF4-FFF2-40B4-BE49-F238E27FC236}">
                <a16:creationId xmlns:a16="http://schemas.microsoft.com/office/drawing/2014/main" id="{AD4C871B-2415-B9EC-37AD-A0B9EF5B736F}"/>
              </a:ext>
            </a:extLst>
          </p:cNvPr>
          <p:cNvSpPr txBox="1"/>
          <p:nvPr/>
        </p:nvSpPr>
        <p:spPr>
          <a:xfrm>
            <a:off x="4182950" y="6168499"/>
            <a:ext cx="17768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6" name="TextBox 5">
            <a:extLst>
              <a:ext uri="{FF2B5EF4-FFF2-40B4-BE49-F238E27FC236}">
                <a16:creationId xmlns:a16="http://schemas.microsoft.com/office/drawing/2014/main" id="{4FB6945E-78FC-6C34-74F1-B1657FF7F885}"/>
              </a:ext>
            </a:extLst>
          </p:cNvPr>
          <p:cNvSpPr txBox="1"/>
          <p:nvPr/>
        </p:nvSpPr>
        <p:spPr>
          <a:xfrm>
            <a:off x="574972" y="6168499"/>
            <a:ext cx="120808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sp>
        <p:nvSpPr>
          <p:cNvPr id="7" name="TextBox 6">
            <a:extLst>
              <a:ext uri="{FF2B5EF4-FFF2-40B4-BE49-F238E27FC236}">
                <a16:creationId xmlns:a16="http://schemas.microsoft.com/office/drawing/2014/main" id="{B4FF336E-1FD8-0D29-2E08-EADF30342259}"/>
              </a:ext>
            </a:extLst>
          </p:cNvPr>
          <p:cNvSpPr txBox="1"/>
          <p:nvPr/>
        </p:nvSpPr>
        <p:spPr>
          <a:xfrm>
            <a:off x="2433841" y="6168499"/>
            <a:ext cx="1489814"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9" name="TextBox 8">
            <a:extLst>
              <a:ext uri="{FF2B5EF4-FFF2-40B4-BE49-F238E27FC236}">
                <a16:creationId xmlns:a16="http://schemas.microsoft.com/office/drawing/2014/main" id="{1D433207-7726-976A-413D-E3DB25140517}"/>
              </a:ext>
            </a:extLst>
          </p:cNvPr>
          <p:cNvSpPr txBox="1"/>
          <p:nvPr/>
        </p:nvSpPr>
        <p:spPr>
          <a:xfrm>
            <a:off x="8426723" y="951107"/>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10" name="TextBox 9">
            <a:extLst>
              <a:ext uri="{FF2B5EF4-FFF2-40B4-BE49-F238E27FC236}">
                <a16:creationId xmlns:a16="http://schemas.microsoft.com/office/drawing/2014/main" id="{9B1490C8-610D-ABB4-40FB-FCB59881DACC}"/>
              </a:ext>
            </a:extLst>
          </p:cNvPr>
          <p:cNvSpPr txBox="1"/>
          <p:nvPr/>
        </p:nvSpPr>
        <p:spPr>
          <a:xfrm>
            <a:off x="398187" y="1614768"/>
            <a:ext cx="11123235" cy="4124206"/>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endParaRPr lang="en-US" sz="1600" dirty="0"/>
          </a:p>
        </p:txBody>
      </p:sp>
      <p:sp>
        <p:nvSpPr>
          <p:cNvPr id="11" name="TextBox 10">
            <a:extLst>
              <a:ext uri="{FF2B5EF4-FFF2-40B4-BE49-F238E27FC236}">
                <a16:creationId xmlns:a16="http://schemas.microsoft.com/office/drawing/2014/main" id="{D72272D5-45B8-B06F-BD4B-685F39AF5537}"/>
              </a:ext>
            </a:extLst>
          </p:cNvPr>
          <p:cNvSpPr txBox="1"/>
          <p:nvPr/>
        </p:nvSpPr>
        <p:spPr>
          <a:xfrm>
            <a:off x="8816095" y="293803"/>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spTree>
    <p:extLst>
      <p:ext uri="{BB962C8B-B14F-4D97-AF65-F5344CB8AC3E}">
        <p14:creationId xmlns:p14="http://schemas.microsoft.com/office/powerpoint/2010/main" val="2996853635"/>
      </p:ext>
    </p:extLst>
  </p:cSld>
  <p:clrMapOvr>
    <a:masterClrMapping/>
  </p:clrMapOvr>
  <mc:AlternateContent xmlns:mc="http://schemas.openxmlformats.org/markup-compatibility/2006">
    <mc:Choice xmlns:p14="http://schemas.microsoft.com/office/powerpoint/2010/main" Requires="p14">
      <p:transition spd="slow" p14:dur="1400">
        <p14:door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right)">
                                      <p:cBhvr>
                                        <p:cTn id="7" dur="500"/>
                                        <p:tgtEl>
                                          <p:spTgt spid="11"/>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right)">
                                      <p:cBhvr>
                                        <p:cTn id="10" dur="500"/>
                                        <p:tgtEl>
                                          <p:spTgt spid="9"/>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right)">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F6D6F7-F50F-ABA8-8EAC-DE884B68B72C}"/>
              </a:ext>
            </a:extLst>
          </p:cNvPr>
          <p:cNvSpPr txBox="1"/>
          <p:nvPr/>
        </p:nvSpPr>
        <p:spPr>
          <a:xfrm>
            <a:off x="2891117" y="1077960"/>
            <a:ext cx="2648932" cy="600164"/>
          </a:xfrm>
          <a:prstGeom prst="rect">
            <a:avLst/>
          </a:prstGeom>
          <a:noFill/>
        </p:spPr>
        <p:txBody>
          <a:bodyPr wrap="square">
            <a:spAutoFit/>
          </a:bodyPr>
          <a:lstStyle/>
          <a:p>
            <a:pPr algn="ctr" rtl="1">
              <a:lnSpc>
                <a:spcPct val="150000"/>
              </a:lnSpc>
              <a:spcBef>
                <a:spcPct val="0"/>
              </a:spcBef>
              <a:buNone/>
            </a:pPr>
            <a:r>
              <a:rPr lang="fa-IR" altLang="en-US" sz="2400" b="1" dirty="0">
                <a:latin typeface="Damavand ExtraBold" panose="00000900000000000000" pitchFamily="2" charset="-78"/>
                <a:cs typeface="B Titr" panose="00000700000000000000" pitchFamily="2" charset="-78"/>
              </a:rPr>
              <a:t>کلــــیات پژوهش</a:t>
            </a:r>
            <a:endParaRPr lang="fa-IR" altLang="en-US" sz="1400" b="1" dirty="0">
              <a:latin typeface="Damavand ExtraBold" panose="00000900000000000000" pitchFamily="2" charset="-78"/>
              <a:cs typeface="B Titr" panose="00000700000000000000" pitchFamily="2" charset="-78"/>
            </a:endParaRPr>
          </a:p>
        </p:txBody>
      </p:sp>
      <p:sp>
        <p:nvSpPr>
          <p:cNvPr id="3" name="TextBox 2">
            <a:extLst>
              <a:ext uri="{FF2B5EF4-FFF2-40B4-BE49-F238E27FC236}">
                <a16:creationId xmlns:a16="http://schemas.microsoft.com/office/drawing/2014/main" id="{C945CD47-5E44-2629-D000-EC4B9DC59077}"/>
              </a:ext>
            </a:extLst>
          </p:cNvPr>
          <p:cNvSpPr txBox="1"/>
          <p:nvPr/>
        </p:nvSpPr>
        <p:spPr>
          <a:xfrm>
            <a:off x="3248142" y="1856561"/>
            <a:ext cx="1934883" cy="600164"/>
          </a:xfrm>
          <a:prstGeom prst="rect">
            <a:avLst/>
          </a:prstGeom>
          <a:noFill/>
        </p:spPr>
        <p:txBody>
          <a:bodyPr wrap="square">
            <a:spAutoFit/>
          </a:bodyPr>
          <a:lstStyle/>
          <a:p>
            <a:pPr algn="ctr" rtl="1">
              <a:lnSpc>
                <a:spcPct val="150000"/>
              </a:lnSpc>
              <a:spcBef>
                <a:spcPct val="0"/>
              </a:spcBef>
              <a:buNone/>
            </a:pPr>
            <a:r>
              <a:rPr lang="fa-IR" altLang="en-US" sz="2400" b="1" dirty="0">
                <a:latin typeface="Damavand ExtraBold" panose="00000900000000000000" pitchFamily="2" charset="-78"/>
                <a:cs typeface="B Titr" panose="00000700000000000000" pitchFamily="2" charset="-78"/>
              </a:rPr>
              <a:t>مفاهیم و پیشینه</a:t>
            </a:r>
            <a:endParaRPr lang="fa-IR" altLang="en-US" sz="1400" b="1" dirty="0">
              <a:latin typeface="Damavand ExtraBold" panose="00000900000000000000" pitchFamily="2" charset="-78"/>
              <a:cs typeface="B Titr" panose="00000700000000000000" pitchFamily="2" charset="-78"/>
            </a:endParaRPr>
          </a:p>
        </p:txBody>
      </p:sp>
      <p:sp>
        <p:nvSpPr>
          <p:cNvPr id="4" name="TextBox 3">
            <a:extLst>
              <a:ext uri="{FF2B5EF4-FFF2-40B4-BE49-F238E27FC236}">
                <a16:creationId xmlns:a16="http://schemas.microsoft.com/office/drawing/2014/main" id="{502CA2F4-FB1C-C177-462D-C4301CA51065}"/>
              </a:ext>
            </a:extLst>
          </p:cNvPr>
          <p:cNvSpPr txBox="1"/>
          <p:nvPr/>
        </p:nvSpPr>
        <p:spPr>
          <a:xfrm>
            <a:off x="3432869" y="2660177"/>
            <a:ext cx="1565428" cy="600164"/>
          </a:xfrm>
          <a:prstGeom prst="rect">
            <a:avLst/>
          </a:prstGeom>
          <a:noFill/>
        </p:spPr>
        <p:txBody>
          <a:bodyPr wrap="square">
            <a:spAutoFit/>
          </a:bodyPr>
          <a:lstStyle/>
          <a:p>
            <a:pPr algn="ctr" rtl="1">
              <a:lnSpc>
                <a:spcPct val="150000"/>
              </a:lnSpc>
              <a:spcBef>
                <a:spcPct val="0"/>
              </a:spcBef>
              <a:buNone/>
            </a:pPr>
            <a:r>
              <a:rPr lang="fa-IR" altLang="en-US" sz="2400" b="1" dirty="0">
                <a:latin typeface="Damavand ExtraBold" panose="00000900000000000000" pitchFamily="2" charset="-78"/>
                <a:cs typeface="B Titr" panose="00000700000000000000" pitchFamily="2" charset="-78"/>
              </a:rPr>
              <a:t>روش تحقیق</a:t>
            </a:r>
            <a:endParaRPr lang="fa-IR" altLang="en-US" sz="1400" b="1" dirty="0">
              <a:latin typeface="Damavand ExtraBold" panose="00000900000000000000" pitchFamily="2" charset="-78"/>
              <a:cs typeface="B Titr" panose="00000700000000000000" pitchFamily="2" charset="-78"/>
            </a:endParaRPr>
          </a:p>
        </p:txBody>
      </p:sp>
      <p:sp>
        <p:nvSpPr>
          <p:cNvPr id="5" name="TextBox 4">
            <a:extLst>
              <a:ext uri="{FF2B5EF4-FFF2-40B4-BE49-F238E27FC236}">
                <a16:creationId xmlns:a16="http://schemas.microsoft.com/office/drawing/2014/main" id="{198E9CB6-A225-4DA3-C832-EF3F147C4770}"/>
              </a:ext>
            </a:extLst>
          </p:cNvPr>
          <p:cNvSpPr txBox="1"/>
          <p:nvPr/>
        </p:nvSpPr>
        <p:spPr>
          <a:xfrm>
            <a:off x="3432869" y="3461955"/>
            <a:ext cx="1565428" cy="600164"/>
          </a:xfrm>
          <a:prstGeom prst="rect">
            <a:avLst/>
          </a:prstGeom>
          <a:noFill/>
        </p:spPr>
        <p:txBody>
          <a:bodyPr wrap="square">
            <a:spAutoFit/>
          </a:bodyPr>
          <a:lstStyle/>
          <a:p>
            <a:pPr algn="ctr" rtl="1">
              <a:lnSpc>
                <a:spcPct val="150000"/>
              </a:lnSpc>
              <a:spcBef>
                <a:spcPct val="0"/>
              </a:spcBef>
              <a:buNone/>
            </a:pPr>
            <a:r>
              <a:rPr lang="fa-IR" altLang="en-US" sz="2400" b="1" dirty="0">
                <a:latin typeface="Damavand ExtraBold" panose="00000900000000000000" pitchFamily="2" charset="-78"/>
                <a:cs typeface="B Titr" panose="00000700000000000000" pitchFamily="2" charset="-78"/>
              </a:rPr>
              <a:t>بحث و نتایج</a:t>
            </a:r>
            <a:endParaRPr lang="fa-IR" altLang="en-US" sz="1400" b="1" dirty="0">
              <a:latin typeface="Damavand ExtraBold" panose="00000900000000000000" pitchFamily="2" charset="-78"/>
              <a:cs typeface="B Titr" panose="00000700000000000000" pitchFamily="2" charset="-78"/>
            </a:endParaRPr>
          </a:p>
        </p:txBody>
      </p:sp>
      <p:sp>
        <p:nvSpPr>
          <p:cNvPr id="6" name="TextBox 5">
            <a:extLst>
              <a:ext uri="{FF2B5EF4-FFF2-40B4-BE49-F238E27FC236}">
                <a16:creationId xmlns:a16="http://schemas.microsoft.com/office/drawing/2014/main" id="{C3A072E8-64A6-B6C3-78BA-4F46E1F75649}"/>
              </a:ext>
            </a:extLst>
          </p:cNvPr>
          <p:cNvSpPr txBox="1"/>
          <p:nvPr/>
        </p:nvSpPr>
        <p:spPr>
          <a:xfrm>
            <a:off x="3428251" y="5071880"/>
            <a:ext cx="1574664" cy="600164"/>
          </a:xfrm>
          <a:prstGeom prst="rect">
            <a:avLst/>
          </a:prstGeom>
          <a:noFill/>
        </p:spPr>
        <p:txBody>
          <a:bodyPr wrap="square">
            <a:spAutoFit/>
          </a:bodyPr>
          <a:lstStyle/>
          <a:p>
            <a:pPr algn="ctr" rtl="1">
              <a:lnSpc>
                <a:spcPct val="150000"/>
              </a:lnSpc>
              <a:spcBef>
                <a:spcPct val="0"/>
              </a:spcBef>
              <a:buNone/>
            </a:pPr>
            <a:r>
              <a:rPr lang="fa-IR" altLang="en-US" sz="2400" b="1" dirty="0">
                <a:latin typeface="Damavand ExtraBold" panose="00000900000000000000" pitchFamily="2" charset="-78"/>
                <a:cs typeface="B Titr" panose="00000700000000000000" pitchFamily="2" charset="-78"/>
              </a:rPr>
              <a:t>منـــابع</a:t>
            </a:r>
            <a:endParaRPr lang="fa-IR" altLang="en-US" sz="1400" b="1" dirty="0">
              <a:latin typeface="Damavand ExtraBold" panose="00000900000000000000" pitchFamily="2" charset="-78"/>
              <a:cs typeface="B Titr" panose="00000700000000000000" pitchFamily="2" charset="-78"/>
            </a:endParaRPr>
          </a:p>
        </p:txBody>
      </p:sp>
      <p:sp>
        <p:nvSpPr>
          <p:cNvPr id="7" name="TextBox 6">
            <a:extLst>
              <a:ext uri="{FF2B5EF4-FFF2-40B4-BE49-F238E27FC236}">
                <a16:creationId xmlns:a16="http://schemas.microsoft.com/office/drawing/2014/main" id="{D3216D65-2E69-22D2-6436-2795D0AA25F0}"/>
              </a:ext>
            </a:extLst>
          </p:cNvPr>
          <p:cNvSpPr txBox="1"/>
          <p:nvPr/>
        </p:nvSpPr>
        <p:spPr>
          <a:xfrm>
            <a:off x="3504451" y="4226798"/>
            <a:ext cx="1422265" cy="600164"/>
          </a:xfrm>
          <a:prstGeom prst="rect">
            <a:avLst/>
          </a:prstGeom>
          <a:noFill/>
        </p:spPr>
        <p:txBody>
          <a:bodyPr wrap="square">
            <a:spAutoFit/>
          </a:bodyPr>
          <a:lstStyle/>
          <a:p>
            <a:pPr algn="ctr" rtl="1">
              <a:lnSpc>
                <a:spcPct val="150000"/>
              </a:lnSpc>
              <a:spcBef>
                <a:spcPct val="0"/>
              </a:spcBef>
              <a:buNone/>
            </a:pPr>
            <a:r>
              <a:rPr lang="fa-IR" altLang="en-US" sz="2400" b="1" dirty="0">
                <a:latin typeface="Damavand ExtraBold" panose="00000900000000000000" pitchFamily="2" charset="-78"/>
                <a:cs typeface="B Titr" panose="00000700000000000000" pitchFamily="2" charset="-78"/>
              </a:rPr>
              <a:t>نتیجه گیری</a:t>
            </a:r>
            <a:endParaRPr lang="fa-IR" altLang="en-US" sz="1400" b="1" dirty="0">
              <a:latin typeface="Damavand ExtraBold" panose="00000900000000000000" pitchFamily="2" charset="-78"/>
              <a:cs typeface="B Titr" panose="00000700000000000000" pitchFamily="2" charset="-78"/>
            </a:endParaRPr>
          </a:p>
        </p:txBody>
      </p:sp>
      <p:sp>
        <p:nvSpPr>
          <p:cNvPr id="8" name="TextBox 7">
            <a:extLst>
              <a:ext uri="{FF2B5EF4-FFF2-40B4-BE49-F238E27FC236}">
                <a16:creationId xmlns:a16="http://schemas.microsoft.com/office/drawing/2014/main" id="{BAE849BE-CBD9-3EA9-C848-3EAC160104C5}"/>
              </a:ext>
            </a:extLst>
          </p:cNvPr>
          <p:cNvSpPr txBox="1"/>
          <p:nvPr/>
        </p:nvSpPr>
        <p:spPr>
          <a:xfrm rot="16200000">
            <a:off x="7821334" y="2574906"/>
            <a:ext cx="4958517" cy="1615827"/>
          </a:xfrm>
          <a:prstGeom prst="rect">
            <a:avLst/>
          </a:prstGeom>
          <a:noFill/>
        </p:spPr>
        <p:txBody>
          <a:bodyPr wrap="square">
            <a:spAutoFit/>
          </a:bodyPr>
          <a:lstStyle/>
          <a:p>
            <a:pPr algn="ctr" rtl="1">
              <a:lnSpc>
                <a:spcPct val="150000"/>
              </a:lnSpc>
              <a:spcBef>
                <a:spcPct val="0"/>
              </a:spcBef>
              <a:buNone/>
            </a:pPr>
            <a:r>
              <a:rPr lang="fa-IR" altLang="en-US" sz="7200" b="1" dirty="0">
                <a:latin typeface="Damavand ExtraBold" panose="00000900000000000000" pitchFamily="2" charset="-78"/>
                <a:cs typeface="B Titr" panose="00000700000000000000" pitchFamily="2" charset="-78"/>
              </a:rPr>
              <a:t>فـهرست نامه</a:t>
            </a:r>
            <a:endParaRPr lang="fa-IR" altLang="en-US" sz="4800" b="1" dirty="0">
              <a:latin typeface="Damavand ExtraBold" panose="00000900000000000000" pitchFamily="2" charset="-78"/>
              <a:cs typeface="B Titr" panose="00000700000000000000" pitchFamily="2" charset="-78"/>
            </a:endParaRPr>
          </a:p>
        </p:txBody>
      </p:sp>
    </p:spTree>
    <p:extLst>
      <p:ext uri="{BB962C8B-B14F-4D97-AF65-F5344CB8AC3E}">
        <p14:creationId xmlns:p14="http://schemas.microsoft.com/office/powerpoint/2010/main" val="2149114334"/>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fill="hold"/>
                                        <p:tgtEl>
                                          <p:spTgt spid="5"/>
                                        </p:tgtEl>
                                        <p:attrNameLst>
                                          <p:attrName>ppt_x</p:attrName>
                                        </p:attrNameLst>
                                      </p:cBhvr>
                                      <p:tavLst>
                                        <p:tav tm="0">
                                          <p:val>
                                            <p:strVal val="#ppt_x"/>
                                          </p:val>
                                        </p:tav>
                                        <p:tav tm="100000">
                                          <p:val>
                                            <p:strVal val="#ppt_x"/>
                                          </p:val>
                                        </p:tav>
                                      </p:tavLst>
                                    </p:anim>
                                    <p:anim calcmode="lin" valueType="num">
                                      <p:cBhvr additive="base">
                                        <p:cTn id="3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ppt_x"/>
                                          </p:val>
                                        </p:tav>
                                        <p:tav tm="100000">
                                          <p:val>
                                            <p:strVal val="#ppt_x"/>
                                          </p:val>
                                        </p:tav>
                                      </p:tavLst>
                                    </p:anim>
                                    <p:anim calcmode="lin" valueType="num">
                                      <p:cBhvr additive="base">
                                        <p:cTn id="3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additive="base">
                                        <p:cTn id="42" dur="500" fill="hold"/>
                                        <p:tgtEl>
                                          <p:spTgt spid="6"/>
                                        </p:tgtEl>
                                        <p:attrNameLst>
                                          <p:attrName>ppt_x</p:attrName>
                                        </p:attrNameLst>
                                      </p:cBhvr>
                                      <p:tavLst>
                                        <p:tav tm="0">
                                          <p:val>
                                            <p:strVal val="#ppt_x"/>
                                          </p:val>
                                        </p:tav>
                                        <p:tav tm="100000">
                                          <p:val>
                                            <p:strVal val="#ppt_x"/>
                                          </p:val>
                                        </p:tav>
                                      </p:tavLst>
                                    </p:anim>
                                    <p:anim calcmode="lin" valueType="num">
                                      <p:cBhvr additive="base">
                                        <p:cTn id="4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8D624FC-8843-6DB8-64B7-7F3ECF7BDD04}"/>
              </a:ext>
            </a:extLst>
          </p:cNvPr>
          <p:cNvSpPr txBox="1"/>
          <p:nvPr/>
        </p:nvSpPr>
        <p:spPr>
          <a:xfrm>
            <a:off x="9985381" y="6168499"/>
            <a:ext cx="203112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3" name="TextBox 2">
            <a:extLst>
              <a:ext uri="{FF2B5EF4-FFF2-40B4-BE49-F238E27FC236}">
                <a16:creationId xmlns:a16="http://schemas.microsoft.com/office/drawing/2014/main" id="{A5236293-F832-F162-EE10-31B7820EF3D8}"/>
              </a:ext>
            </a:extLst>
          </p:cNvPr>
          <p:cNvSpPr txBox="1"/>
          <p:nvPr/>
        </p:nvSpPr>
        <p:spPr>
          <a:xfrm>
            <a:off x="8088926" y="6168499"/>
            <a:ext cx="18964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4" name="TextBox 3">
            <a:extLst>
              <a:ext uri="{FF2B5EF4-FFF2-40B4-BE49-F238E27FC236}">
                <a16:creationId xmlns:a16="http://schemas.microsoft.com/office/drawing/2014/main" id="{C73A9497-7341-A94E-700F-D8EF89735570}"/>
              </a:ext>
            </a:extLst>
          </p:cNvPr>
          <p:cNvSpPr txBox="1"/>
          <p:nvPr/>
        </p:nvSpPr>
        <p:spPr>
          <a:xfrm>
            <a:off x="6135938" y="6168499"/>
            <a:ext cx="18964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5" name="TextBox 4">
            <a:extLst>
              <a:ext uri="{FF2B5EF4-FFF2-40B4-BE49-F238E27FC236}">
                <a16:creationId xmlns:a16="http://schemas.microsoft.com/office/drawing/2014/main" id="{AD4C871B-2415-B9EC-37AD-A0B9EF5B736F}"/>
              </a:ext>
            </a:extLst>
          </p:cNvPr>
          <p:cNvSpPr txBox="1"/>
          <p:nvPr/>
        </p:nvSpPr>
        <p:spPr>
          <a:xfrm>
            <a:off x="4182950" y="6168499"/>
            <a:ext cx="17768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6" name="TextBox 5">
            <a:extLst>
              <a:ext uri="{FF2B5EF4-FFF2-40B4-BE49-F238E27FC236}">
                <a16:creationId xmlns:a16="http://schemas.microsoft.com/office/drawing/2014/main" id="{4FB6945E-78FC-6C34-74F1-B1657FF7F885}"/>
              </a:ext>
            </a:extLst>
          </p:cNvPr>
          <p:cNvSpPr txBox="1"/>
          <p:nvPr/>
        </p:nvSpPr>
        <p:spPr>
          <a:xfrm>
            <a:off x="574972" y="6168499"/>
            <a:ext cx="120808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sp>
        <p:nvSpPr>
          <p:cNvPr id="7" name="TextBox 6">
            <a:extLst>
              <a:ext uri="{FF2B5EF4-FFF2-40B4-BE49-F238E27FC236}">
                <a16:creationId xmlns:a16="http://schemas.microsoft.com/office/drawing/2014/main" id="{B4FF336E-1FD8-0D29-2E08-EADF30342259}"/>
              </a:ext>
            </a:extLst>
          </p:cNvPr>
          <p:cNvSpPr txBox="1"/>
          <p:nvPr/>
        </p:nvSpPr>
        <p:spPr>
          <a:xfrm>
            <a:off x="2433841" y="6168499"/>
            <a:ext cx="1489814"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9" name="TextBox 8">
            <a:extLst>
              <a:ext uri="{FF2B5EF4-FFF2-40B4-BE49-F238E27FC236}">
                <a16:creationId xmlns:a16="http://schemas.microsoft.com/office/drawing/2014/main" id="{1D433207-7726-976A-413D-E3DB25140517}"/>
              </a:ext>
            </a:extLst>
          </p:cNvPr>
          <p:cNvSpPr txBox="1"/>
          <p:nvPr/>
        </p:nvSpPr>
        <p:spPr>
          <a:xfrm>
            <a:off x="8426723" y="923399"/>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11" name="TextBox 10">
            <a:extLst>
              <a:ext uri="{FF2B5EF4-FFF2-40B4-BE49-F238E27FC236}">
                <a16:creationId xmlns:a16="http://schemas.microsoft.com/office/drawing/2014/main" id="{D72272D5-45B8-B06F-BD4B-685F39AF5537}"/>
              </a:ext>
            </a:extLst>
          </p:cNvPr>
          <p:cNvSpPr txBox="1"/>
          <p:nvPr/>
        </p:nvSpPr>
        <p:spPr>
          <a:xfrm>
            <a:off x="8816095" y="293803"/>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sp>
        <p:nvSpPr>
          <p:cNvPr id="8" name="Rectangle: Rounded Corners 7">
            <a:extLst>
              <a:ext uri="{FF2B5EF4-FFF2-40B4-BE49-F238E27FC236}">
                <a16:creationId xmlns:a16="http://schemas.microsoft.com/office/drawing/2014/main" id="{1377F140-AA5F-57C0-5181-C5EB554387D9}"/>
              </a:ext>
            </a:extLst>
          </p:cNvPr>
          <p:cNvSpPr/>
          <p:nvPr/>
        </p:nvSpPr>
        <p:spPr>
          <a:xfrm>
            <a:off x="1320800" y="1958109"/>
            <a:ext cx="2780145" cy="2004291"/>
          </a:xfrm>
          <a:prstGeom prst="roundRect">
            <a:avLst/>
          </a:prstGeom>
          <a:noFill/>
          <a:ln w="19050">
            <a:solidFill>
              <a:srgbClr val="843C0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11">
            <a:extLst>
              <a:ext uri="{FF2B5EF4-FFF2-40B4-BE49-F238E27FC236}">
                <a16:creationId xmlns:a16="http://schemas.microsoft.com/office/drawing/2014/main" id="{F597A1E7-B42A-7FB2-93FF-9A25B4167A2B}"/>
              </a:ext>
            </a:extLst>
          </p:cNvPr>
          <p:cNvSpPr/>
          <p:nvPr/>
        </p:nvSpPr>
        <p:spPr>
          <a:xfrm>
            <a:off x="4705927" y="1958108"/>
            <a:ext cx="2780145" cy="2004291"/>
          </a:xfrm>
          <a:prstGeom prst="roundRect">
            <a:avLst/>
          </a:prstGeom>
          <a:noFill/>
          <a:ln w="19050">
            <a:solidFill>
              <a:srgbClr val="843C0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421D452A-368B-4D10-89B6-D07EE045356B}"/>
              </a:ext>
            </a:extLst>
          </p:cNvPr>
          <p:cNvSpPr/>
          <p:nvPr/>
        </p:nvSpPr>
        <p:spPr>
          <a:xfrm>
            <a:off x="8032393" y="1958107"/>
            <a:ext cx="2780145" cy="2004291"/>
          </a:xfrm>
          <a:prstGeom prst="roundRect">
            <a:avLst/>
          </a:prstGeom>
          <a:noFill/>
          <a:ln w="19050">
            <a:solidFill>
              <a:srgbClr val="843C0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2617F7D4-2CFE-1795-D691-2222BE8F2025}"/>
              </a:ext>
            </a:extLst>
          </p:cNvPr>
          <p:cNvSpPr/>
          <p:nvPr/>
        </p:nvSpPr>
        <p:spPr>
          <a:xfrm>
            <a:off x="2494616" y="2076476"/>
            <a:ext cx="432512" cy="502380"/>
          </a:xfrm>
          <a:custGeom>
            <a:avLst/>
            <a:gdLst>
              <a:gd name="connsiteX0" fmla="*/ 78286 w 253881"/>
              <a:gd name="connsiteY0" fmla="*/ 168783 h 294894"/>
              <a:gd name="connsiteX1" fmla="*/ 130864 w 253881"/>
              <a:gd name="connsiteY1" fmla="*/ 124492 h 294894"/>
              <a:gd name="connsiteX2" fmla="*/ 175156 w 253881"/>
              <a:gd name="connsiteY2" fmla="*/ 177070 h 294894"/>
              <a:gd name="connsiteX3" fmla="*/ 122578 w 253881"/>
              <a:gd name="connsiteY3" fmla="*/ 221361 h 294894"/>
              <a:gd name="connsiteX4" fmla="*/ 78286 w 253881"/>
              <a:gd name="connsiteY4" fmla="*/ 168783 h 294894"/>
              <a:gd name="connsiteX5" fmla="*/ 78286 w 253881"/>
              <a:gd name="connsiteY5" fmla="*/ 168783 h 294894"/>
              <a:gd name="connsiteX6" fmla="*/ 232020 w 253881"/>
              <a:gd name="connsiteY6" fmla="*/ 87440 h 294894"/>
              <a:gd name="connsiteX7" fmla="*/ 217637 w 253881"/>
              <a:gd name="connsiteY7" fmla="*/ 71818 h 294894"/>
              <a:gd name="connsiteX8" fmla="*/ 216780 w 253881"/>
              <a:gd name="connsiteY8" fmla="*/ 71818 h 294894"/>
              <a:gd name="connsiteX9" fmla="*/ 206017 w 253881"/>
              <a:gd name="connsiteY9" fmla="*/ 81725 h 294894"/>
              <a:gd name="connsiteX10" fmla="*/ 149438 w 253881"/>
              <a:gd name="connsiteY10" fmla="*/ 53721 h 294894"/>
              <a:gd name="connsiteX11" fmla="*/ 149438 w 253881"/>
              <a:gd name="connsiteY11" fmla="*/ 32576 h 294894"/>
              <a:gd name="connsiteX12" fmla="*/ 147914 w 253881"/>
              <a:gd name="connsiteY12" fmla="*/ 31052 h 294894"/>
              <a:gd name="connsiteX13" fmla="*/ 105718 w 253881"/>
              <a:gd name="connsiteY13" fmla="*/ 31052 h 294894"/>
              <a:gd name="connsiteX14" fmla="*/ 104194 w 253881"/>
              <a:gd name="connsiteY14" fmla="*/ 32576 h 294894"/>
              <a:gd name="connsiteX15" fmla="*/ 104194 w 253881"/>
              <a:gd name="connsiteY15" fmla="*/ 53245 h 294894"/>
              <a:gd name="connsiteX16" fmla="*/ 46092 w 253881"/>
              <a:gd name="connsiteY16" fmla="*/ 80867 h 294894"/>
              <a:gd name="connsiteX17" fmla="*/ 37138 w 253881"/>
              <a:gd name="connsiteY17" fmla="*/ 72581 h 294894"/>
              <a:gd name="connsiteX18" fmla="*/ 36281 w 253881"/>
              <a:gd name="connsiteY18" fmla="*/ 72581 h 294894"/>
              <a:gd name="connsiteX19" fmla="*/ 21898 w 253881"/>
              <a:gd name="connsiteY19" fmla="*/ 88202 h 294894"/>
              <a:gd name="connsiteX20" fmla="*/ 21898 w 253881"/>
              <a:gd name="connsiteY20" fmla="*/ 89059 h 294894"/>
              <a:gd name="connsiteX21" fmla="*/ 30566 w 253881"/>
              <a:gd name="connsiteY21" fmla="*/ 96965 h 294894"/>
              <a:gd name="connsiteX22" fmla="*/ 3801 w 253881"/>
              <a:gd name="connsiteY22" fmla="*/ 173069 h 294894"/>
              <a:gd name="connsiteX23" fmla="*/ 125626 w 253881"/>
              <a:gd name="connsiteY23" fmla="*/ 294894 h 294894"/>
              <a:gd name="connsiteX24" fmla="*/ 247450 w 253881"/>
              <a:gd name="connsiteY24" fmla="*/ 173069 h 294894"/>
              <a:gd name="connsiteX25" fmla="*/ 221542 w 253881"/>
              <a:gd name="connsiteY25" fmla="*/ 97917 h 294894"/>
              <a:gd name="connsiteX26" fmla="*/ 232115 w 253881"/>
              <a:gd name="connsiteY26" fmla="*/ 88202 h 294894"/>
              <a:gd name="connsiteX27" fmla="*/ 232020 w 253881"/>
              <a:gd name="connsiteY27" fmla="*/ 87440 h 294894"/>
              <a:gd name="connsiteX28" fmla="*/ 232020 w 253881"/>
              <a:gd name="connsiteY28" fmla="*/ 87440 h 294894"/>
              <a:gd name="connsiteX29" fmla="*/ 125530 w 253881"/>
              <a:gd name="connsiteY29" fmla="*/ 62484 h 294894"/>
              <a:gd name="connsiteX30" fmla="*/ 14755 w 253881"/>
              <a:gd name="connsiteY30" fmla="*/ 173260 h 294894"/>
              <a:gd name="connsiteX31" fmla="*/ 125530 w 253881"/>
              <a:gd name="connsiteY31" fmla="*/ 284036 h 294894"/>
              <a:gd name="connsiteX32" fmla="*/ 236306 w 253881"/>
              <a:gd name="connsiteY32" fmla="*/ 173165 h 294894"/>
              <a:gd name="connsiteX33" fmla="*/ 125530 w 253881"/>
              <a:gd name="connsiteY33" fmla="*/ 62484 h 294894"/>
              <a:gd name="connsiteX34" fmla="*/ 125530 w 253881"/>
              <a:gd name="connsiteY34" fmla="*/ 62484 h 294894"/>
              <a:gd name="connsiteX35" fmla="*/ 252975 w 253881"/>
              <a:gd name="connsiteY35" fmla="*/ 74295 h 294894"/>
              <a:gd name="connsiteX36" fmla="*/ 252784 w 253881"/>
              <a:gd name="connsiteY36" fmla="*/ 79153 h 294894"/>
              <a:gd name="connsiteX37" fmla="*/ 241926 w 253881"/>
              <a:gd name="connsiteY37" fmla="*/ 89154 h 294894"/>
              <a:gd name="connsiteX38" fmla="*/ 237068 w 253881"/>
              <a:gd name="connsiteY38" fmla="*/ 88964 h 294894"/>
              <a:gd name="connsiteX39" fmla="*/ 216685 w 253881"/>
              <a:gd name="connsiteY39" fmla="*/ 66865 h 294894"/>
              <a:gd name="connsiteX40" fmla="*/ 216875 w 253881"/>
              <a:gd name="connsiteY40" fmla="*/ 62008 h 294894"/>
              <a:gd name="connsiteX41" fmla="*/ 227734 w 253881"/>
              <a:gd name="connsiteY41" fmla="*/ 52007 h 294894"/>
              <a:gd name="connsiteX42" fmla="*/ 232591 w 253881"/>
              <a:gd name="connsiteY42" fmla="*/ 52197 h 294894"/>
              <a:gd name="connsiteX43" fmla="*/ 252975 w 253881"/>
              <a:gd name="connsiteY43" fmla="*/ 74295 h 294894"/>
              <a:gd name="connsiteX44" fmla="*/ 252975 w 253881"/>
              <a:gd name="connsiteY44" fmla="*/ 74295 h 294894"/>
              <a:gd name="connsiteX45" fmla="*/ 943 w 253881"/>
              <a:gd name="connsiteY45" fmla="*/ 75057 h 294894"/>
              <a:gd name="connsiteX46" fmla="*/ 21327 w 253881"/>
              <a:gd name="connsiteY46" fmla="*/ 52959 h 294894"/>
              <a:gd name="connsiteX47" fmla="*/ 26185 w 253881"/>
              <a:gd name="connsiteY47" fmla="*/ 52768 h 294894"/>
              <a:gd name="connsiteX48" fmla="*/ 37043 w 253881"/>
              <a:gd name="connsiteY48" fmla="*/ 62865 h 294894"/>
              <a:gd name="connsiteX49" fmla="*/ 37234 w 253881"/>
              <a:gd name="connsiteY49" fmla="*/ 67723 h 294894"/>
              <a:gd name="connsiteX50" fmla="*/ 16850 w 253881"/>
              <a:gd name="connsiteY50" fmla="*/ 89821 h 294894"/>
              <a:gd name="connsiteX51" fmla="*/ 11992 w 253881"/>
              <a:gd name="connsiteY51" fmla="*/ 90011 h 294894"/>
              <a:gd name="connsiteX52" fmla="*/ 1134 w 253881"/>
              <a:gd name="connsiteY52" fmla="*/ 80010 h 294894"/>
              <a:gd name="connsiteX53" fmla="*/ 943 w 253881"/>
              <a:gd name="connsiteY53" fmla="*/ 75057 h 294894"/>
              <a:gd name="connsiteX54" fmla="*/ 943 w 253881"/>
              <a:gd name="connsiteY54" fmla="*/ 75057 h 294894"/>
              <a:gd name="connsiteX55" fmla="*/ 88478 w 253881"/>
              <a:gd name="connsiteY55" fmla="*/ 0 h 294894"/>
              <a:gd name="connsiteX56" fmla="*/ 164964 w 253881"/>
              <a:gd name="connsiteY56" fmla="*/ 0 h 294894"/>
              <a:gd name="connsiteX57" fmla="*/ 168583 w 253881"/>
              <a:gd name="connsiteY57" fmla="*/ 3620 h 294894"/>
              <a:gd name="connsiteX58" fmla="*/ 168583 w 253881"/>
              <a:gd name="connsiteY58" fmla="*/ 24289 h 294894"/>
              <a:gd name="connsiteX59" fmla="*/ 164964 w 253881"/>
              <a:gd name="connsiteY59" fmla="*/ 27908 h 294894"/>
              <a:gd name="connsiteX60" fmla="*/ 88478 w 253881"/>
              <a:gd name="connsiteY60" fmla="*/ 27908 h 294894"/>
              <a:gd name="connsiteX61" fmla="*/ 84859 w 253881"/>
              <a:gd name="connsiteY61" fmla="*/ 24289 h 294894"/>
              <a:gd name="connsiteX62" fmla="*/ 84859 w 253881"/>
              <a:gd name="connsiteY62" fmla="*/ 3620 h 294894"/>
              <a:gd name="connsiteX63" fmla="*/ 88478 w 253881"/>
              <a:gd name="connsiteY63" fmla="*/ 0 h 294894"/>
              <a:gd name="connsiteX64" fmla="*/ 88478 w 253881"/>
              <a:gd name="connsiteY64" fmla="*/ 0 h 294894"/>
              <a:gd name="connsiteX65" fmla="*/ 110671 w 253881"/>
              <a:gd name="connsiteY65" fmla="*/ 171164 h 294894"/>
              <a:gd name="connsiteX66" fmla="*/ 124578 w 253881"/>
              <a:gd name="connsiteY66" fmla="*/ 187642 h 294894"/>
              <a:gd name="connsiteX67" fmla="*/ 141056 w 253881"/>
              <a:gd name="connsiteY67" fmla="*/ 173736 h 294894"/>
              <a:gd name="connsiteX68" fmla="*/ 127150 w 253881"/>
              <a:gd name="connsiteY68" fmla="*/ 157258 h 294894"/>
              <a:gd name="connsiteX69" fmla="*/ 110671 w 253881"/>
              <a:gd name="connsiteY69" fmla="*/ 171164 h 294894"/>
              <a:gd name="connsiteX70" fmla="*/ 110671 w 253881"/>
              <a:gd name="connsiteY70" fmla="*/ 171164 h 294894"/>
              <a:gd name="connsiteX71" fmla="*/ 49330 w 253881"/>
              <a:gd name="connsiteY71" fmla="*/ 154591 h 294894"/>
              <a:gd name="connsiteX72" fmla="*/ 36948 w 253881"/>
              <a:gd name="connsiteY72" fmla="*/ 156401 h 294894"/>
              <a:gd name="connsiteX73" fmla="*/ 35710 w 253881"/>
              <a:gd name="connsiteY73" fmla="*/ 157639 h 294894"/>
              <a:gd name="connsiteX74" fmla="*/ 34662 w 253881"/>
              <a:gd name="connsiteY74" fmla="*/ 171450 h 294894"/>
              <a:gd name="connsiteX75" fmla="*/ 35614 w 253881"/>
              <a:gd name="connsiteY75" fmla="*/ 172879 h 294894"/>
              <a:gd name="connsiteX76" fmla="*/ 47425 w 253881"/>
              <a:gd name="connsiteY76" fmla="*/ 176689 h 294894"/>
              <a:gd name="connsiteX77" fmla="*/ 50664 w 253881"/>
              <a:gd name="connsiteY77" fmla="*/ 195548 h 294894"/>
              <a:gd name="connsiteX78" fmla="*/ 41139 w 253881"/>
              <a:gd name="connsiteY78" fmla="*/ 203073 h 294894"/>
              <a:gd name="connsiteX79" fmla="*/ 40758 w 253881"/>
              <a:gd name="connsiteY79" fmla="*/ 204788 h 294894"/>
              <a:gd name="connsiteX80" fmla="*/ 46663 w 253881"/>
              <a:gd name="connsiteY80" fmla="*/ 217361 h 294894"/>
              <a:gd name="connsiteX81" fmla="*/ 48187 w 253881"/>
              <a:gd name="connsiteY81" fmla="*/ 218123 h 294894"/>
              <a:gd name="connsiteX82" fmla="*/ 59998 w 253881"/>
              <a:gd name="connsiteY82" fmla="*/ 215646 h 294894"/>
              <a:gd name="connsiteX83" fmla="*/ 72476 w 253881"/>
              <a:gd name="connsiteY83" fmla="*/ 230505 h 294894"/>
              <a:gd name="connsiteX84" fmla="*/ 68095 w 253881"/>
              <a:gd name="connsiteY84" fmla="*/ 241459 h 294894"/>
              <a:gd name="connsiteX85" fmla="*/ 68571 w 253881"/>
              <a:gd name="connsiteY85" fmla="*/ 243078 h 294894"/>
              <a:gd name="connsiteX86" fmla="*/ 80001 w 253881"/>
              <a:gd name="connsiteY86" fmla="*/ 251079 h 294894"/>
              <a:gd name="connsiteX87" fmla="*/ 81715 w 253881"/>
              <a:gd name="connsiteY87" fmla="*/ 250984 h 294894"/>
              <a:gd name="connsiteX88" fmla="*/ 90478 w 253881"/>
              <a:gd name="connsiteY88" fmla="*/ 243173 h 294894"/>
              <a:gd name="connsiteX89" fmla="*/ 108957 w 253881"/>
              <a:gd name="connsiteY89" fmla="*/ 249841 h 294894"/>
              <a:gd name="connsiteX90" fmla="*/ 110576 w 253881"/>
              <a:gd name="connsiteY90" fmla="*/ 261271 h 294894"/>
              <a:gd name="connsiteX91" fmla="*/ 111814 w 253881"/>
              <a:gd name="connsiteY91" fmla="*/ 262509 h 294894"/>
              <a:gd name="connsiteX92" fmla="*/ 125721 w 253881"/>
              <a:gd name="connsiteY92" fmla="*/ 263747 h 294894"/>
              <a:gd name="connsiteX93" fmla="*/ 127150 w 253881"/>
              <a:gd name="connsiteY93" fmla="*/ 262795 h 294894"/>
              <a:gd name="connsiteX94" fmla="*/ 130769 w 253881"/>
              <a:gd name="connsiteY94" fmla="*/ 251746 h 294894"/>
              <a:gd name="connsiteX95" fmla="*/ 150295 w 253881"/>
              <a:gd name="connsiteY95" fmla="*/ 248222 h 294894"/>
              <a:gd name="connsiteX96" fmla="*/ 157439 w 253881"/>
              <a:gd name="connsiteY96" fmla="*/ 257270 h 294894"/>
              <a:gd name="connsiteX97" fmla="*/ 159154 w 253881"/>
              <a:gd name="connsiteY97" fmla="*/ 257651 h 294894"/>
              <a:gd name="connsiteX98" fmla="*/ 171727 w 253881"/>
              <a:gd name="connsiteY98" fmla="*/ 251746 h 294894"/>
              <a:gd name="connsiteX99" fmla="*/ 172489 w 253881"/>
              <a:gd name="connsiteY99" fmla="*/ 250222 h 294894"/>
              <a:gd name="connsiteX100" fmla="*/ 170107 w 253881"/>
              <a:gd name="connsiteY100" fmla="*/ 238792 h 294894"/>
              <a:gd name="connsiteX101" fmla="*/ 185157 w 253881"/>
              <a:gd name="connsiteY101" fmla="*/ 225933 h 294894"/>
              <a:gd name="connsiteX102" fmla="*/ 195920 w 253881"/>
              <a:gd name="connsiteY102" fmla="*/ 230219 h 294894"/>
              <a:gd name="connsiteX103" fmla="*/ 197635 w 253881"/>
              <a:gd name="connsiteY103" fmla="*/ 229743 h 294894"/>
              <a:gd name="connsiteX104" fmla="*/ 205636 w 253881"/>
              <a:gd name="connsiteY104" fmla="*/ 218313 h 294894"/>
              <a:gd name="connsiteX105" fmla="*/ 205540 w 253881"/>
              <a:gd name="connsiteY105" fmla="*/ 216599 h 294894"/>
              <a:gd name="connsiteX106" fmla="*/ 197635 w 253881"/>
              <a:gd name="connsiteY106" fmla="*/ 207836 h 294894"/>
              <a:gd name="connsiteX107" fmla="*/ 204112 w 253881"/>
              <a:gd name="connsiteY107" fmla="*/ 189357 h 294894"/>
              <a:gd name="connsiteX108" fmla="*/ 215827 w 253881"/>
              <a:gd name="connsiteY108" fmla="*/ 187642 h 294894"/>
              <a:gd name="connsiteX109" fmla="*/ 217066 w 253881"/>
              <a:gd name="connsiteY109" fmla="*/ 186404 h 294894"/>
              <a:gd name="connsiteX110" fmla="*/ 218304 w 253881"/>
              <a:gd name="connsiteY110" fmla="*/ 172498 h 294894"/>
              <a:gd name="connsiteX111" fmla="*/ 217351 w 253881"/>
              <a:gd name="connsiteY111" fmla="*/ 171069 h 294894"/>
              <a:gd name="connsiteX112" fmla="*/ 205826 w 253881"/>
              <a:gd name="connsiteY112" fmla="*/ 167259 h 294894"/>
              <a:gd name="connsiteX113" fmla="*/ 202207 w 253881"/>
              <a:gd name="connsiteY113" fmla="*/ 148400 h 294894"/>
              <a:gd name="connsiteX114" fmla="*/ 211732 w 253881"/>
              <a:gd name="connsiteY114" fmla="*/ 140875 h 294894"/>
              <a:gd name="connsiteX115" fmla="*/ 212113 w 253881"/>
              <a:gd name="connsiteY115" fmla="*/ 139160 h 294894"/>
              <a:gd name="connsiteX116" fmla="*/ 206207 w 253881"/>
              <a:gd name="connsiteY116" fmla="*/ 126587 h 294894"/>
              <a:gd name="connsiteX117" fmla="*/ 204683 w 253881"/>
              <a:gd name="connsiteY117" fmla="*/ 125825 h 294894"/>
              <a:gd name="connsiteX118" fmla="*/ 192491 w 253881"/>
              <a:gd name="connsiteY118" fmla="*/ 128397 h 294894"/>
              <a:gd name="connsiteX119" fmla="*/ 180204 w 253881"/>
              <a:gd name="connsiteY119" fmla="*/ 114110 h 294894"/>
              <a:gd name="connsiteX120" fmla="*/ 184871 w 253881"/>
              <a:gd name="connsiteY120" fmla="*/ 102489 h 294894"/>
              <a:gd name="connsiteX121" fmla="*/ 184395 w 253881"/>
              <a:gd name="connsiteY121" fmla="*/ 100775 h 294894"/>
              <a:gd name="connsiteX122" fmla="*/ 172965 w 253881"/>
              <a:gd name="connsiteY122" fmla="*/ 92774 h 294894"/>
              <a:gd name="connsiteX123" fmla="*/ 171250 w 253881"/>
              <a:gd name="connsiteY123" fmla="*/ 92869 h 294894"/>
              <a:gd name="connsiteX124" fmla="*/ 161725 w 253881"/>
              <a:gd name="connsiteY124" fmla="*/ 101346 h 294894"/>
              <a:gd name="connsiteX125" fmla="*/ 144104 w 253881"/>
              <a:gd name="connsiteY125" fmla="*/ 95155 h 294894"/>
              <a:gd name="connsiteX126" fmla="*/ 142294 w 253881"/>
              <a:gd name="connsiteY126" fmla="*/ 82487 h 294894"/>
              <a:gd name="connsiteX127" fmla="*/ 141056 w 253881"/>
              <a:gd name="connsiteY127" fmla="*/ 81248 h 294894"/>
              <a:gd name="connsiteX128" fmla="*/ 127150 w 253881"/>
              <a:gd name="connsiteY128" fmla="*/ 80010 h 294894"/>
              <a:gd name="connsiteX129" fmla="*/ 125721 w 253881"/>
              <a:gd name="connsiteY129" fmla="*/ 80963 h 294894"/>
              <a:gd name="connsiteX130" fmla="*/ 121720 w 253881"/>
              <a:gd name="connsiteY130" fmla="*/ 93250 h 294894"/>
              <a:gd name="connsiteX131" fmla="*/ 103432 w 253881"/>
              <a:gd name="connsiteY131" fmla="*/ 96584 h 294894"/>
              <a:gd name="connsiteX132" fmla="*/ 95527 w 253881"/>
              <a:gd name="connsiteY132" fmla="*/ 86487 h 294894"/>
              <a:gd name="connsiteX133" fmla="*/ 93812 w 253881"/>
              <a:gd name="connsiteY133" fmla="*/ 86106 h 294894"/>
              <a:gd name="connsiteX134" fmla="*/ 81239 w 253881"/>
              <a:gd name="connsiteY134" fmla="*/ 92012 h 294894"/>
              <a:gd name="connsiteX135" fmla="*/ 80477 w 253881"/>
              <a:gd name="connsiteY135" fmla="*/ 93536 h 294894"/>
              <a:gd name="connsiteX136" fmla="*/ 83144 w 253881"/>
              <a:gd name="connsiteY136" fmla="*/ 106204 h 294894"/>
              <a:gd name="connsiteX137" fmla="*/ 68952 w 253881"/>
              <a:gd name="connsiteY137" fmla="*/ 118205 h 294894"/>
              <a:gd name="connsiteX138" fmla="*/ 57141 w 253881"/>
              <a:gd name="connsiteY138" fmla="*/ 113443 h 294894"/>
              <a:gd name="connsiteX139" fmla="*/ 55426 w 253881"/>
              <a:gd name="connsiteY139" fmla="*/ 113919 h 294894"/>
              <a:gd name="connsiteX140" fmla="*/ 47425 w 253881"/>
              <a:gd name="connsiteY140" fmla="*/ 125349 h 294894"/>
              <a:gd name="connsiteX141" fmla="*/ 47521 w 253881"/>
              <a:gd name="connsiteY141" fmla="*/ 127064 h 294894"/>
              <a:gd name="connsiteX142" fmla="*/ 55998 w 253881"/>
              <a:gd name="connsiteY142" fmla="*/ 136493 h 294894"/>
              <a:gd name="connsiteX143" fmla="*/ 49330 w 253881"/>
              <a:gd name="connsiteY143" fmla="*/ 154591 h 294894"/>
              <a:gd name="connsiteX144" fmla="*/ 49330 w 253881"/>
              <a:gd name="connsiteY144" fmla="*/ 154591 h 294894"/>
              <a:gd name="connsiteX145" fmla="*/ 69238 w 253881"/>
              <a:gd name="connsiteY145" fmla="*/ 167735 h 294894"/>
              <a:gd name="connsiteX146" fmla="*/ 121625 w 253881"/>
              <a:gd name="connsiteY146" fmla="*/ 230029 h 294894"/>
              <a:gd name="connsiteX147" fmla="*/ 183919 w 253881"/>
              <a:gd name="connsiteY147" fmla="*/ 177641 h 294894"/>
              <a:gd name="connsiteX148" fmla="*/ 131531 w 253881"/>
              <a:gd name="connsiteY148" fmla="*/ 115348 h 294894"/>
              <a:gd name="connsiteX149" fmla="*/ 69238 w 253881"/>
              <a:gd name="connsiteY149" fmla="*/ 167735 h 294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253881" h="294894">
                <a:moveTo>
                  <a:pt x="78286" y="168783"/>
                </a:moveTo>
                <a:cubicBezTo>
                  <a:pt x="80572" y="142018"/>
                  <a:pt x="104099" y="122206"/>
                  <a:pt x="130864" y="124492"/>
                </a:cubicBezTo>
                <a:cubicBezTo>
                  <a:pt x="157630" y="126778"/>
                  <a:pt x="177442" y="150305"/>
                  <a:pt x="175156" y="177070"/>
                </a:cubicBezTo>
                <a:cubicBezTo>
                  <a:pt x="172870" y="203835"/>
                  <a:pt x="149343" y="223647"/>
                  <a:pt x="122578" y="221361"/>
                </a:cubicBezTo>
                <a:cubicBezTo>
                  <a:pt x="95812" y="219075"/>
                  <a:pt x="76000" y="195453"/>
                  <a:pt x="78286" y="168783"/>
                </a:cubicBezTo>
                <a:lnTo>
                  <a:pt x="78286" y="168783"/>
                </a:lnTo>
                <a:close/>
                <a:moveTo>
                  <a:pt x="232020" y="87440"/>
                </a:moveTo>
                <a:lnTo>
                  <a:pt x="217637" y="71818"/>
                </a:lnTo>
                <a:cubicBezTo>
                  <a:pt x="217447" y="71533"/>
                  <a:pt x="216970" y="71533"/>
                  <a:pt x="216780" y="71818"/>
                </a:cubicBezTo>
                <a:lnTo>
                  <a:pt x="206017" y="81725"/>
                </a:lnTo>
                <a:cubicBezTo>
                  <a:pt x="190205" y="67818"/>
                  <a:pt x="170869" y="58007"/>
                  <a:pt x="149438" y="53721"/>
                </a:cubicBezTo>
                <a:lnTo>
                  <a:pt x="149438" y="32576"/>
                </a:lnTo>
                <a:cubicBezTo>
                  <a:pt x="149438" y="31718"/>
                  <a:pt x="148771" y="31052"/>
                  <a:pt x="147914" y="31052"/>
                </a:cubicBezTo>
                <a:lnTo>
                  <a:pt x="105718" y="31052"/>
                </a:lnTo>
                <a:cubicBezTo>
                  <a:pt x="104861" y="31052"/>
                  <a:pt x="104194" y="31718"/>
                  <a:pt x="104194" y="32576"/>
                </a:cubicBezTo>
                <a:lnTo>
                  <a:pt x="104194" y="53245"/>
                </a:lnTo>
                <a:cubicBezTo>
                  <a:pt x="82192" y="57150"/>
                  <a:pt x="62284" y="66865"/>
                  <a:pt x="46092" y="80867"/>
                </a:cubicBezTo>
                <a:lnTo>
                  <a:pt x="37138" y="72581"/>
                </a:lnTo>
                <a:cubicBezTo>
                  <a:pt x="36853" y="72390"/>
                  <a:pt x="36472" y="72390"/>
                  <a:pt x="36281" y="72581"/>
                </a:cubicBezTo>
                <a:lnTo>
                  <a:pt x="21898" y="88202"/>
                </a:lnTo>
                <a:cubicBezTo>
                  <a:pt x="21708" y="88487"/>
                  <a:pt x="21708" y="88868"/>
                  <a:pt x="21898" y="89059"/>
                </a:cubicBezTo>
                <a:lnTo>
                  <a:pt x="30566" y="96965"/>
                </a:lnTo>
                <a:cubicBezTo>
                  <a:pt x="13802" y="117824"/>
                  <a:pt x="3801" y="144304"/>
                  <a:pt x="3801" y="173069"/>
                </a:cubicBezTo>
                <a:cubicBezTo>
                  <a:pt x="3801" y="240316"/>
                  <a:pt x="58379" y="294894"/>
                  <a:pt x="125626" y="294894"/>
                </a:cubicBezTo>
                <a:cubicBezTo>
                  <a:pt x="192872" y="294894"/>
                  <a:pt x="247450" y="240316"/>
                  <a:pt x="247450" y="173069"/>
                </a:cubicBezTo>
                <a:cubicBezTo>
                  <a:pt x="247450" y="144685"/>
                  <a:pt x="237735" y="118682"/>
                  <a:pt x="221542" y="97917"/>
                </a:cubicBezTo>
                <a:lnTo>
                  <a:pt x="232115" y="88202"/>
                </a:lnTo>
                <a:cubicBezTo>
                  <a:pt x="232210" y="88106"/>
                  <a:pt x="232306" y="87725"/>
                  <a:pt x="232020" y="87440"/>
                </a:cubicBezTo>
                <a:lnTo>
                  <a:pt x="232020" y="87440"/>
                </a:lnTo>
                <a:close/>
                <a:moveTo>
                  <a:pt x="125530" y="62484"/>
                </a:moveTo>
                <a:cubicBezTo>
                  <a:pt x="64380" y="62484"/>
                  <a:pt x="14755" y="112109"/>
                  <a:pt x="14755" y="173260"/>
                </a:cubicBezTo>
                <a:cubicBezTo>
                  <a:pt x="14755" y="234410"/>
                  <a:pt x="64380" y="284036"/>
                  <a:pt x="125530" y="284036"/>
                </a:cubicBezTo>
                <a:cubicBezTo>
                  <a:pt x="186681" y="284036"/>
                  <a:pt x="236306" y="234315"/>
                  <a:pt x="236306" y="173165"/>
                </a:cubicBezTo>
                <a:cubicBezTo>
                  <a:pt x="236306" y="112014"/>
                  <a:pt x="186681" y="62484"/>
                  <a:pt x="125530" y="62484"/>
                </a:cubicBezTo>
                <a:lnTo>
                  <a:pt x="125530" y="62484"/>
                </a:lnTo>
                <a:close/>
                <a:moveTo>
                  <a:pt x="252975" y="74295"/>
                </a:moveTo>
                <a:cubicBezTo>
                  <a:pt x="254213" y="75724"/>
                  <a:pt x="254213" y="77915"/>
                  <a:pt x="252784" y="79153"/>
                </a:cubicBezTo>
                <a:lnTo>
                  <a:pt x="241926" y="89154"/>
                </a:lnTo>
                <a:cubicBezTo>
                  <a:pt x="240497" y="90392"/>
                  <a:pt x="238306" y="90392"/>
                  <a:pt x="237068" y="88964"/>
                </a:cubicBezTo>
                <a:lnTo>
                  <a:pt x="216685" y="66865"/>
                </a:lnTo>
                <a:cubicBezTo>
                  <a:pt x="215351" y="65437"/>
                  <a:pt x="215446" y="63246"/>
                  <a:pt x="216875" y="62008"/>
                </a:cubicBezTo>
                <a:lnTo>
                  <a:pt x="227734" y="52007"/>
                </a:lnTo>
                <a:cubicBezTo>
                  <a:pt x="229162" y="50768"/>
                  <a:pt x="231353" y="50768"/>
                  <a:pt x="232591" y="52197"/>
                </a:cubicBezTo>
                <a:lnTo>
                  <a:pt x="252975" y="74295"/>
                </a:lnTo>
                <a:lnTo>
                  <a:pt x="252975" y="74295"/>
                </a:lnTo>
                <a:close/>
                <a:moveTo>
                  <a:pt x="943" y="75057"/>
                </a:moveTo>
                <a:lnTo>
                  <a:pt x="21327" y="52959"/>
                </a:lnTo>
                <a:cubicBezTo>
                  <a:pt x="22660" y="51530"/>
                  <a:pt x="24851" y="51530"/>
                  <a:pt x="26185" y="52768"/>
                </a:cubicBezTo>
                <a:lnTo>
                  <a:pt x="37043" y="62865"/>
                </a:lnTo>
                <a:cubicBezTo>
                  <a:pt x="38472" y="64103"/>
                  <a:pt x="38567" y="66389"/>
                  <a:pt x="37234" y="67723"/>
                </a:cubicBezTo>
                <a:lnTo>
                  <a:pt x="16850" y="89821"/>
                </a:lnTo>
                <a:cubicBezTo>
                  <a:pt x="15517" y="91250"/>
                  <a:pt x="13326" y="91345"/>
                  <a:pt x="11992" y="90011"/>
                </a:cubicBezTo>
                <a:lnTo>
                  <a:pt x="1134" y="80010"/>
                </a:lnTo>
                <a:cubicBezTo>
                  <a:pt x="-295" y="78581"/>
                  <a:pt x="-390" y="76390"/>
                  <a:pt x="943" y="75057"/>
                </a:cubicBezTo>
                <a:lnTo>
                  <a:pt x="943" y="75057"/>
                </a:lnTo>
                <a:close/>
                <a:moveTo>
                  <a:pt x="88478" y="0"/>
                </a:moveTo>
                <a:lnTo>
                  <a:pt x="164964" y="0"/>
                </a:lnTo>
                <a:cubicBezTo>
                  <a:pt x="166964" y="0"/>
                  <a:pt x="168583" y="1619"/>
                  <a:pt x="168583" y="3620"/>
                </a:cubicBezTo>
                <a:lnTo>
                  <a:pt x="168583" y="24289"/>
                </a:lnTo>
                <a:cubicBezTo>
                  <a:pt x="168583" y="26289"/>
                  <a:pt x="166964" y="27908"/>
                  <a:pt x="164964" y="27908"/>
                </a:cubicBezTo>
                <a:lnTo>
                  <a:pt x="88478" y="27908"/>
                </a:lnTo>
                <a:cubicBezTo>
                  <a:pt x="86478" y="27908"/>
                  <a:pt x="84859" y="26289"/>
                  <a:pt x="84859" y="24289"/>
                </a:cubicBezTo>
                <a:lnTo>
                  <a:pt x="84859" y="3620"/>
                </a:lnTo>
                <a:cubicBezTo>
                  <a:pt x="84763" y="1619"/>
                  <a:pt x="86478" y="0"/>
                  <a:pt x="88478" y="0"/>
                </a:cubicBezTo>
                <a:lnTo>
                  <a:pt x="88478" y="0"/>
                </a:lnTo>
                <a:close/>
                <a:moveTo>
                  <a:pt x="110671" y="171164"/>
                </a:moveTo>
                <a:cubicBezTo>
                  <a:pt x="109909" y="179546"/>
                  <a:pt x="116196" y="186976"/>
                  <a:pt x="124578" y="187642"/>
                </a:cubicBezTo>
                <a:cubicBezTo>
                  <a:pt x="132960" y="188405"/>
                  <a:pt x="140389" y="182118"/>
                  <a:pt x="141056" y="173736"/>
                </a:cubicBezTo>
                <a:cubicBezTo>
                  <a:pt x="141818" y="165354"/>
                  <a:pt x="135532" y="157925"/>
                  <a:pt x="127150" y="157258"/>
                </a:cubicBezTo>
                <a:cubicBezTo>
                  <a:pt x="118768" y="156496"/>
                  <a:pt x="111433" y="162782"/>
                  <a:pt x="110671" y="171164"/>
                </a:cubicBezTo>
                <a:lnTo>
                  <a:pt x="110671" y="171164"/>
                </a:lnTo>
                <a:close/>
                <a:moveTo>
                  <a:pt x="49330" y="154591"/>
                </a:moveTo>
                <a:lnTo>
                  <a:pt x="36948" y="156401"/>
                </a:lnTo>
                <a:cubicBezTo>
                  <a:pt x="36281" y="156496"/>
                  <a:pt x="35805" y="156972"/>
                  <a:pt x="35710" y="157639"/>
                </a:cubicBezTo>
                <a:lnTo>
                  <a:pt x="34662" y="171450"/>
                </a:lnTo>
                <a:cubicBezTo>
                  <a:pt x="34567" y="172117"/>
                  <a:pt x="35043" y="172688"/>
                  <a:pt x="35614" y="172879"/>
                </a:cubicBezTo>
                <a:lnTo>
                  <a:pt x="47425" y="176689"/>
                </a:lnTo>
                <a:cubicBezTo>
                  <a:pt x="47711" y="183166"/>
                  <a:pt x="48854" y="189548"/>
                  <a:pt x="50664" y="195548"/>
                </a:cubicBezTo>
                <a:lnTo>
                  <a:pt x="41139" y="203073"/>
                </a:lnTo>
                <a:cubicBezTo>
                  <a:pt x="40663" y="203454"/>
                  <a:pt x="40472" y="204216"/>
                  <a:pt x="40758" y="204788"/>
                </a:cubicBezTo>
                <a:lnTo>
                  <a:pt x="46663" y="217361"/>
                </a:lnTo>
                <a:cubicBezTo>
                  <a:pt x="46949" y="217932"/>
                  <a:pt x="47616" y="218313"/>
                  <a:pt x="48187" y="218123"/>
                </a:cubicBezTo>
                <a:lnTo>
                  <a:pt x="59998" y="215646"/>
                </a:lnTo>
                <a:cubicBezTo>
                  <a:pt x="63523" y="221075"/>
                  <a:pt x="67714" y="226124"/>
                  <a:pt x="72476" y="230505"/>
                </a:cubicBezTo>
                <a:lnTo>
                  <a:pt x="68095" y="241459"/>
                </a:lnTo>
                <a:cubicBezTo>
                  <a:pt x="67809" y="242030"/>
                  <a:pt x="68095" y="242792"/>
                  <a:pt x="68571" y="243078"/>
                </a:cubicBezTo>
                <a:lnTo>
                  <a:pt x="80001" y="251079"/>
                </a:lnTo>
                <a:cubicBezTo>
                  <a:pt x="80572" y="251460"/>
                  <a:pt x="81239" y="251460"/>
                  <a:pt x="81715" y="250984"/>
                </a:cubicBezTo>
                <a:lnTo>
                  <a:pt x="90478" y="243173"/>
                </a:lnTo>
                <a:cubicBezTo>
                  <a:pt x="96289" y="246126"/>
                  <a:pt x="102480" y="248412"/>
                  <a:pt x="108957" y="249841"/>
                </a:cubicBezTo>
                <a:lnTo>
                  <a:pt x="110576" y="261271"/>
                </a:lnTo>
                <a:cubicBezTo>
                  <a:pt x="110671" y="261938"/>
                  <a:pt x="111148" y="262414"/>
                  <a:pt x="111814" y="262509"/>
                </a:cubicBezTo>
                <a:lnTo>
                  <a:pt x="125721" y="263747"/>
                </a:lnTo>
                <a:cubicBezTo>
                  <a:pt x="126388" y="263843"/>
                  <a:pt x="126959" y="263366"/>
                  <a:pt x="127150" y="262795"/>
                </a:cubicBezTo>
                <a:lnTo>
                  <a:pt x="130769" y="251746"/>
                </a:lnTo>
                <a:cubicBezTo>
                  <a:pt x="137532" y="251365"/>
                  <a:pt x="144009" y="250127"/>
                  <a:pt x="150295" y="248222"/>
                </a:cubicBezTo>
                <a:lnTo>
                  <a:pt x="157439" y="257270"/>
                </a:lnTo>
                <a:cubicBezTo>
                  <a:pt x="157820" y="257747"/>
                  <a:pt x="158582" y="257937"/>
                  <a:pt x="159154" y="257651"/>
                </a:cubicBezTo>
                <a:lnTo>
                  <a:pt x="171727" y="251746"/>
                </a:lnTo>
                <a:cubicBezTo>
                  <a:pt x="172298" y="251460"/>
                  <a:pt x="172679" y="250793"/>
                  <a:pt x="172489" y="250222"/>
                </a:cubicBezTo>
                <a:lnTo>
                  <a:pt x="170107" y="238792"/>
                </a:lnTo>
                <a:cubicBezTo>
                  <a:pt x="175632" y="235172"/>
                  <a:pt x="180680" y="230886"/>
                  <a:pt x="185157" y="225933"/>
                </a:cubicBezTo>
                <a:lnTo>
                  <a:pt x="195920" y="230219"/>
                </a:lnTo>
                <a:cubicBezTo>
                  <a:pt x="196492" y="230505"/>
                  <a:pt x="197254" y="230219"/>
                  <a:pt x="197635" y="229743"/>
                </a:cubicBezTo>
                <a:lnTo>
                  <a:pt x="205636" y="218313"/>
                </a:lnTo>
                <a:cubicBezTo>
                  <a:pt x="206017" y="217741"/>
                  <a:pt x="206017" y="217075"/>
                  <a:pt x="205540" y="216599"/>
                </a:cubicBezTo>
                <a:lnTo>
                  <a:pt x="197635" y="207836"/>
                </a:lnTo>
                <a:cubicBezTo>
                  <a:pt x="200492" y="202121"/>
                  <a:pt x="202683" y="195929"/>
                  <a:pt x="204112" y="189357"/>
                </a:cubicBezTo>
                <a:lnTo>
                  <a:pt x="215827" y="187642"/>
                </a:lnTo>
                <a:cubicBezTo>
                  <a:pt x="216494" y="187547"/>
                  <a:pt x="216970" y="187071"/>
                  <a:pt x="217066" y="186404"/>
                </a:cubicBezTo>
                <a:lnTo>
                  <a:pt x="218304" y="172498"/>
                </a:lnTo>
                <a:cubicBezTo>
                  <a:pt x="218399" y="171831"/>
                  <a:pt x="217923" y="171260"/>
                  <a:pt x="217351" y="171069"/>
                </a:cubicBezTo>
                <a:lnTo>
                  <a:pt x="205826" y="167259"/>
                </a:lnTo>
                <a:cubicBezTo>
                  <a:pt x="205445" y="160782"/>
                  <a:pt x="204207" y="154400"/>
                  <a:pt x="202207" y="148400"/>
                </a:cubicBezTo>
                <a:lnTo>
                  <a:pt x="211732" y="140875"/>
                </a:lnTo>
                <a:cubicBezTo>
                  <a:pt x="212208" y="140494"/>
                  <a:pt x="212398" y="139732"/>
                  <a:pt x="212113" y="139160"/>
                </a:cubicBezTo>
                <a:lnTo>
                  <a:pt x="206207" y="126587"/>
                </a:lnTo>
                <a:cubicBezTo>
                  <a:pt x="205921" y="126016"/>
                  <a:pt x="205255" y="125635"/>
                  <a:pt x="204683" y="125825"/>
                </a:cubicBezTo>
                <a:lnTo>
                  <a:pt x="192491" y="128397"/>
                </a:lnTo>
                <a:cubicBezTo>
                  <a:pt x="188967" y="123158"/>
                  <a:pt x="184871" y="118301"/>
                  <a:pt x="180204" y="114110"/>
                </a:cubicBezTo>
                <a:lnTo>
                  <a:pt x="184871" y="102489"/>
                </a:lnTo>
                <a:cubicBezTo>
                  <a:pt x="185157" y="101917"/>
                  <a:pt x="184871" y="101156"/>
                  <a:pt x="184395" y="100775"/>
                </a:cubicBezTo>
                <a:lnTo>
                  <a:pt x="172965" y="92774"/>
                </a:lnTo>
                <a:cubicBezTo>
                  <a:pt x="172393" y="92392"/>
                  <a:pt x="171727" y="92392"/>
                  <a:pt x="171250" y="92869"/>
                </a:cubicBezTo>
                <a:lnTo>
                  <a:pt x="161725" y="101346"/>
                </a:lnTo>
                <a:cubicBezTo>
                  <a:pt x="156201" y="98584"/>
                  <a:pt x="150295" y="96488"/>
                  <a:pt x="144104" y="95155"/>
                </a:cubicBezTo>
                <a:lnTo>
                  <a:pt x="142294" y="82487"/>
                </a:lnTo>
                <a:cubicBezTo>
                  <a:pt x="142199" y="81820"/>
                  <a:pt x="141723" y="81343"/>
                  <a:pt x="141056" y="81248"/>
                </a:cubicBezTo>
                <a:lnTo>
                  <a:pt x="127150" y="80010"/>
                </a:lnTo>
                <a:cubicBezTo>
                  <a:pt x="126483" y="79915"/>
                  <a:pt x="125911" y="80391"/>
                  <a:pt x="125721" y="80963"/>
                </a:cubicBezTo>
                <a:lnTo>
                  <a:pt x="121720" y="93250"/>
                </a:lnTo>
                <a:cubicBezTo>
                  <a:pt x="115434" y="93631"/>
                  <a:pt x="109338" y="94774"/>
                  <a:pt x="103432" y="96584"/>
                </a:cubicBezTo>
                <a:lnTo>
                  <a:pt x="95527" y="86487"/>
                </a:lnTo>
                <a:cubicBezTo>
                  <a:pt x="95146" y="86011"/>
                  <a:pt x="94384" y="85820"/>
                  <a:pt x="93812" y="86106"/>
                </a:cubicBezTo>
                <a:lnTo>
                  <a:pt x="81239" y="92012"/>
                </a:lnTo>
                <a:cubicBezTo>
                  <a:pt x="80668" y="92297"/>
                  <a:pt x="80287" y="92964"/>
                  <a:pt x="80477" y="93536"/>
                </a:cubicBezTo>
                <a:lnTo>
                  <a:pt x="83144" y="106204"/>
                </a:lnTo>
                <a:cubicBezTo>
                  <a:pt x="77905" y="109633"/>
                  <a:pt x="73143" y="113633"/>
                  <a:pt x="68952" y="118205"/>
                </a:cubicBezTo>
                <a:lnTo>
                  <a:pt x="57141" y="113443"/>
                </a:lnTo>
                <a:cubicBezTo>
                  <a:pt x="56569" y="113157"/>
                  <a:pt x="55807" y="113443"/>
                  <a:pt x="55426" y="113919"/>
                </a:cubicBezTo>
                <a:lnTo>
                  <a:pt x="47425" y="125349"/>
                </a:lnTo>
                <a:cubicBezTo>
                  <a:pt x="47044" y="125920"/>
                  <a:pt x="47044" y="126587"/>
                  <a:pt x="47521" y="127064"/>
                </a:cubicBezTo>
                <a:lnTo>
                  <a:pt x="55998" y="136493"/>
                </a:lnTo>
                <a:cubicBezTo>
                  <a:pt x="52950" y="142399"/>
                  <a:pt x="50854" y="148304"/>
                  <a:pt x="49330" y="154591"/>
                </a:cubicBezTo>
                <a:lnTo>
                  <a:pt x="49330" y="154591"/>
                </a:lnTo>
                <a:close/>
                <a:moveTo>
                  <a:pt x="69238" y="167735"/>
                </a:moveTo>
                <a:cubicBezTo>
                  <a:pt x="66475" y="199358"/>
                  <a:pt x="90002" y="227266"/>
                  <a:pt x="121625" y="230029"/>
                </a:cubicBezTo>
                <a:cubicBezTo>
                  <a:pt x="153248" y="232791"/>
                  <a:pt x="181156" y="209264"/>
                  <a:pt x="183919" y="177641"/>
                </a:cubicBezTo>
                <a:cubicBezTo>
                  <a:pt x="186681" y="146018"/>
                  <a:pt x="163154" y="118110"/>
                  <a:pt x="131531" y="115348"/>
                </a:cubicBezTo>
                <a:cubicBezTo>
                  <a:pt x="99813" y="112586"/>
                  <a:pt x="71905" y="136112"/>
                  <a:pt x="69238" y="167735"/>
                </a:cubicBezTo>
                <a:close/>
              </a:path>
            </a:pathLst>
          </a:custGeom>
          <a:solidFill>
            <a:schemeClr val="tx1"/>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1433AAE3-2CF9-5C75-F0F5-456B41D58128}"/>
              </a:ext>
            </a:extLst>
          </p:cNvPr>
          <p:cNvSpPr/>
          <p:nvPr/>
        </p:nvSpPr>
        <p:spPr>
          <a:xfrm>
            <a:off x="5853492" y="2100101"/>
            <a:ext cx="424228" cy="455129"/>
          </a:xfrm>
          <a:custGeom>
            <a:avLst/>
            <a:gdLst>
              <a:gd name="connsiteX0" fmla="*/ 239864 w 310144"/>
              <a:gd name="connsiteY0" fmla="*/ 34122 h 332735"/>
              <a:gd name="connsiteX1" fmla="*/ 241484 w 310144"/>
              <a:gd name="connsiteY1" fmla="*/ 33836 h 332735"/>
              <a:gd name="connsiteX2" fmla="*/ 281393 w 310144"/>
              <a:gd name="connsiteY2" fmla="*/ 403 h 332735"/>
              <a:gd name="connsiteX3" fmla="*/ 284156 w 310144"/>
              <a:gd name="connsiteY3" fmla="*/ 2118 h 332735"/>
              <a:gd name="connsiteX4" fmla="*/ 271202 w 310144"/>
              <a:gd name="connsiteY4" fmla="*/ 51648 h 332735"/>
              <a:gd name="connsiteX5" fmla="*/ 271678 w 310144"/>
              <a:gd name="connsiteY5" fmla="*/ 53267 h 332735"/>
              <a:gd name="connsiteX6" fmla="*/ 280536 w 310144"/>
              <a:gd name="connsiteY6" fmla="*/ 156518 h 332735"/>
              <a:gd name="connsiteX7" fmla="*/ 201669 w 310144"/>
              <a:gd name="connsiteY7" fmla="*/ 144612 h 332735"/>
              <a:gd name="connsiteX8" fmla="*/ 137185 w 310144"/>
              <a:gd name="connsiteY8" fmla="*/ 97749 h 332735"/>
              <a:gd name="connsiteX9" fmla="*/ 239864 w 310144"/>
              <a:gd name="connsiteY9" fmla="*/ 34122 h 332735"/>
              <a:gd name="connsiteX10" fmla="*/ 239864 w 310144"/>
              <a:gd name="connsiteY10" fmla="*/ 34122 h 332735"/>
              <a:gd name="connsiteX11" fmla="*/ 201574 w 310144"/>
              <a:gd name="connsiteY11" fmla="*/ 144993 h 332735"/>
              <a:gd name="connsiteX12" fmla="*/ 166141 w 310144"/>
              <a:gd name="connsiteY12" fmla="*/ 172330 h 332735"/>
              <a:gd name="connsiteX13" fmla="*/ 207574 w 310144"/>
              <a:gd name="connsiteY13" fmla="*/ 189379 h 332735"/>
              <a:gd name="connsiteX14" fmla="*/ 201574 w 310144"/>
              <a:gd name="connsiteY14" fmla="*/ 144993 h 332735"/>
              <a:gd name="connsiteX15" fmla="*/ 201574 w 310144"/>
              <a:gd name="connsiteY15" fmla="*/ 144993 h 332735"/>
              <a:gd name="connsiteX16" fmla="*/ 284346 w 310144"/>
              <a:gd name="connsiteY16" fmla="*/ 277867 h 332735"/>
              <a:gd name="connsiteX17" fmla="*/ 283774 w 310144"/>
              <a:gd name="connsiteY17" fmla="*/ 279486 h 332735"/>
              <a:gd name="connsiteX18" fmla="*/ 292823 w 310144"/>
              <a:gd name="connsiteY18" fmla="*/ 330730 h 332735"/>
              <a:gd name="connsiteX19" fmla="*/ 289870 w 310144"/>
              <a:gd name="connsiteY19" fmla="*/ 332254 h 332735"/>
              <a:gd name="connsiteX20" fmla="*/ 253485 w 310144"/>
              <a:gd name="connsiteY20" fmla="*/ 296250 h 332735"/>
              <a:gd name="connsiteX21" fmla="*/ 251770 w 310144"/>
              <a:gd name="connsiteY21" fmla="*/ 295774 h 332735"/>
              <a:gd name="connsiteX22" fmla="*/ 157854 w 310144"/>
              <a:gd name="connsiteY22" fmla="*/ 251863 h 332735"/>
              <a:gd name="connsiteX23" fmla="*/ 207574 w 310144"/>
              <a:gd name="connsiteY23" fmla="*/ 189570 h 332735"/>
              <a:gd name="connsiteX24" fmla="*/ 280441 w 310144"/>
              <a:gd name="connsiteY24" fmla="*/ 157090 h 332735"/>
              <a:gd name="connsiteX25" fmla="*/ 284346 w 310144"/>
              <a:gd name="connsiteY25" fmla="*/ 277867 h 332735"/>
              <a:gd name="connsiteX26" fmla="*/ 284346 w 310144"/>
              <a:gd name="connsiteY26" fmla="*/ 277867 h 332735"/>
              <a:gd name="connsiteX27" fmla="*/ 268249 w 310144"/>
              <a:gd name="connsiteY27" fmla="*/ 253768 h 332735"/>
              <a:gd name="connsiteX28" fmla="*/ 276631 w 310144"/>
              <a:gd name="connsiteY28" fmla="*/ 245101 h 332735"/>
              <a:gd name="connsiteX29" fmla="*/ 268249 w 310144"/>
              <a:gd name="connsiteY29" fmla="*/ 236338 h 332735"/>
              <a:gd name="connsiteX30" fmla="*/ 259867 w 310144"/>
              <a:gd name="connsiteY30" fmla="*/ 245101 h 332735"/>
              <a:gd name="connsiteX31" fmla="*/ 268249 w 310144"/>
              <a:gd name="connsiteY31" fmla="*/ 253768 h 332735"/>
              <a:gd name="connsiteX32" fmla="*/ 268249 w 310144"/>
              <a:gd name="connsiteY32" fmla="*/ 253768 h 332735"/>
              <a:gd name="connsiteX33" fmla="*/ 244531 w 310144"/>
              <a:gd name="connsiteY33" fmla="*/ 254149 h 332735"/>
              <a:gd name="connsiteX34" fmla="*/ 252818 w 310144"/>
              <a:gd name="connsiteY34" fmla="*/ 245577 h 332735"/>
              <a:gd name="connsiteX35" fmla="*/ 244531 w 310144"/>
              <a:gd name="connsiteY35" fmla="*/ 236814 h 332735"/>
              <a:gd name="connsiteX36" fmla="*/ 236149 w 310144"/>
              <a:gd name="connsiteY36" fmla="*/ 245577 h 332735"/>
              <a:gd name="connsiteX37" fmla="*/ 244531 w 310144"/>
              <a:gd name="connsiteY37" fmla="*/ 254149 h 332735"/>
              <a:gd name="connsiteX38" fmla="*/ 244531 w 310144"/>
              <a:gd name="connsiteY38" fmla="*/ 254149 h 332735"/>
              <a:gd name="connsiteX39" fmla="*/ 220719 w 310144"/>
              <a:gd name="connsiteY39" fmla="*/ 254435 h 332735"/>
              <a:gd name="connsiteX40" fmla="*/ 229101 w 310144"/>
              <a:gd name="connsiteY40" fmla="*/ 245863 h 332735"/>
              <a:gd name="connsiteX41" fmla="*/ 220719 w 310144"/>
              <a:gd name="connsiteY41" fmla="*/ 237100 h 332735"/>
              <a:gd name="connsiteX42" fmla="*/ 212337 w 310144"/>
              <a:gd name="connsiteY42" fmla="*/ 245863 h 332735"/>
              <a:gd name="connsiteX43" fmla="*/ 220719 w 310144"/>
              <a:gd name="connsiteY43" fmla="*/ 254435 h 332735"/>
              <a:gd name="connsiteX44" fmla="*/ 220719 w 310144"/>
              <a:gd name="connsiteY44" fmla="*/ 254435 h 332735"/>
              <a:gd name="connsiteX45" fmla="*/ 51079 w 310144"/>
              <a:gd name="connsiteY45" fmla="*/ 194523 h 332735"/>
              <a:gd name="connsiteX46" fmla="*/ 157473 w 310144"/>
              <a:gd name="connsiteY46" fmla="*/ 251673 h 332735"/>
              <a:gd name="connsiteX47" fmla="*/ 165855 w 310144"/>
              <a:gd name="connsiteY47" fmla="*/ 172330 h 332735"/>
              <a:gd name="connsiteX48" fmla="*/ 136804 w 310144"/>
              <a:gd name="connsiteY48" fmla="*/ 98035 h 332735"/>
              <a:gd name="connsiteX49" fmla="*/ 51841 w 310144"/>
              <a:gd name="connsiteY49" fmla="*/ 157375 h 332735"/>
              <a:gd name="connsiteX50" fmla="*/ 50602 w 310144"/>
              <a:gd name="connsiteY50" fmla="*/ 158614 h 332735"/>
              <a:gd name="connsiteX51" fmla="*/ 1263 w 310144"/>
              <a:gd name="connsiteY51" fmla="*/ 172139 h 332735"/>
              <a:gd name="connsiteX52" fmla="*/ 1168 w 310144"/>
              <a:gd name="connsiteY52" fmla="*/ 175378 h 332735"/>
              <a:gd name="connsiteX53" fmla="*/ 50126 w 310144"/>
              <a:gd name="connsiteY53" fmla="*/ 193189 h 332735"/>
              <a:gd name="connsiteX54" fmla="*/ 51079 w 310144"/>
              <a:gd name="connsiteY54" fmla="*/ 194523 h 332735"/>
              <a:gd name="connsiteX55" fmla="*/ 51079 w 310144"/>
              <a:gd name="connsiteY55" fmla="*/ 194523 h 332735"/>
              <a:gd name="connsiteX56" fmla="*/ 112801 w 310144"/>
              <a:gd name="connsiteY56" fmla="*/ 190808 h 332735"/>
              <a:gd name="connsiteX57" fmla="*/ 100704 w 310144"/>
              <a:gd name="connsiteY57" fmla="*/ 190808 h 332735"/>
              <a:gd name="connsiteX58" fmla="*/ 112706 w 310144"/>
              <a:gd name="connsiteY58" fmla="*/ 157947 h 332735"/>
              <a:gd name="connsiteX59" fmla="*/ 94989 w 310144"/>
              <a:gd name="connsiteY59" fmla="*/ 153470 h 332735"/>
              <a:gd name="connsiteX60" fmla="*/ 92037 w 310144"/>
              <a:gd name="connsiteY60" fmla="*/ 143278 h 332735"/>
              <a:gd name="connsiteX61" fmla="*/ 126898 w 310144"/>
              <a:gd name="connsiteY61" fmla="*/ 155756 h 332735"/>
              <a:gd name="connsiteX62" fmla="*/ 112801 w 310144"/>
              <a:gd name="connsiteY62" fmla="*/ 190808 h 332735"/>
              <a:gd name="connsiteX63" fmla="*/ 112801 w 310144"/>
              <a:gd name="connsiteY63" fmla="*/ 190808 h 332735"/>
              <a:gd name="connsiteX64" fmla="*/ 106514 w 310144"/>
              <a:gd name="connsiteY64" fmla="*/ 214430 h 332735"/>
              <a:gd name="connsiteX65" fmla="*/ 98132 w 310144"/>
              <a:gd name="connsiteY65" fmla="*/ 205858 h 332735"/>
              <a:gd name="connsiteX66" fmla="*/ 106514 w 310144"/>
              <a:gd name="connsiteY66" fmla="*/ 197095 h 332735"/>
              <a:gd name="connsiteX67" fmla="*/ 114896 w 310144"/>
              <a:gd name="connsiteY67" fmla="*/ 205858 h 332735"/>
              <a:gd name="connsiteX68" fmla="*/ 106514 w 310144"/>
              <a:gd name="connsiteY68" fmla="*/ 214430 h 332735"/>
              <a:gd name="connsiteX69" fmla="*/ 106514 w 310144"/>
              <a:gd name="connsiteY69" fmla="*/ 214430 h 332735"/>
              <a:gd name="connsiteX70" fmla="*/ 210337 w 310144"/>
              <a:gd name="connsiteY70" fmla="*/ 49362 h 332735"/>
              <a:gd name="connsiteX71" fmla="*/ 212242 w 310144"/>
              <a:gd name="connsiteY71" fmla="*/ 99749 h 332735"/>
              <a:gd name="connsiteX72" fmla="*/ 223386 w 310144"/>
              <a:gd name="connsiteY72" fmla="*/ 99749 h 332735"/>
              <a:gd name="connsiteX73" fmla="*/ 225291 w 310144"/>
              <a:gd name="connsiteY73" fmla="*/ 49362 h 332735"/>
              <a:gd name="connsiteX74" fmla="*/ 210337 w 310144"/>
              <a:gd name="connsiteY74" fmla="*/ 49362 h 332735"/>
              <a:gd name="connsiteX75" fmla="*/ 210337 w 310144"/>
              <a:gd name="connsiteY75" fmla="*/ 49362 h 332735"/>
              <a:gd name="connsiteX76" fmla="*/ 217861 w 310144"/>
              <a:gd name="connsiteY76" fmla="*/ 124038 h 332735"/>
              <a:gd name="connsiteX77" fmla="*/ 226244 w 310144"/>
              <a:gd name="connsiteY77" fmla="*/ 115370 h 332735"/>
              <a:gd name="connsiteX78" fmla="*/ 217861 w 310144"/>
              <a:gd name="connsiteY78" fmla="*/ 106607 h 332735"/>
              <a:gd name="connsiteX79" fmla="*/ 209479 w 310144"/>
              <a:gd name="connsiteY79" fmla="*/ 115370 h 332735"/>
              <a:gd name="connsiteX80" fmla="*/ 217861 w 310144"/>
              <a:gd name="connsiteY80" fmla="*/ 124038 h 33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10144" h="332735">
                <a:moveTo>
                  <a:pt x="239864" y="34122"/>
                </a:moveTo>
                <a:cubicBezTo>
                  <a:pt x="240436" y="34312"/>
                  <a:pt x="241007" y="34217"/>
                  <a:pt x="241484" y="33836"/>
                </a:cubicBezTo>
                <a:lnTo>
                  <a:pt x="281393" y="403"/>
                </a:lnTo>
                <a:cubicBezTo>
                  <a:pt x="282631" y="-644"/>
                  <a:pt x="284632" y="499"/>
                  <a:pt x="284156" y="2118"/>
                </a:cubicBezTo>
                <a:lnTo>
                  <a:pt x="271202" y="51648"/>
                </a:lnTo>
                <a:cubicBezTo>
                  <a:pt x="271011" y="52219"/>
                  <a:pt x="271202" y="52886"/>
                  <a:pt x="271678" y="53267"/>
                </a:cubicBezTo>
                <a:cubicBezTo>
                  <a:pt x="299586" y="80699"/>
                  <a:pt x="303301" y="124895"/>
                  <a:pt x="280536" y="156518"/>
                </a:cubicBezTo>
                <a:cubicBezTo>
                  <a:pt x="258153" y="138897"/>
                  <a:pt x="228339" y="134325"/>
                  <a:pt x="201669" y="144612"/>
                </a:cubicBezTo>
                <a:cubicBezTo>
                  <a:pt x="189953" y="118609"/>
                  <a:pt x="165569" y="100892"/>
                  <a:pt x="137185" y="97749"/>
                </a:cubicBezTo>
                <a:cubicBezTo>
                  <a:pt x="144710" y="49362"/>
                  <a:pt x="193859" y="19549"/>
                  <a:pt x="239864" y="34122"/>
                </a:cubicBezTo>
                <a:lnTo>
                  <a:pt x="239864" y="34122"/>
                </a:lnTo>
                <a:close/>
                <a:moveTo>
                  <a:pt x="201574" y="144993"/>
                </a:moveTo>
                <a:cubicBezTo>
                  <a:pt x="187381" y="150517"/>
                  <a:pt x="175094" y="159947"/>
                  <a:pt x="166141" y="172330"/>
                </a:cubicBezTo>
                <a:cubicBezTo>
                  <a:pt x="178047" y="181855"/>
                  <a:pt x="192335" y="187760"/>
                  <a:pt x="207574" y="189379"/>
                </a:cubicBezTo>
                <a:cubicBezTo>
                  <a:pt x="209861" y="174235"/>
                  <a:pt x="207765" y="158899"/>
                  <a:pt x="201574" y="144993"/>
                </a:cubicBezTo>
                <a:lnTo>
                  <a:pt x="201574" y="144993"/>
                </a:lnTo>
                <a:close/>
                <a:moveTo>
                  <a:pt x="284346" y="277867"/>
                </a:moveTo>
                <a:cubicBezTo>
                  <a:pt x="283870" y="278248"/>
                  <a:pt x="283680" y="278819"/>
                  <a:pt x="283774" y="279486"/>
                </a:cubicBezTo>
                <a:lnTo>
                  <a:pt x="292823" y="330730"/>
                </a:lnTo>
                <a:cubicBezTo>
                  <a:pt x="293109" y="332350"/>
                  <a:pt x="291109" y="333397"/>
                  <a:pt x="289870" y="332254"/>
                </a:cubicBezTo>
                <a:lnTo>
                  <a:pt x="253485" y="296250"/>
                </a:lnTo>
                <a:cubicBezTo>
                  <a:pt x="253009" y="295774"/>
                  <a:pt x="252437" y="295678"/>
                  <a:pt x="251770" y="295774"/>
                </a:cubicBezTo>
                <a:cubicBezTo>
                  <a:pt x="213956" y="306251"/>
                  <a:pt x="174047" y="287582"/>
                  <a:pt x="157854" y="251863"/>
                </a:cubicBezTo>
                <a:cubicBezTo>
                  <a:pt x="184334" y="241291"/>
                  <a:pt x="203193" y="217764"/>
                  <a:pt x="207574" y="189570"/>
                </a:cubicBezTo>
                <a:cubicBezTo>
                  <a:pt x="235959" y="192332"/>
                  <a:pt x="263487" y="180140"/>
                  <a:pt x="280441" y="157090"/>
                </a:cubicBezTo>
                <a:cubicBezTo>
                  <a:pt x="318731" y="187855"/>
                  <a:pt x="319970" y="245291"/>
                  <a:pt x="284346" y="277867"/>
                </a:cubicBezTo>
                <a:lnTo>
                  <a:pt x="284346" y="277867"/>
                </a:lnTo>
                <a:close/>
                <a:moveTo>
                  <a:pt x="268249" y="253768"/>
                </a:moveTo>
                <a:cubicBezTo>
                  <a:pt x="273392" y="253768"/>
                  <a:pt x="276631" y="250054"/>
                  <a:pt x="276631" y="245101"/>
                </a:cubicBezTo>
                <a:cubicBezTo>
                  <a:pt x="276631" y="239862"/>
                  <a:pt x="273202" y="236338"/>
                  <a:pt x="268249" y="236338"/>
                </a:cubicBezTo>
                <a:cubicBezTo>
                  <a:pt x="263487" y="236338"/>
                  <a:pt x="259867" y="239957"/>
                  <a:pt x="259867" y="245101"/>
                </a:cubicBezTo>
                <a:cubicBezTo>
                  <a:pt x="259962" y="249958"/>
                  <a:pt x="263105" y="253768"/>
                  <a:pt x="268249" y="253768"/>
                </a:cubicBezTo>
                <a:lnTo>
                  <a:pt x="268249" y="253768"/>
                </a:lnTo>
                <a:close/>
                <a:moveTo>
                  <a:pt x="244531" y="254149"/>
                </a:moveTo>
                <a:cubicBezTo>
                  <a:pt x="249675" y="254149"/>
                  <a:pt x="252818" y="250435"/>
                  <a:pt x="252818" y="245577"/>
                </a:cubicBezTo>
                <a:cubicBezTo>
                  <a:pt x="252818" y="240338"/>
                  <a:pt x="249389" y="236814"/>
                  <a:pt x="244531" y="236814"/>
                </a:cubicBezTo>
                <a:cubicBezTo>
                  <a:pt x="239769" y="236814"/>
                  <a:pt x="236149" y="240433"/>
                  <a:pt x="236149" y="245577"/>
                </a:cubicBezTo>
                <a:cubicBezTo>
                  <a:pt x="236149" y="250244"/>
                  <a:pt x="239293" y="254149"/>
                  <a:pt x="244531" y="254149"/>
                </a:cubicBezTo>
                <a:lnTo>
                  <a:pt x="244531" y="254149"/>
                </a:lnTo>
                <a:close/>
                <a:moveTo>
                  <a:pt x="220719" y="254435"/>
                </a:moveTo>
                <a:cubicBezTo>
                  <a:pt x="225863" y="254435"/>
                  <a:pt x="229101" y="250720"/>
                  <a:pt x="229101" y="245863"/>
                </a:cubicBezTo>
                <a:cubicBezTo>
                  <a:pt x="229101" y="240624"/>
                  <a:pt x="225672" y="237100"/>
                  <a:pt x="220719" y="237100"/>
                </a:cubicBezTo>
                <a:cubicBezTo>
                  <a:pt x="215956" y="237100"/>
                  <a:pt x="212337" y="240719"/>
                  <a:pt x="212337" y="245863"/>
                </a:cubicBezTo>
                <a:cubicBezTo>
                  <a:pt x="212337" y="250530"/>
                  <a:pt x="215480" y="254435"/>
                  <a:pt x="220719" y="254435"/>
                </a:cubicBezTo>
                <a:lnTo>
                  <a:pt x="220719" y="254435"/>
                </a:lnTo>
                <a:close/>
                <a:moveTo>
                  <a:pt x="51079" y="194523"/>
                </a:moveTo>
                <a:cubicBezTo>
                  <a:pt x="61461" y="241576"/>
                  <a:pt x="111943" y="269294"/>
                  <a:pt x="157473" y="251673"/>
                </a:cubicBezTo>
                <a:cubicBezTo>
                  <a:pt x="146043" y="225574"/>
                  <a:pt x="149281" y="195475"/>
                  <a:pt x="165855" y="172330"/>
                </a:cubicBezTo>
                <a:cubicBezTo>
                  <a:pt x="143662" y="154423"/>
                  <a:pt x="132708" y="126229"/>
                  <a:pt x="136804" y="98035"/>
                </a:cubicBezTo>
                <a:cubicBezTo>
                  <a:pt x="97751" y="94129"/>
                  <a:pt x="61652" y="119275"/>
                  <a:pt x="51841" y="157375"/>
                </a:cubicBezTo>
                <a:cubicBezTo>
                  <a:pt x="51650" y="157947"/>
                  <a:pt x="51269" y="158423"/>
                  <a:pt x="50602" y="158614"/>
                </a:cubicBezTo>
                <a:lnTo>
                  <a:pt x="1263" y="172139"/>
                </a:lnTo>
                <a:cubicBezTo>
                  <a:pt x="-356" y="172615"/>
                  <a:pt x="-451" y="174806"/>
                  <a:pt x="1168" y="175378"/>
                </a:cubicBezTo>
                <a:lnTo>
                  <a:pt x="50126" y="193189"/>
                </a:lnTo>
                <a:cubicBezTo>
                  <a:pt x="50507" y="193475"/>
                  <a:pt x="50889" y="193951"/>
                  <a:pt x="51079" y="194523"/>
                </a:cubicBezTo>
                <a:lnTo>
                  <a:pt x="51079" y="194523"/>
                </a:lnTo>
                <a:close/>
                <a:moveTo>
                  <a:pt x="112801" y="190808"/>
                </a:moveTo>
                <a:lnTo>
                  <a:pt x="100704" y="190808"/>
                </a:lnTo>
                <a:cubicBezTo>
                  <a:pt x="99561" y="172330"/>
                  <a:pt x="112706" y="168043"/>
                  <a:pt x="112706" y="157947"/>
                </a:cubicBezTo>
                <a:cubicBezTo>
                  <a:pt x="112706" y="148517"/>
                  <a:pt x="100513" y="149565"/>
                  <a:pt x="94989" y="153470"/>
                </a:cubicBezTo>
                <a:lnTo>
                  <a:pt x="92037" y="143278"/>
                </a:lnTo>
                <a:cubicBezTo>
                  <a:pt x="104228" y="135944"/>
                  <a:pt x="126898" y="137754"/>
                  <a:pt x="126898" y="155756"/>
                </a:cubicBezTo>
                <a:cubicBezTo>
                  <a:pt x="126898" y="170901"/>
                  <a:pt x="112801" y="171853"/>
                  <a:pt x="112801" y="190808"/>
                </a:cubicBezTo>
                <a:lnTo>
                  <a:pt x="112801" y="190808"/>
                </a:lnTo>
                <a:close/>
                <a:moveTo>
                  <a:pt x="106514" y="214430"/>
                </a:moveTo>
                <a:cubicBezTo>
                  <a:pt x="101276" y="214430"/>
                  <a:pt x="98132" y="210525"/>
                  <a:pt x="98132" y="205858"/>
                </a:cubicBezTo>
                <a:cubicBezTo>
                  <a:pt x="98132" y="200619"/>
                  <a:pt x="101752" y="197095"/>
                  <a:pt x="106514" y="197095"/>
                </a:cubicBezTo>
                <a:cubicBezTo>
                  <a:pt x="111467" y="197095"/>
                  <a:pt x="114896" y="200714"/>
                  <a:pt x="114896" y="205858"/>
                </a:cubicBezTo>
                <a:cubicBezTo>
                  <a:pt x="114896" y="210715"/>
                  <a:pt x="111658" y="214430"/>
                  <a:pt x="106514" y="214430"/>
                </a:cubicBezTo>
                <a:lnTo>
                  <a:pt x="106514" y="214430"/>
                </a:lnTo>
                <a:close/>
                <a:moveTo>
                  <a:pt x="210337" y="49362"/>
                </a:moveTo>
                <a:lnTo>
                  <a:pt x="212242" y="99749"/>
                </a:lnTo>
                <a:lnTo>
                  <a:pt x="223386" y="99749"/>
                </a:lnTo>
                <a:lnTo>
                  <a:pt x="225291" y="49362"/>
                </a:lnTo>
                <a:lnTo>
                  <a:pt x="210337" y="49362"/>
                </a:lnTo>
                <a:lnTo>
                  <a:pt x="210337" y="49362"/>
                </a:lnTo>
                <a:close/>
                <a:moveTo>
                  <a:pt x="217861" y="124038"/>
                </a:moveTo>
                <a:cubicBezTo>
                  <a:pt x="223005" y="124038"/>
                  <a:pt x="226244" y="120323"/>
                  <a:pt x="226244" y="115370"/>
                </a:cubicBezTo>
                <a:cubicBezTo>
                  <a:pt x="226244" y="110227"/>
                  <a:pt x="222815" y="106607"/>
                  <a:pt x="217861" y="106607"/>
                </a:cubicBezTo>
                <a:cubicBezTo>
                  <a:pt x="213004" y="106607"/>
                  <a:pt x="209479" y="110227"/>
                  <a:pt x="209479" y="115370"/>
                </a:cubicBezTo>
                <a:cubicBezTo>
                  <a:pt x="209384" y="120228"/>
                  <a:pt x="212623" y="124038"/>
                  <a:pt x="217861" y="124038"/>
                </a:cubicBezTo>
                <a:close/>
              </a:path>
            </a:pathLst>
          </a:custGeom>
          <a:solidFill>
            <a:schemeClr val="tx1"/>
          </a:solidFill>
          <a:ln w="9525" cap="flat">
            <a:noFill/>
            <a:prstDash val="solid"/>
            <a:miter/>
          </a:ln>
        </p:spPr>
        <p:txBody>
          <a:bodyPr rtlCol="0" anchor="ctr"/>
          <a:lstStyle/>
          <a:p>
            <a:endParaRPr lang="en-US"/>
          </a:p>
        </p:txBody>
      </p:sp>
      <p:grpSp>
        <p:nvGrpSpPr>
          <p:cNvPr id="15" name="Graphic 2">
            <a:extLst>
              <a:ext uri="{FF2B5EF4-FFF2-40B4-BE49-F238E27FC236}">
                <a16:creationId xmlns:a16="http://schemas.microsoft.com/office/drawing/2014/main" id="{C9D944B7-8CBA-E3F0-AE45-84BC545E4881}"/>
              </a:ext>
            </a:extLst>
          </p:cNvPr>
          <p:cNvGrpSpPr/>
          <p:nvPr/>
        </p:nvGrpSpPr>
        <p:grpSpPr>
          <a:xfrm>
            <a:off x="9253366" y="2152863"/>
            <a:ext cx="444018" cy="294188"/>
            <a:chOff x="2787871" y="3993736"/>
            <a:chExt cx="324612" cy="215074"/>
          </a:xfrm>
          <a:solidFill>
            <a:schemeClr val="tx1"/>
          </a:solidFill>
        </p:grpSpPr>
        <p:sp>
          <p:nvSpPr>
            <p:cNvPr id="16" name="Freeform: Shape 15">
              <a:extLst>
                <a:ext uri="{FF2B5EF4-FFF2-40B4-BE49-F238E27FC236}">
                  <a16:creationId xmlns:a16="http://schemas.microsoft.com/office/drawing/2014/main" id="{874A7A55-6520-7FF9-A72D-FABC2995F8A7}"/>
                </a:ext>
              </a:extLst>
            </p:cNvPr>
            <p:cNvSpPr/>
            <p:nvPr/>
          </p:nvSpPr>
          <p:spPr>
            <a:xfrm>
              <a:off x="2803397" y="4194523"/>
              <a:ext cx="297275" cy="14287"/>
            </a:xfrm>
            <a:custGeom>
              <a:avLst/>
              <a:gdLst>
                <a:gd name="connsiteX0" fmla="*/ 0 w 297275"/>
                <a:gd name="connsiteY0" fmla="*/ 0 h 14287"/>
                <a:gd name="connsiteX1" fmla="*/ 297275 w 297275"/>
                <a:gd name="connsiteY1" fmla="*/ 0 h 14287"/>
                <a:gd name="connsiteX2" fmla="*/ 297275 w 297275"/>
                <a:gd name="connsiteY2" fmla="*/ 14287 h 14287"/>
                <a:gd name="connsiteX3" fmla="*/ 0 w 297275"/>
                <a:gd name="connsiteY3" fmla="*/ 14287 h 14287"/>
              </a:gdLst>
              <a:ahLst/>
              <a:cxnLst>
                <a:cxn ang="0">
                  <a:pos x="connsiteX0" y="connsiteY0"/>
                </a:cxn>
                <a:cxn ang="0">
                  <a:pos x="connsiteX1" y="connsiteY1"/>
                </a:cxn>
                <a:cxn ang="0">
                  <a:pos x="connsiteX2" y="connsiteY2"/>
                </a:cxn>
                <a:cxn ang="0">
                  <a:pos x="connsiteX3" y="connsiteY3"/>
                </a:cxn>
              </a:cxnLst>
              <a:rect l="l" t="t" r="r" b="b"/>
              <a:pathLst>
                <a:path w="297275" h="14287">
                  <a:moveTo>
                    <a:pt x="0" y="0"/>
                  </a:moveTo>
                  <a:lnTo>
                    <a:pt x="297275" y="0"/>
                  </a:lnTo>
                  <a:lnTo>
                    <a:pt x="297275" y="14287"/>
                  </a:lnTo>
                  <a:lnTo>
                    <a:pt x="0" y="14287"/>
                  </a:lnTo>
                  <a:close/>
                </a:path>
              </a:pathLst>
            </a:custGeom>
            <a:grp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6DE64677-D75D-E4D4-C3BF-91C08302F45B}"/>
                </a:ext>
              </a:extLst>
            </p:cNvPr>
            <p:cNvSpPr/>
            <p:nvPr/>
          </p:nvSpPr>
          <p:spPr>
            <a:xfrm>
              <a:off x="2787871" y="3993736"/>
              <a:ext cx="324612" cy="109632"/>
            </a:xfrm>
            <a:custGeom>
              <a:avLst/>
              <a:gdLst>
                <a:gd name="connsiteX0" fmla="*/ 290227 w 324612"/>
                <a:gd name="connsiteY0" fmla="*/ 8573 h 109632"/>
                <a:gd name="connsiteX1" fmla="*/ 295275 w 324612"/>
                <a:gd name="connsiteY1" fmla="*/ 15621 h 109632"/>
                <a:gd name="connsiteX2" fmla="*/ 195167 w 324612"/>
                <a:gd name="connsiteY2" fmla="*/ 84487 h 109632"/>
                <a:gd name="connsiteX3" fmla="*/ 135350 w 324612"/>
                <a:gd name="connsiteY3" fmla="*/ 0 h 109632"/>
                <a:gd name="connsiteX4" fmla="*/ 0 w 324612"/>
                <a:gd name="connsiteY4" fmla="*/ 94393 h 109632"/>
                <a:gd name="connsiteX5" fmla="*/ 0 w 324612"/>
                <a:gd name="connsiteY5" fmla="*/ 109633 h 109632"/>
                <a:gd name="connsiteX6" fmla="*/ 132493 w 324612"/>
                <a:gd name="connsiteY6" fmla="*/ 17336 h 109632"/>
                <a:gd name="connsiteX7" fmla="*/ 192310 w 324612"/>
                <a:gd name="connsiteY7" fmla="*/ 101251 h 109632"/>
                <a:gd name="connsiteX8" fmla="*/ 302419 w 324612"/>
                <a:gd name="connsiteY8" fmla="*/ 25813 h 109632"/>
                <a:gd name="connsiteX9" fmla="*/ 307467 w 324612"/>
                <a:gd name="connsiteY9" fmla="*/ 32957 h 109632"/>
                <a:gd name="connsiteX10" fmla="*/ 324612 w 324612"/>
                <a:gd name="connsiteY10" fmla="*/ 2477 h 109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4612" h="109632">
                  <a:moveTo>
                    <a:pt x="290227" y="8573"/>
                  </a:moveTo>
                  <a:lnTo>
                    <a:pt x="295275" y="15621"/>
                  </a:lnTo>
                  <a:lnTo>
                    <a:pt x="195167" y="84487"/>
                  </a:lnTo>
                  <a:lnTo>
                    <a:pt x="135350" y="0"/>
                  </a:lnTo>
                  <a:lnTo>
                    <a:pt x="0" y="94393"/>
                  </a:lnTo>
                  <a:lnTo>
                    <a:pt x="0" y="109633"/>
                  </a:lnTo>
                  <a:lnTo>
                    <a:pt x="132493" y="17336"/>
                  </a:lnTo>
                  <a:lnTo>
                    <a:pt x="192310" y="101251"/>
                  </a:lnTo>
                  <a:lnTo>
                    <a:pt x="302419" y="25813"/>
                  </a:lnTo>
                  <a:lnTo>
                    <a:pt x="307467" y="32957"/>
                  </a:lnTo>
                  <a:lnTo>
                    <a:pt x="324612" y="2477"/>
                  </a:lnTo>
                  <a:close/>
                </a:path>
              </a:pathLst>
            </a:custGeom>
            <a:grp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87B559F6-BF8E-0CE7-EBF0-C970183BCE02}"/>
                </a:ext>
              </a:extLst>
            </p:cNvPr>
            <p:cNvSpPr/>
            <p:nvPr/>
          </p:nvSpPr>
          <p:spPr>
            <a:xfrm>
              <a:off x="2805588" y="4066888"/>
              <a:ext cx="49530" cy="115919"/>
            </a:xfrm>
            <a:custGeom>
              <a:avLst/>
              <a:gdLst>
                <a:gd name="connsiteX0" fmla="*/ 0 w 49530"/>
                <a:gd name="connsiteY0" fmla="*/ 115919 h 115919"/>
                <a:gd name="connsiteX1" fmla="*/ 49530 w 49530"/>
                <a:gd name="connsiteY1" fmla="*/ 115919 h 115919"/>
                <a:gd name="connsiteX2" fmla="*/ 49530 w 49530"/>
                <a:gd name="connsiteY2" fmla="*/ 0 h 115919"/>
                <a:gd name="connsiteX3" fmla="*/ 0 w 49530"/>
                <a:gd name="connsiteY3" fmla="*/ 35433 h 115919"/>
              </a:gdLst>
              <a:ahLst/>
              <a:cxnLst>
                <a:cxn ang="0">
                  <a:pos x="connsiteX0" y="connsiteY0"/>
                </a:cxn>
                <a:cxn ang="0">
                  <a:pos x="connsiteX1" y="connsiteY1"/>
                </a:cxn>
                <a:cxn ang="0">
                  <a:pos x="connsiteX2" y="connsiteY2"/>
                </a:cxn>
                <a:cxn ang="0">
                  <a:pos x="connsiteX3" y="connsiteY3"/>
                </a:cxn>
              </a:cxnLst>
              <a:rect l="l" t="t" r="r" b="b"/>
              <a:pathLst>
                <a:path w="49530" h="115919">
                  <a:moveTo>
                    <a:pt x="0" y="115919"/>
                  </a:moveTo>
                  <a:lnTo>
                    <a:pt x="49530" y="115919"/>
                  </a:lnTo>
                  <a:lnTo>
                    <a:pt x="49530" y="0"/>
                  </a:lnTo>
                  <a:lnTo>
                    <a:pt x="0" y="35433"/>
                  </a:ln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E52A4615-9EF3-5D2A-4C36-94D3F8D71035}"/>
                </a:ext>
              </a:extLst>
            </p:cNvPr>
            <p:cNvSpPr/>
            <p:nvPr/>
          </p:nvSpPr>
          <p:spPr>
            <a:xfrm>
              <a:off x="3043427" y="4035932"/>
              <a:ext cx="49530" cy="146875"/>
            </a:xfrm>
            <a:custGeom>
              <a:avLst/>
              <a:gdLst>
                <a:gd name="connsiteX0" fmla="*/ 44291 w 49530"/>
                <a:gd name="connsiteY0" fmla="*/ 0 h 146875"/>
                <a:gd name="connsiteX1" fmla="*/ 0 w 49530"/>
                <a:gd name="connsiteY1" fmla="*/ 31337 h 146875"/>
                <a:gd name="connsiteX2" fmla="*/ 0 w 49530"/>
                <a:gd name="connsiteY2" fmla="*/ 146875 h 146875"/>
                <a:gd name="connsiteX3" fmla="*/ 49530 w 49530"/>
                <a:gd name="connsiteY3" fmla="*/ 146875 h 146875"/>
                <a:gd name="connsiteX4" fmla="*/ 49530 w 49530"/>
                <a:gd name="connsiteY4" fmla="*/ 7429 h 146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30" h="146875">
                  <a:moveTo>
                    <a:pt x="44291" y="0"/>
                  </a:moveTo>
                  <a:lnTo>
                    <a:pt x="0" y="31337"/>
                  </a:lnTo>
                  <a:lnTo>
                    <a:pt x="0" y="146875"/>
                  </a:lnTo>
                  <a:lnTo>
                    <a:pt x="49530" y="146875"/>
                  </a:lnTo>
                  <a:lnTo>
                    <a:pt x="49530" y="7429"/>
                  </a:ln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3489FCA-7CC3-7BA2-281A-5EDE8D6C3784}"/>
                </a:ext>
              </a:extLst>
            </p:cNvPr>
            <p:cNvSpPr/>
            <p:nvPr/>
          </p:nvSpPr>
          <p:spPr>
            <a:xfrm>
              <a:off x="2983991" y="4070794"/>
              <a:ext cx="49529" cy="112013"/>
            </a:xfrm>
            <a:custGeom>
              <a:avLst/>
              <a:gdLst>
                <a:gd name="connsiteX0" fmla="*/ 0 w 49529"/>
                <a:gd name="connsiteY0" fmla="*/ 34957 h 112013"/>
                <a:gd name="connsiteX1" fmla="*/ 0 w 49529"/>
                <a:gd name="connsiteY1" fmla="*/ 112014 h 112013"/>
                <a:gd name="connsiteX2" fmla="*/ 49530 w 49529"/>
                <a:gd name="connsiteY2" fmla="*/ 112014 h 112013"/>
                <a:gd name="connsiteX3" fmla="*/ 49530 w 49529"/>
                <a:gd name="connsiteY3" fmla="*/ 0 h 112013"/>
                <a:gd name="connsiteX4" fmla="*/ 95 w 49529"/>
                <a:gd name="connsiteY4" fmla="*/ 34861 h 112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29" h="112013">
                  <a:moveTo>
                    <a:pt x="0" y="34957"/>
                  </a:moveTo>
                  <a:lnTo>
                    <a:pt x="0" y="112014"/>
                  </a:lnTo>
                  <a:lnTo>
                    <a:pt x="49530" y="112014"/>
                  </a:lnTo>
                  <a:lnTo>
                    <a:pt x="49530" y="0"/>
                  </a:lnTo>
                  <a:lnTo>
                    <a:pt x="95" y="34861"/>
                  </a:ln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FB662137-9520-C653-F2E1-ECA502332114}"/>
                </a:ext>
              </a:extLst>
            </p:cNvPr>
            <p:cNvSpPr/>
            <p:nvPr/>
          </p:nvSpPr>
          <p:spPr>
            <a:xfrm>
              <a:off x="2865024" y="4027836"/>
              <a:ext cx="49625" cy="154971"/>
            </a:xfrm>
            <a:custGeom>
              <a:avLst/>
              <a:gdLst>
                <a:gd name="connsiteX0" fmla="*/ 0 w 49625"/>
                <a:gd name="connsiteY0" fmla="*/ 35528 h 154971"/>
                <a:gd name="connsiteX1" fmla="*/ 0 w 49625"/>
                <a:gd name="connsiteY1" fmla="*/ 154972 h 154971"/>
                <a:gd name="connsiteX2" fmla="*/ 49625 w 49625"/>
                <a:gd name="connsiteY2" fmla="*/ 154972 h 154971"/>
                <a:gd name="connsiteX3" fmla="*/ 49625 w 49625"/>
                <a:gd name="connsiteY3" fmla="*/ 0 h 154971"/>
              </a:gdLst>
              <a:ahLst/>
              <a:cxnLst>
                <a:cxn ang="0">
                  <a:pos x="connsiteX0" y="connsiteY0"/>
                </a:cxn>
                <a:cxn ang="0">
                  <a:pos x="connsiteX1" y="connsiteY1"/>
                </a:cxn>
                <a:cxn ang="0">
                  <a:pos x="connsiteX2" y="connsiteY2"/>
                </a:cxn>
                <a:cxn ang="0">
                  <a:pos x="connsiteX3" y="connsiteY3"/>
                </a:cxn>
              </a:cxnLst>
              <a:rect l="l" t="t" r="r" b="b"/>
              <a:pathLst>
                <a:path w="49625" h="154971">
                  <a:moveTo>
                    <a:pt x="0" y="35528"/>
                  </a:moveTo>
                  <a:lnTo>
                    <a:pt x="0" y="154972"/>
                  </a:lnTo>
                  <a:lnTo>
                    <a:pt x="49625" y="154972"/>
                  </a:lnTo>
                  <a:lnTo>
                    <a:pt x="49625" y="0"/>
                  </a:ln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44BBD658-CE5A-2301-4268-F4755FF77250}"/>
                </a:ext>
              </a:extLst>
            </p:cNvPr>
            <p:cNvSpPr/>
            <p:nvPr/>
          </p:nvSpPr>
          <p:spPr>
            <a:xfrm>
              <a:off x="2924555" y="4034979"/>
              <a:ext cx="49529" cy="147828"/>
            </a:xfrm>
            <a:custGeom>
              <a:avLst/>
              <a:gdLst>
                <a:gd name="connsiteX0" fmla="*/ 0 w 49529"/>
                <a:gd name="connsiteY0" fmla="*/ 0 h 147828"/>
                <a:gd name="connsiteX1" fmla="*/ 0 w 49529"/>
                <a:gd name="connsiteY1" fmla="*/ 147828 h 147828"/>
                <a:gd name="connsiteX2" fmla="*/ 49530 w 49529"/>
                <a:gd name="connsiteY2" fmla="*/ 147828 h 147828"/>
                <a:gd name="connsiteX3" fmla="*/ 49530 w 49529"/>
                <a:gd name="connsiteY3" fmla="*/ 72009 h 147828"/>
              </a:gdLst>
              <a:ahLst/>
              <a:cxnLst>
                <a:cxn ang="0">
                  <a:pos x="connsiteX0" y="connsiteY0"/>
                </a:cxn>
                <a:cxn ang="0">
                  <a:pos x="connsiteX1" y="connsiteY1"/>
                </a:cxn>
                <a:cxn ang="0">
                  <a:pos x="connsiteX2" y="connsiteY2"/>
                </a:cxn>
                <a:cxn ang="0">
                  <a:pos x="connsiteX3" y="connsiteY3"/>
                </a:cxn>
              </a:cxnLst>
              <a:rect l="l" t="t" r="r" b="b"/>
              <a:pathLst>
                <a:path w="49529" h="147828">
                  <a:moveTo>
                    <a:pt x="0" y="0"/>
                  </a:moveTo>
                  <a:lnTo>
                    <a:pt x="0" y="147828"/>
                  </a:lnTo>
                  <a:lnTo>
                    <a:pt x="49530" y="147828"/>
                  </a:lnTo>
                  <a:lnTo>
                    <a:pt x="49530" y="72009"/>
                  </a:lnTo>
                  <a:close/>
                </a:path>
              </a:pathLst>
            </a:custGeom>
            <a:grpFill/>
            <a:ln w="9525" cap="flat">
              <a:noFill/>
              <a:prstDash val="solid"/>
              <a:miter/>
            </a:ln>
          </p:spPr>
          <p:txBody>
            <a:bodyPr rtlCol="0" anchor="ctr"/>
            <a:lstStyle/>
            <a:p>
              <a:endParaRPr lang="en-US"/>
            </a:p>
          </p:txBody>
        </p:sp>
      </p:grpSp>
      <p:sp>
        <p:nvSpPr>
          <p:cNvPr id="23" name="TextBox 22">
            <a:extLst>
              <a:ext uri="{FF2B5EF4-FFF2-40B4-BE49-F238E27FC236}">
                <a16:creationId xmlns:a16="http://schemas.microsoft.com/office/drawing/2014/main" id="{E0EEAAB4-9C1B-A957-375B-D038EB8B57BA}"/>
              </a:ext>
            </a:extLst>
          </p:cNvPr>
          <p:cNvSpPr txBox="1"/>
          <p:nvPr/>
        </p:nvSpPr>
        <p:spPr>
          <a:xfrm>
            <a:off x="1350454" y="2537515"/>
            <a:ext cx="2695217" cy="1410001"/>
          </a:xfrm>
          <a:prstGeom prst="rect">
            <a:avLst/>
          </a:prstGeom>
          <a:noFill/>
        </p:spPr>
        <p:txBody>
          <a:bodyPr wrap="square">
            <a:spAutoFit/>
          </a:bodyPr>
          <a:lstStyle/>
          <a:p>
            <a:pPr algn="ctr" rtl="1">
              <a:lnSpc>
                <a:spcPct val="150000"/>
              </a:lnSpc>
            </a:pPr>
            <a:r>
              <a:rPr lang="fa-IR" sz="1400" b="1" dirty="0">
                <a:latin typeface="Kalameh" pitchFamily="2" charset="-78"/>
                <a:cs typeface="B Titr" panose="00000700000000000000" pitchFamily="2" charset="-78"/>
              </a:rPr>
              <a:t>تیتر عنوان را وارد نمایید</a:t>
            </a:r>
          </a:p>
          <a:p>
            <a:pPr algn="ctr"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100" b="1" dirty="0">
                <a:latin typeface="Kalameh" pitchFamily="2" charset="-78"/>
                <a:cs typeface="B Nazanin" panose="00000400000000000000" pitchFamily="2" charset="-78"/>
              </a:rPr>
              <a:t> </a:t>
            </a:r>
            <a:r>
              <a:rPr lang="fa-IR" sz="11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100" dirty="0"/>
          </a:p>
        </p:txBody>
      </p:sp>
      <p:sp>
        <p:nvSpPr>
          <p:cNvPr id="24" name="TextBox 23">
            <a:extLst>
              <a:ext uri="{FF2B5EF4-FFF2-40B4-BE49-F238E27FC236}">
                <a16:creationId xmlns:a16="http://schemas.microsoft.com/office/drawing/2014/main" id="{C7609529-B712-497E-B5FE-0A04DAA656C7}"/>
              </a:ext>
            </a:extLst>
          </p:cNvPr>
          <p:cNvSpPr txBox="1"/>
          <p:nvPr/>
        </p:nvSpPr>
        <p:spPr>
          <a:xfrm>
            <a:off x="4748390" y="2537514"/>
            <a:ext cx="2695217" cy="1410001"/>
          </a:xfrm>
          <a:prstGeom prst="rect">
            <a:avLst/>
          </a:prstGeom>
          <a:noFill/>
        </p:spPr>
        <p:txBody>
          <a:bodyPr wrap="square">
            <a:spAutoFit/>
          </a:bodyPr>
          <a:lstStyle/>
          <a:p>
            <a:pPr algn="ctr" rtl="1">
              <a:lnSpc>
                <a:spcPct val="150000"/>
              </a:lnSpc>
            </a:pPr>
            <a:r>
              <a:rPr lang="fa-IR" sz="1400" b="1" dirty="0">
                <a:latin typeface="Kalameh" pitchFamily="2" charset="-78"/>
                <a:cs typeface="B Titr" panose="00000700000000000000" pitchFamily="2" charset="-78"/>
              </a:rPr>
              <a:t>تیتر عنوان را وارد نمایید</a:t>
            </a:r>
          </a:p>
          <a:p>
            <a:pPr algn="ctr"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100" b="1" dirty="0">
                <a:latin typeface="Kalameh" pitchFamily="2" charset="-78"/>
                <a:cs typeface="B Nazanin" panose="00000400000000000000" pitchFamily="2" charset="-78"/>
              </a:rPr>
              <a:t> </a:t>
            </a:r>
            <a:r>
              <a:rPr lang="fa-IR" sz="11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100" dirty="0"/>
          </a:p>
        </p:txBody>
      </p:sp>
      <p:sp>
        <p:nvSpPr>
          <p:cNvPr id="25" name="TextBox 24">
            <a:extLst>
              <a:ext uri="{FF2B5EF4-FFF2-40B4-BE49-F238E27FC236}">
                <a16:creationId xmlns:a16="http://schemas.microsoft.com/office/drawing/2014/main" id="{0EF73D21-AEF6-3F70-93C0-1D5A54A4E977}"/>
              </a:ext>
            </a:extLst>
          </p:cNvPr>
          <p:cNvSpPr txBox="1"/>
          <p:nvPr/>
        </p:nvSpPr>
        <p:spPr>
          <a:xfrm>
            <a:off x="8074856" y="2486040"/>
            <a:ext cx="2695217" cy="1410001"/>
          </a:xfrm>
          <a:prstGeom prst="rect">
            <a:avLst/>
          </a:prstGeom>
          <a:noFill/>
        </p:spPr>
        <p:txBody>
          <a:bodyPr wrap="square">
            <a:spAutoFit/>
          </a:bodyPr>
          <a:lstStyle/>
          <a:p>
            <a:pPr algn="ctr" rtl="1">
              <a:lnSpc>
                <a:spcPct val="150000"/>
              </a:lnSpc>
            </a:pPr>
            <a:r>
              <a:rPr lang="fa-IR" sz="1400" b="1" dirty="0">
                <a:latin typeface="Kalameh" pitchFamily="2" charset="-78"/>
                <a:cs typeface="B Titr" panose="00000700000000000000" pitchFamily="2" charset="-78"/>
              </a:rPr>
              <a:t>تیتر عنوان را وارد نمایید</a:t>
            </a:r>
          </a:p>
          <a:p>
            <a:pPr algn="ctr"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100" b="1" dirty="0">
                <a:latin typeface="Kalameh" pitchFamily="2" charset="-78"/>
                <a:cs typeface="B Nazanin" panose="00000400000000000000" pitchFamily="2" charset="-78"/>
              </a:rPr>
              <a:t> </a:t>
            </a:r>
            <a:r>
              <a:rPr lang="fa-IR" sz="11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100" dirty="0"/>
          </a:p>
        </p:txBody>
      </p:sp>
      <p:sp>
        <p:nvSpPr>
          <p:cNvPr id="27" name="TextBox 26">
            <a:extLst>
              <a:ext uri="{FF2B5EF4-FFF2-40B4-BE49-F238E27FC236}">
                <a16:creationId xmlns:a16="http://schemas.microsoft.com/office/drawing/2014/main" id="{7AEFDCE2-7839-A92D-E052-378C2FE1F7B8}"/>
              </a:ext>
            </a:extLst>
          </p:cNvPr>
          <p:cNvSpPr txBox="1"/>
          <p:nvPr/>
        </p:nvSpPr>
        <p:spPr>
          <a:xfrm>
            <a:off x="877455" y="4246346"/>
            <a:ext cx="10520217" cy="1169551"/>
          </a:xfrm>
          <a:prstGeom prst="rect">
            <a:avLst/>
          </a:prstGeom>
          <a:noFill/>
        </p:spPr>
        <p:txBody>
          <a:bodyPr wrap="square">
            <a:spAutoFit/>
          </a:bodyPr>
          <a:lstStyle/>
          <a:p>
            <a:pPr algn="ctr">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spTree>
    <p:extLst>
      <p:ext uri="{BB962C8B-B14F-4D97-AF65-F5344CB8AC3E}">
        <p14:creationId xmlns:p14="http://schemas.microsoft.com/office/powerpoint/2010/main" val="1435050053"/>
      </p:ext>
    </p:extLst>
  </p:cSld>
  <p:clrMapOvr>
    <a:masterClrMapping/>
  </p:clrMapOvr>
  <mc:AlternateContent xmlns:mc="http://schemas.openxmlformats.org/markup-compatibility/2006">
    <mc:Choice xmlns:p14="http://schemas.microsoft.com/office/powerpoint/2010/main" Requires="p14">
      <p:transition spd="slow" p14:dur="1200">
        <p14:prism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2000"/>
                                        <p:tgtEl>
                                          <p:spTgt spid="12"/>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heel(1)">
                                      <p:cBhvr>
                                        <p:cTn id="10" dur="2000"/>
                                        <p:tgtEl>
                                          <p:spTgt spid="8"/>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heel(1)">
                                      <p:cBhvr>
                                        <p:cTn id="13" dur="20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45"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2000"/>
                                        <p:tgtEl>
                                          <p:spTgt spid="10"/>
                                        </p:tgtEl>
                                      </p:cBhvr>
                                    </p:animEffect>
                                    <p:anim calcmode="lin" valueType="num">
                                      <p:cBhvr>
                                        <p:cTn id="19" dur="2000" fill="hold"/>
                                        <p:tgtEl>
                                          <p:spTgt spid="10"/>
                                        </p:tgtEl>
                                        <p:attrNameLst>
                                          <p:attrName>ppt_w</p:attrName>
                                        </p:attrNameLst>
                                      </p:cBhvr>
                                      <p:tavLst>
                                        <p:tav tm="0" fmla="#ppt_w*sin(2.5*pi*$)">
                                          <p:val>
                                            <p:fltVal val="0"/>
                                          </p:val>
                                        </p:tav>
                                        <p:tav tm="100000">
                                          <p:val>
                                            <p:fltVal val="1"/>
                                          </p:val>
                                        </p:tav>
                                      </p:tavLst>
                                    </p:anim>
                                    <p:anim calcmode="lin" valueType="num">
                                      <p:cBhvr>
                                        <p:cTn id="20" dur="2000" fill="hold"/>
                                        <p:tgtEl>
                                          <p:spTgt spid="10"/>
                                        </p:tgtEl>
                                        <p:attrNameLst>
                                          <p:attrName>ppt_h</p:attrName>
                                        </p:attrNameLst>
                                      </p:cBhvr>
                                      <p:tavLst>
                                        <p:tav tm="0">
                                          <p:val>
                                            <p:strVal val="#ppt_h"/>
                                          </p:val>
                                        </p:tav>
                                        <p:tav tm="100000">
                                          <p:val>
                                            <p:strVal val="#ppt_h"/>
                                          </p:val>
                                        </p:tav>
                                      </p:tavLst>
                                    </p:anim>
                                  </p:childTnLst>
                                </p:cTn>
                              </p:par>
                              <p:par>
                                <p:cTn id="21" presetID="45"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2000"/>
                                        <p:tgtEl>
                                          <p:spTgt spid="14"/>
                                        </p:tgtEl>
                                      </p:cBhvr>
                                    </p:animEffect>
                                    <p:anim calcmode="lin" valueType="num">
                                      <p:cBhvr>
                                        <p:cTn id="24" dur="2000" fill="hold"/>
                                        <p:tgtEl>
                                          <p:spTgt spid="14"/>
                                        </p:tgtEl>
                                        <p:attrNameLst>
                                          <p:attrName>ppt_w</p:attrName>
                                        </p:attrNameLst>
                                      </p:cBhvr>
                                      <p:tavLst>
                                        <p:tav tm="0" fmla="#ppt_w*sin(2.5*pi*$)">
                                          <p:val>
                                            <p:fltVal val="0"/>
                                          </p:val>
                                        </p:tav>
                                        <p:tav tm="100000">
                                          <p:val>
                                            <p:fltVal val="1"/>
                                          </p:val>
                                        </p:tav>
                                      </p:tavLst>
                                    </p:anim>
                                    <p:anim calcmode="lin" valueType="num">
                                      <p:cBhvr>
                                        <p:cTn id="25" dur="2000" fill="hold"/>
                                        <p:tgtEl>
                                          <p:spTgt spid="14"/>
                                        </p:tgtEl>
                                        <p:attrNameLst>
                                          <p:attrName>ppt_h</p:attrName>
                                        </p:attrNameLst>
                                      </p:cBhvr>
                                      <p:tavLst>
                                        <p:tav tm="0">
                                          <p:val>
                                            <p:strVal val="#ppt_h"/>
                                          </p:val>
                                        </p:tav>
                                        <p:tav tm="100000">
                                          <p:val>
                                            <p:strVal val="#ppt_h"/>
                                          </p:val>
                                        </p:tav>
                                      </p:tavLst>
                                    </p:anim>
                                  </p:childTnLst>
                                </p:cTn>
                              </p:par>
                              <p:par>
                                <p:cTn id="26" presetID="45" presetClass="entr" presetSubtype="0" fill="hold"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2000"/>
                                        <p:tgtEl>
                                          <p:spTgt spid="15"/>
                                        </p:tgtEl>
                                      </p:cBhvr>
                                    </p:animEffect>
                                    <p:anim calcmode="lin" valueType="num">
                                      <p:cBhvr>
                                        <p:cTn id="29" dur="2000" fill="hold"/>
                                        <p:tgtEl>
                                          <p:spTgt spid="15"/>
                                        </p:tgtEl>
                                        <p:attrNameLst>
                                          <p:attrName>ppt_w</p:attrName>
                                        </p:attrNameLst>
                                      </p:cBhvr>
                                      <p:tavLst>
                                        <p:tav tm="0" fmla="#ppt_w*sin(2.5*pi*$)">
                                          <p:val>
                                            <p:fltVal val="0"/>
                                          </p:val>
                                        </p:tav>
                                        <p:tav tm="100000">
                                          <p:val>
                                            <p:fltVal val="1"/>
                                          </p:val>
                                        </p:tav>
                                      </p:tavLst>
                                    </p:anim>
                                    <p:anim calcmode="lin" valueType="num">
                                      <p:cBhvr>
                                        <p:cTn id="30" dur="2000" fill="hold"/>
                                        <p:tgtEl>
                                          <p:spTgt spid="15"/>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1000"/>
                                        <p:tgtEl>
                                          <p:spTgt spid="23"/>
                                        </p:tgtEl>
                                      </p:cBhvr>
                                    </p:animEffect>
                                    <p:anim calcmode="lin" valueType="num">
                                      <p:cBhvr>
                                        <p:cTn id="36" dur="1000" fill="hold"/>
                                        <p:tgtEl>
                                          <p:spTgt spid="23"/>
                                        </p:tgtEl>
                                        <p:attrNameLst>
                                          <p:attrName>ppt_x</p:attrName>
                                        </p:attrNameLst>
                                      </p:cBhvr>
                                      <p:tavLst>
                                        <p:tav tm="0">
                                          <p:val>
                                            <p:strVal val="#ppt_x"/>
                                          </p:val>
                                        </p:tav>
                                        <p:tav tm="100000">
                                          <p:val>
                                            <p:strVal val="#ppt_x"/>
                                          </p:val>
                                        </p:tav>
                                      </p:tavLst>
                                    </p:anim>
                                    <p:anim calcmode="lin" valueType="num">
                                      <p:cBhvr>
                                        <p:cTn id="37"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1000"/>
                                        <p:tgtEl>
                                          <p:spTgt spid="24"/>
                                        </p:tgtEl>
                                      </p:cBhvr>
                                    </p:animEffect>
                                    <p:anim calcmode="lin" valueType="num">
                                      <p:cBhvr>
                                        <p:cTn id="43" dur="1000" fill="hold"/>
                                        <p:tgtEl>
                                          <p:spTgt spid="24"/>
                                        </p:tgtEl>
                                        <p:attrNameLst>
                                          <p:attrName>ppt_x</p:attrName>
                                        </p:attrNameLst>
                                      </p:cBhvr>
                                      <p:tavLst>
                                        <p:tav tm="0">
                                          <p:val>
                                            <p:strVal val="#ppt_x"/>
                                          </p:val>
                                        </p:tav>
                                        <p:tav tm="100000">
                                          <p:val>
                                            <p:strVal val="#ppt_x"/>
                                          </p:val>
                                        </p:tav>
                                      </p:tavLst>
                                    </p:anim>
                                    <p:anim calcmode="lin" valueType="num">
                                      <p:cBhvr>
                                        <p:cTn id="4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1000"/>
                                        <p:tgtEl>
                                          <p:spTgt spid="25"/>
                                        </p:tgtEl>
                                      </p:cBhvr>
                                    </p:animEffect>
                                    <p:anim calcmode="lin" valueType="num">
                                      <p:cBhvr>
                                        <p:cTn id="50" dur="1000" fill="hold"/>
                                        <p:tgtEl>
                                          <p:spTgt spid="25"/>
                                        </p:tgtEl>
                                        <p:attrNameLst>
                                          <p:attrName>ppt_x</p:attrName>
                                        </p:attrNameLst>
                                      </p:cBhvr>
                                      <p:tavLst>
                                        <p:tav tm="0">
                                          <p:val>
                                            <p:strVal val="#ppt_x"/>
                                          </p:val>
                                        </p:tav>
                                        <p:tav tm="100000">
                                          <p:val>
                                            <p:strVal val="#ppt_x"/>
                                          </p:val>
                                        </p:tav>
                                      </p:tavLst>
                                    </p:anim>
                                    <p:anim calcmode="lin" valueType="num">
                                      <p:cBhvr>
                                        <p:cTn id="51"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1000"/>
                                        <p:tgtEl>
                                          <p:spTgt spid="27"/>
                                        </p:tgtEl>
                                      </p:cBhvr>
                                    </p:animEffect>
                                    <p:anim calcmode="lin" valueType="num">
                                      <p:cBhvr>
                                        <p:cTn id="57" dur="1000" fill="hold"/>
                                        <p:tgtEl>
                                          <p:spTgt spid="27"/>
                                        </p:tgtEl>
                                        <p:attrNameLst>
                                          <p:attrName>ppt_x</p:attrName>
                                        </p:attrNameLst>
                                      </p:cBhvr>
                                      <p:tavLst>
                                        <p:tav tm="0">
                                          <p:val>
                                            <p:strVal val="#ppt_x"/>
                                          </p:val>
                                        </p:tav>
                                        <p:tav tm="100000">
                                          <p:val>
                                            <p:strVal val="#ppt_x"/>
                                          </p:val>
                                        </p:tav>
                                      </p:tavLst>
                                    </p:anim>
                                    <p:anim calcmode="lin" valueType="num">
                                      <p:cBhvr>
                                        <p:cTn id="58"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13" grpId="0" animBg="1"/>
      <p:bldP spid="10" grpId="0" animBg="1"/>
      <p:bldP spid="14" grpId="0" animBg="1"/>
      <p:bldP spid="23" grpId="0"/>
      <p:bldP spid="24" grpId="0"/>
      <p:bldP spid="25" grpId="0"/>
      <p:bldP spid="2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129B1F0-EBE8-5F54-5D38-CC783510278D}"/>
              </a:ext>
            </a:extLst>
          </p:cNvPr>
          <p:cNvSpPr txBox="1"/>
          <p:nvPr/>
        </p:nvSpPr>
        <p:spPr>
          <a:xfrm>
            <a:off x="1514794" y="1259175"/>
            <a:ext cx="9162411" cy="4339650"/>
          </a:xfrm>
          <a:prstGeom prst="rect">
            <a:avLst/>
          </a:prstGeom>
          <a:noFill/>
        </p:spPr>
        <p:txBody>
          <a:bodyPr wrap="square">
            <a:spAutoFit/>
          </a:bodyPr>
          <a:lstStyle/>
          <a:p>
            <a:pPr algn="ctr" rtl="1">
              <a:lnSpc>
                <a:spcPct val="150000"/>
              </a:lnSpc>
              <a:spcBef>
                <a:spcPct val="0"/>
              </a:spcBef>
              <a:buNone/>
            </a:pPr>
            <a:r>
              <a:rPr lang="fa-IR" altLang="en-US" sz="9600" b="1" dirty="0">
                <a:latin typeface="Damavand ExtraBold" panose="00000900000000000000" pitchFamily="2" charset="-78"/>
                <a:cs typeface="B Titr" panose="00000700000000000000" pitchFamily="2" charset="-78"/>
              </a:rPr>
              <a:t>با تشکر از توجه</a:t>
            </a:r>
          </a:p>
          <a:p>
            <a:pPr algn="ctr" rtl="1">
              <a:lnSpc>
                <a:spcPct val="150000"/>
              </a:lnSpc>
              <a:spcBef>
                <a:spcPct val="0"/>
              </a:spcBef>
              <a:buNone/>
            </a:pPr>
            <a:r>
              <a:rPr lang="fa-IR" altLang="en-US" sz="9600" b="1" dirty="0">
                <a:latin typeface="Damavand ExtraBold" panose="00000900000000000000" pitchFamily="2" charset="-78"/>
                <a:cs typeface="B Titr" panose="00000700000000000000" pitchFamily="2" charset="-78"/>
              </a:rPr>
              <a:t> شما همکارن</a:t>
            </a:r>
            <a:endParaRPr lang="fa-IR" altLang="en-US" sz="6600" b="1" dirty="0">
              <a:latin typeface="Damavand ExtraBold" panose="00000900000000000000" pitchFamily="2" charset="-78"/>
              <a:cs typeface="B Titr" panose="00000700000000000000" pitchFamily="2" charset="-78"/>
            </a:endParaRPr>
          </a:p>
        </p:txBody>
      </p:sp>
    </p:spTree>
    <p:extLst>
      <p:ext uri="{BB962C8B-B14F-4D97-AF65-F5344CB8AC3E}">
        <p14:creationId xmlns:p14="http://schemas.microsoft.com/office/powerpoint/2010/main" val="110336066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 0 L 0 -0.07222 " pathEditMode="relative" rAng="0" ptsTypes="AA">
                                      <p:cBhvr>
                                        <p:cTn id="6" dur="250" accel="50000" decel="50000" autoRev="1" fill="hold">
                                          <p:stCondLst>
                                            <p:cond delay="0"/>
                                          </p:stCondLst>
                                        </p:cTn>
                                        <p:tgtEl>
                                          <p:spTgt spid="2"/>
                                        </p:tgtEl>
                                        <p:attrNameLst>
                                          <p:attrName>ppt_x</p:attrName>
                                          <p:attrName>ppt_y</p:attrName>
                                        </p:attrNameLst>
                                      </p:cBhvr>
                                      <p:rCtr x="0" y="-3611"/>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4DDB304-9C71-BD85-F4E3-D6A0B436A97B}"/>
              </a:ext>
            </a:extLst>
          </p:cNvPr>
          <p:cNvSpPr txBox="1"/>
          <p:nvPr/>
        </p:nvSpPr>
        <p:spPr>
          <a:xfrm rot="20798012">
            <a:off x="6747460" y="3482607"/>
            <a:ext cx="5239186" cy="1488869"/>
          </a:xfrm>
          <a:prstGeom prst="rect">
            <a:avLst/>
          </a:prstGeom>
          <a:noFill/>
        </p:spPr>
        <p:txBody>
          <a:bodyPr wrap="square">
            <a:spAutoFit/>
          </a:bodyPr>
          <a:lstStyle/>
          <a:p>
            <a:pPr algn="ctr" rtl="1">
              <a:lnSpc>
                <a:spcPct val="150000"/>
              </a:lnSpc>
              <a:spcBef>
                <a:spcPct val="0"/>
              </a:spcBef>
              <a:buNone/>
            </a:pPr>
            <a:r>
              <a:rPr lang="fa-IR" altLang="en-US" sz="6600" b="1" dirty="0">
                <a:latin typeface="Damavand ExtraBold" panose="00000900000000000000" pitchFamily="2" charset="-78"/>
                <a:cs typeface="B Titr" panose="00000700000000000000" pitchFamily="2" charset="-78"/>
              </a:rPr>
              <a:t>کلیات  پژوهش</a:t>
            </a:r>
            <a:endParaRPr lang="fa-IR" altLang="en-US" sz="4400" b="1" dirty="0">
              <a:latin typeface="Damavand ExtraBold" panose="00000900000000000000" pitchFamily="2" charset="-78"/>
              <a:cs typeface="B Titr" panose="00000700000000000000" pitchFamily="2" charset="-78"/>
            </a:endParaRPr>
          </a:p>
        </p:txBody>
      </p:sp>
      <p:grpSp>
        <p:nvGrpSpPr>
          <p:cNvPr id="3" name="Google Shape;10074;p74">
            <a:extLst>
              <a:ext uri="{FF2B5EF4-FFF2-40B4-BE49-F238E27FC236}">
                <a16:creationId xmlns:a16="http://schemas.microsoft.com/office/drawing/2014/main" id="{992231D3-F66C-9C14-A473-2AAF20B3A689}"/>
              </a:ext>
            </a:extLst>
          </p:cNvPr>
          <p:cNvGrpSpPr/>
          <p:nvPr/>
        </p:nvGrpSpPr>
        <p:grpSpPr>
          <a:xfrm rot="20778674">
            <a:off x="7992085" y="1065210"/>
            <a:ext cx="2107199" cy="2201136"/>
            <a:chOff x="-60988625" y="3740800"/>
            <a:chExt cx="316650" cy="310350"/>
          </a:xfrm>
          <a:solidFill>
            <a:schemeClr val="tx1"/>
          </a:solidFill>
        </p:grpSpPr>
        <p:sp>
          <p:nvSpPr>
            <p:cNvPr id="4" name="Google Shape;10075;p74">
              <a:extLst>
                <a:ext uri="{FF2B5EF4-FFF2-40B4-BE49-F238E27FC236}">
                  <a16:creationId xmlns:a16="http://schemas.microsoft.com/office/drawing/2014/main" id="{5A9FAF47-D4FD-0F7A-8AAD-540B20C7B06A}"/>
                </a:ext>
              </a:extLst>
            </p:cNvPr>
            <p:cNvSpPr/>
            <p:nvPr/>
          </p:nvSpPr>
          <p:spPr>
            <a:xfrm>
              <a:off x="-60988625" y="3740800"/>
              <a:ext cx="311125" cy="310350"/>
            </a:xfrm>
            <a:custGeom>
              <a:avLst/>
              <a:gdLst/>
              <a:ahLst/>
              <a:cxnLst/>
              <a:rect l="l" t="t" r="r" b="b"/>
              <a:pathLst>
                <a:path w="12445" h="12414" extrusionOk="0">
                  <a:moveTo>
                    <a:pt x="7026" y="1670"/>
                  </a:moveTo>
                  <a:cubicBezTo>
                    <a:pt x="7278" y="1670"/>
                    <a:pt x="7467" y="1859"/>
                    <a:pt x="7467" y="2111"/>
                  </a:cubicBezTo>
                  <a:cubicBezTo>
                    <a:pt x="7467" y="2332"/>
                    <a:pt x="7278" y="2490"/>
                    <a:pt x="7026" y="2490"/>
                  </a:cubicBezTo>
                  <a:lnTo>
                    <a:pt x="2080" y="2490"/>
                  </a:lnTo>
                  <a:cubicBezTo>
                    <a:pt x="1828" y="2490"/>
                    <a:pt x="1639" y="2300"/>
                    <a:pt x="1639" y="2111"/>
                  </a:cubicBezTo>
                  <a:cubicBezTo>
                    <a:pt x="1639" y="1828"/>
                    <a:pt x="1828" y="1670"/>
                    <a:pt x="2080" y="1670"/>
                  </a:cubicBezTo>
                  <a:close/>
                  <a:moveTo>
                    <a:pt x="7026" y="4159"/>
                  </a:moveTo>
                  <a:cubicBezTo>
                    <a:pt x="7278" y="4159"/>
                    <a:pt x="7467" y="4348"/>
                    <a:pt x="7467" y="4537"/>
                  </a:cubicBezTo>
                  <a:cubicBezTo>
                    <a:pt x="7467" y="4789"/>
                    <a:pt x="7278" y="4978"/>
                    <a:pt x="7026" y="4978"/>
                  </a:cubicBezTo>
                  <a:lnTo>
                    <a:pt x="2080" y="4978"/>
                  </a:lnTo>
                  <a:cubicBezTo>
                    <a:pt x="1828" y="4978"/>
                    <a:pt x="1639" y="4789"/>
                    <a:pt x="1639" y="4537"/>
                  </a:cubicBezTo>
                  <a:cubicBezTo>
                    <a:pt x="1639" y="4317"/>
                    <a:pt x="1828" y="4159"/>
                    <a:pt x="2080" y="4159"/>
                  </a:cubicBezTo>
                  <a:close/>
                  <a:moveTo>
                    <a:pt x="7026" y="6648"/>
                  </a:moveTo>
                  <a:cubicBezTo>
                    <a:pt x="7278" y="6648"/>
                    <a:pt x="7467" y="6837"/>
                    <a:pt x="7467" y="7058"/>
                  </a:cubicBezTo>
                  <a:cubicBezTo>
                    <a:pt x="7467" y="7310"/>
                    <a:pt x="7278" y="7467"/>
                    <a:pt x="7026" y="7467"/>
                  </a:cubicBezTo>
                  <a:lnTo>
                    <a:pt x="2080" y="7467"/>
                  </a:lnTo>
                  <a:cubicBezTo>
                    <a:pt x="1828" y="7467"/>
                    <a:pt x="1639" y="7278"/>
                    <a:pt x="1639" y="7058"/>
                  </a:cubicBezTo>
                  <a:cubicBezTo>
                    <a:pt x="1639" y="6806"/>
                    <a:pt x="1828" y="6648"/>
                    <a:pt x="2080" y="6648"/>
                  </a:cubicBezTo>
                  <a:close/>
                  <a:moveTo>
                    <a:pt x="7026" y="9106"/>
                  </a:moveTo>
                  <a:cubicBezTo>
                    <a:pt x="7278" y="9106"/>
                    <a:pt x="7467" y="9295"/>
                    <a:pt x="7467" y="9515"/>
                  </a:cubicBezTo>
                  <a:cubicBezTo>
                    <a:pt x="7467" y="9736"/>
                    <a:pt x="7278" y="9893"/>
                    <a:pt x="7026" y="9893"/>
                  </a:cubicBezTo>
                  <a:lnTo>
                    <a:pt x="2080" y="9893"/>
                  </a:lnTo>
                  <a:cubicBezTo>
                    <a:pt x="1828" y="9893"/>
                    <a:pt x="1639" y="9704"/>
                    <a:pt x="1639" y="9515"/>
                  </a:cubicBezTo>
                  <a:cubicBezTo>
                    <a:pt x="1639" y="9263"/>
                    <a:pt x="1828" y="9106"/>
                    <a:pt x="2080" y="9106"/>
                  </a:cubicBezTo>
                  <a:close/>
                  <a:moveTo>
                    <a:pt x="11500" y="10775"/>
                  </a:moveTo>
                  <a:cubicBezTo>
                    <a:pt x="11342" y="11248"/>
                    <a:pt x="10870" y="11594"/>
                    <a:pt x="10303" y="11594"/>
                  </a:cubicBezTo>
                  <a:cubicBezTo>
                    <a:pt x="9767" y="11594"/>
                    <a:pt x="9326" y="11248"/>
                    <a:pt x="9137" y="10775"/>
                  </a:cubicBezTo>
                  <a:close/>
                  <a:moveTo>
                    <a:pt x="1261" y="1"/>
                  </a:moveTo>
                  <a:cubicBezTo>
                    <a:pt x="568" y="1"/>
                    <a:pt x="32" y="568"/>
                    <a:pt x="32" y="1229"/>
                  </a:cubicBezTo>
                  <a:lnTo>
                    <a:pt x="32" y="10334"/>
                  </a:lnTo>
                  <a:cubicBezTo>
                    <a:pt x="0" y="11468"/>
                    <a:pt x="946" y="12414"/>
                    <a:pt x="2080" y="12414"/>
                  </a:cubicBezTo>
                  <a:lnTo>
                    <a:pt x="10334" y="12414"/>
                  </a:lnTo>
                  <a:cubicBezTo>
                    <a:pt x="11500" y="12414"/>
                    <a:pt x="12445" y="11468"/>
                    <a:pt x="12445" y="10334"/>
                  </a:cubicBezTo>
                  <a:cubicBezTo>
                    <a:pt x="12445" y="10082"/>
                    <a:pt x="12224" y="9893"/>
                    <a:pt x="12004" y="9893"/>
                  </a:cubicBezTo>
                  <a:lnTo>
                    <a:pt x="9074" y="9893"/>
                  </a:lnTo>
                  <a:lnTo>
                    <a:pt x="9074" y="1229"/>
                  </a:lnTo>
                  <a:cubicBezTo>
                    <a:pt x="9074" y="568"/>
                    <a:pt x="8538" y="1"/>
                    <a:pt x="7877" y="1"/>
                  </a:cubicBezTo>
                  <a:close/>
                </a:path>
              </a:pathLst>
            </a:custGeom>
            <a:grpFill/>
            <a:ln>
              <a:noFill/>
            </a:ln>
          </p:spPr>
          <p:txBody>
            <a:bodyPr spcFirstLastPara="1" wrap="square" lIns="91425" tIns="91425" rIns="91425" bIns="91425" anchor="ctr" anchorCtr="0">
              <a:noAutofit/>
            </a:bodyPr>
            <a:lstStyle/>
            <a:p>
              <a:endParaRPr sz="1400"/>
            </a:p>
          </p:txBody>
        </p:sp>
        <p:sp>
          <p:nvSpPr>
            <p:cNvPr id="5" name="Google Shape;10076;p74">
              <a:extLst>
                <a:ext uri="{FF2B5EF4-FFF2-40B4-BE49-F238E27FC236}">
                  <a16:creationId xmlns:a16="http://schemas.microsoft.com/office/drawing/2014/main" id="{F786BCA5-50D0-8A56-768B-EBEC37769DAF}"/>
                </a:ext>
              </a:extLst>
            </p:cNvPr>
            <p:cNvSpPr/>
            <p:nvPr/>
          </p:nvSpPr>
          <p:spPr>
            <a:xfrm>
              <a:off x="-60742097" y="3920375"/>
              <a:ext cx="68550" cy="55175"/>
            </a:xfrm>
            <a:custGeom>
              <a:avLst/>
              <a:gdLst/>
              <a:ahLst/>
              <a:cxnLst/>
              <a:rect l="l" t="t" r="r" b="b"/>
              <a:pathLst>
                <a:path w="2742" h="2207" extrusionOk="0">
                  <a:moveTo>
                    <a:pt x="0" y="1"/>
                  </a:moveTo>
                  <a:lnTo>
                    <a:pt x="0" y="32"/>
                  </a:lnTo>
                  <a:lnTo>
                    <a:pt x="1009" y="1986"/>
                  </a:lnTo>
                  <a:cubicBezTo>
                    <a:pt x="1103" y="2080"/>
                    <a:pt x="1261" y="2206"/>
                    <a:pt x="1418" y="2206"/>
                  </a:cubicBezTo>
                  <a:cubicBezTo>
                    <a:pt x="1576" y="2206"/>
                    <a:pt x="1733" y="2143"/>
                    <a:pt x="1796" y="1986"/>
                  </a:cubicBezTo>
                  <a:lnTo>
                    <a:pt x="2741" y="32"/>
                  </a:lnTo>
                  <a:lnTo>
                    <a:pt x="2741" y="1"/>
                  </a:lnTo>
                  <a:close/>
                </a:path>
              </a:pathLst>
            </a:custGeom>
            <a:grpFill/>
            <a:ln>
              <a:noFill/>
            </a:ln>
          </p:spPr>
          <p:txBody>
            <a:bodyPr spcFirstLastPara="1" wrap="square" lIns="91425" tIns="91425" rIns="91425" bIns="91425" anchor="ctr" anchorCtr="0">
              <a:noAutofit/>
            </a:bodyPr>
            <a:lstStyle/>
            <a:p>
              <a:endParaRPr sz="1400"/>
            </a:p>
          </p:txBody>
        </p:sp>
        <p:sp>
          <p:nvSpPr>
            <p:cNvPr id="6" name="Google Shape;10077;p74">
              <a:extLst>
                <a:ext uri="{FF2B5EF4-FFF2-40B4-BE49-F238E27FC236}">
                  <a16:creationId xmlns:a16="http://schemas.microsoft.com/office/drawing/2014/main" id="{17300D13-FCDF-6384-EA07-29853790F829}"/>
                </a:ext>
              </a:extLst>
            </p:cNvPr>
            <p:cNvSpPr/>
            <p:nvPr/>
          </p:nvSpPr>
          <p:spPr>
            <a:xfrm>
              <a:off x="-60740522" y="3741600"/>
              <a:ext cx="68550" cy="158325"/>
            </a:xfrm>
            <a:custGeom>
              <a:avLst/>
              <a:gdLst/>
              <a:ahLst/>
              <a:cxnLst/>
              <a:rect l="l" t="t" r="r" b="b"/>
              <a:pathLst>
                <a:path w="2742" h="6333" extrusionOk="0">
                  <a:moveTo>
                    <a:pt x="1796" y="819"/>
                  </a:moveTo>
                  <a:cubicBezTo>
                    <a:pt x="1891" y="819"/>
                    <a:pt x="1922" y="882"/>
                    <a:pt x="1922" y="945"/>
                  </a:cubicBezTo>
                  <a:lnTo>
                    <a:pt x="1922" y="1638"/>
                  </a:lnTo>
                  <a:lnTo>
                    <a:pt x="820" y="1638"/>
                  </a:lnTo>
                  <a:lnTo>
                    <a:pt x="820" y="945"/>
                  </a:lnTo>
                  <a:cubicBezTo>
                    <a:pt x="820" y="851"/>
                    <a:pt x="883" y="819"/>
                    <a:pt x="977" y="819"/>
                  </a:cubicBezTo>
                  <a:close/>
                  <a:moveTo>
                    <a:pt x="977" y="0"/>
                  </a:moveTo>
                  <a:cubicBezTo>
                    <a:pt x="410" y="0"/>
                    <a:pt x="1" y="410"/>
                    <a:pt x="1" y="945"/>
                  </a:cubicBezTo>
                  <a:lnTo>
                    <a:pt x="1" y="6333"/>
                  </a:lnTo>
                  <a:lnTo>
                    <a:pt x="2741" y="6333"/>
                  </a:lnTo>
                  <a:lnTo>
                    <a:pt x="2741" y="945"/>
                  </a:lnTo>
                  <a:cubicBezTo>
                    <a:pt x="2741" y="410"/>
                    <a:pt x="2300" y="0"/>
                    <a:pt x="1796" y="0"/>
                  </a:cubicBezTo>
                  <a:close/>
                </a:path>
              </a:pathLst>
            </a:custGeom>
            <a:grpFill/>
            <a:ln>
              <a:noFill/>
            </a:ln>
          </p:spPr>
          <p:txBody>
            <a:bodyPr spcFirstLastPara="1" wrap="square" lIns="91425" tIns="91425" rIns="91425" bIns="91425" anchor="ctr" anchorCtr="0">
              <a:noAutofit/>
            </a:bodyPr>
            <a:lstStyle/>
            <a:p>
              <a:endParaRPr sz="1400"/>
            </a:p>
          </p:txBody>
        </p:sp>
      </p:grpSp>
      <p:sp>
        <p:nvSpPr>
          <p:cNvPr id="7" name="TextBox 6">
            <a:extLst>
              <a:ext uri="{FF2B5EF4-FFF2-40B4-BE49-F238E27FC236}">
                <a16:creationId xmlns:a16="http://schemas.microsoft.com/office/drawing/2014/main" id="{1ED37DB4-31E3-9A10-FBEE-D807EE85234E}"/>
              </a:ext>
            </a:extLst>
          </p:cNvPr>
          <p:cNvSpPr txBox="1"/>
          <p:nvPr/>
        </p:nvSpPr>
        <p:spPr>
          <a:xfrm>
            <a:off x="436030" y="1606980"/>
            <a:ext cx="4851030" cy="3754874"/>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دهید. </a:t>
            </a:r>
            <a:endParaRPr lang="en-US" sz="1600" dirty="0"/>
          </a:p>
        </p:txBody>
      </p:sp>
      <p:cxnSp>
        <p:nvCxnSpPr>
          <p:cNvPr id="9" name="Straight Connector 8">
            <a:extLst>
              <a:ext uri="{FF2B5EF4-FFF2-40B4-BE49-F238E27FC236}">
                <a16:creationId xmlns:a16="http://schemas.microsoft.com/office/drawing/2014/main" id="{E5329C31-166A-606F-0D3D-CA0DA3019782}"/>
              </a:ext>
            </a:extLst>
          </p:cNvPr>
          <p:cNvCxnSpPr/>
          <p:nvPr/>
        </p:nvCxnSpPr>
        <p:spPr>
          <a:xfrm>
            <a:off x="5615709" y="1330036"/>
            <a:ext cx="0" cy="4378037"/>
          </a:xfrm>
          <a:prstGeom prst="line">
            <a:avLst/>
          </a:prstGeom>
          <a:ln w="19050">
            <a:solidFill>
              <a:srgbClr val="843C0B"/>
            </a:solidFill>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B7759CD0-8EB0-83E5-D945-41D41D36C48C}"/>
              </a:ext>
            </a:extLst>
          </p:cNvPr>
          <p:cNvGrpSpPr/>
          <p:nvPr/>
        </p:nvGrpSpPr>
        <p:grpSpPr>
          <a:xfrm rot="998175" flipH="1">
            <a:off x="5470822" y="4960371"/>
            <a:ext cx="289774" cy="378097"/>
            <a:chOff x="5599966" y="1885686"/>
            <a:chExt cx="834132" cy="1088378"/>
          </a:xfrm>
        </p:grpSpPr>
        <p:sp>
          <p:nvSpPr>
            <p:cNvPr id="11" name="Arrow: Chevron 10">
              <a:extLst>
                <a:ext uri="{FF2B5EF4-FFF2-40B4-BE49-F238E27FC236}">
                  <a16:creationId xmlns:a16="http://schemas.microsoft.com/office/drawing/2014/main" id="{DC5ECDE8-8207-AABB-05C1-F7975B1FAC10}"/>
                </a:ext>
              </a:extLst>
            </p:cNvPr>
            <p:cNvSpPr/>
            <p:nvPr userDrawn="1"/>
          </p:nvSpPr>
          <p:spPr>
            <a:xfrm rot="17238393" flipV="1">
              <a:off x="5743828" y="250410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Arrow: Chevron 11">
              <a:extLst>
                <a:ext uri="{FF2B5EF4-FFF2-40B4-BE49-F238E27FC236}">
                  <a16:creationId xmlns:a16="http://schemas.microsoft.com/office/drawing/2014/main" id="{2D609170-F8FC-2437-38B5-A82C1E545849}"/>
                </a:ext>
              </a:extLst>
            </p:cNvPr>
            <p:cNvSpPr/>
            <p:nvPr userDrawn="1"/>
          </p:nvSpPr>
          <p:spPr>
            <a:xfrm rot="17238393" flipV="1">
              <a:off x="5817264" y="225713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Arrow: Chevron 12">
              <a:extLst>
                <a:ext uri="{FF2B5EF4-FFF2-40B4-BE49-F238E27FC236}">
                  <a16:creationId xmlns:a16="http://schemas.microsoft.com/office/drawing/2014/main" id="{11CAE789-22BA-8B47-A779-A47A63E3D974}"/>
                </a:ext>
              </a:extLst>
            </p:cNvPr>
            <p:cNvSpPr/>
            <p:nvPr userDrawn="1"/>
          </p:nvSpPr>
          <p:spPr>
            <a:xfrm rot="17238393" flipV="1">
              <a:off x="5890701" y="198879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Arrow: Chevron 13">
              <a:extLst>
                <a:ext uri="{FF2B5EF4-FFF2-40B4-BE49-F238E27FC236}">
                  <a16:creationId xmlns:a16="http://schemas.microsoft.com/office/drawing/2014/main" id="{ED12D6E2-95CA-BFC3-6517-DE44691EB2EB}"/>
                </a:ext>
              </a:extLst>
            </p:cNvPr>
            <p:cNvSpPr/>
            <p:nvPr userDrawn="1"/>
          </p:nvSpPr>
          <p:spPr>
            <a:xfrm rot="17238393" flipV="1">
              <a:off x="5964137" y="174182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277089424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up)">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8A6536-2FEC-C091-CA27-3C149C5534EC}"/>
              </a:ext>
            </a:extLst>
          </p:cNvPr>
          <p:cNvSpPr txBox="1"/>
          <p:nvPr/>
        </p:nvSpPr>
        <p:spPr>
          <a:xfrm>
            <a:off x="9985381" y="6168499"/>
            <a:ext cx="203112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3" name="TextBox 2">
            <a:extLst>
              <a:ext uri="{FF2B5EF4-FFF2-40B4-BE49-F238E27FC236}">
                <a16:creationId xmlns:a16="http://schemas.microsoft.com/office/drawing/2014/main" id="{083E4AE5-E2A2-E392-B5EB-C296CFB8A5F1}"/>
              </a:ext>
            </a:extLst>
          </p:cNvPr>
          <p:cNvSpPr txBox="1"/>
          <p:nvPr/>
        </p:nvSpPr>
        <p:spPr>
          <a:xfrm>
            <a:off x="8088926" y="6168499"/>
            <a:ext cx="18964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4" name="TextBox 3">
            <a:extLst>
              <a:ext uri="{FF2B5EF4-FFF2-40B4-BE49-F238E27FC236}">
                <a16:creationId xmlns:a16="http://schemas.microsoft.com/office/drawing/2014/main" id="{BB4A2697-8075-5784-1CAE-A7EABC082F97}"/>
              </a:ext>
            </a:extLst>
          </p:cNvPr>
          <p:cNvSpPr txBox="1"/>
          <p:nvPr/>
        </p:nvSpPr>
        <p:spPr>
          <a:xfrm>
            <a:off x="6135938" y="6168499"/>
            <a:ext cx="18964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5" name="TextBox 4">
            <a:extLst>
              <a:ext uri="{FF2B5EF4-FFF2-40B4-BE49-F238E27FC236}">
                <a16:creationId xmlns:a16="http://schemas.microsoft.com/office/drawing/2014/main" id="{B0BEBAD4-E557-9FC6-8151-B4C5938FEF7E}"/>
              </a:ext>
            </a:extLst>
          </p:cNvPr>
          <p:cNvSpPr txBox="1"/>
          <p:nvPr/>
        </p:nvSpPr>
        <p:spPr>
          <a:xfrm>
            <a:off x="4182950" y="6168499"/>
            <a:ext cx="17768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6" name="TextBox 5">
            <a:extLst>
              <a:ext uri="{FF2B5EF4-FFF2-40B4-BE49-F238E27FC236}">
                <a16:creationId xmlns:a16="http://schemas.microsoft.com/office/drawing/2014/main" id="{357ADF06-D58A-5FC6-AB79-8778148486F9}"/>
              </a:ext>
            </a:extLst>
          </p:cNvPr>
          <p:cNvSpPr txBox="1"/>
          <p:nvPr/>
        </p:nvSpPr>
        <p:spPr>
          <a:xfrm>
            <a:off x="574972" y="6168499"/>
            <a:ext cx="120808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sp>
        <p:nvSpPr>
          <p:cNvPr id="7" name="TextBox 6">
            <a:extLst>
              <a:ext uri="{FF2B5EF4-FFF2-40B4-BE49-F238E27FC236}">
                <a16:creationId xmlns:a16="http://schemas.microsoft.com/office/drawing/2014/main" id="{A616CAD3-E52A-3CD8-DE3F-5DE1DE4DC2E4}"/>
              </a:ext>
            </a:extLst>
          </p:cNvPr>
          <p:cNvSpPr txBox="1"/>
          <p:nvPr/>
        </p:nvSpPr>
        <p:spPr>
          <a:xfrm>
            <a:off x="2433841" y="6168499"/>
            <a:ext cx="1489814"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8" name="TextBox 7">
            <a:extLst>
              <a:ext uri="{FF2B5EF4-FFF2-40B4-BE49-F238E27FC236}">
                <a16:creationId xmlns:a16="http://schemas.microsoft.com/office/drawing/2014/main" id="{0329796C-9CFC-2470-4928-FFC8159EFC67}"/>
              </a:ext>
            </a:extLst>
          </p:cNvPr>
          <p:cNvSpPr txBox="1"/>
          <p:nvPr/>
        </p:nvSpPr>
        <p:spPr>
          <a:xfrm>
            <a:off x="8426723" y="951107"/>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9" name="TextBox 8">
            <a:extLst>
              <a:ext uri="{FF2B5EF4-FFF2-40B4-BE49-F238E27FC236}">
                <a16:creationId xmlns:a16="http://schemas.microsoft.com/office/drawing/2014/main" id="{0C684C17-B4D6-4724-E1D7-66AA394F3B0F}"/>
              </a:ext>
            </a:extLst>
          </p:cNvPr>
          <p:cNvSpPr txBox="1"/>
          <p:nvPr/>
        </p:nvSpPr>
        <p:spPr>
          <a:xfrm>
            <a:off x="398187" y="1614768"/>
            <a:ext cx="11123235" cy="4124206"/>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endParaRPr lang="en-US" sz="1600" dirty="0"/>
          </a:p>
        </p:txBody>
      </p:sp>
      <p:sp>
        <p:nvSpPr>
          <p:cNvPr id="10" name="TextBox 9">
            <a:extLst>
              <a:ext uri="{FF2B5EF4-FFF2-40B4-BE49-F238E27FC236}">
                <a16:creationId xmlns:a16="http://schemas.microsoft.com/office/drawing/2014/main" id="{A832E33F-58B8-90D6-CB93-EFC729C276E0}"/>
              </a:ext>
            </a:extLst>
          </p:cNvPr>
          <p:cNvSpPr txBox="1"/>
          <p:nvPr/>
        </p:nvSpPr>
        <p:spPr>
          <a:xfrm>
            <a:off x="8816095" y="293803"/>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spTree>
    <p:extLst>
      <p:ext uri="{BB962C8B-B14F-4D97-AF65-F5344CB8AC3E}">
        <p14:creationId xmlns:p14="http://schemas.microsoft.com/office/powerpoint/2010/main" val="601373544"/>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down)">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Placeholder 16">
            <a:extLst>
              <a:ext uri="{FF2B5EF4-FFF2-40B4-BE49-F238E27FC236}">
                <a16:creationId xmlns:a16="http://schemas.microsoft.com/office/drawing/2014/main" id="{D80F983E-C15D-CB00-8DAB-38C9F03D0338}"/>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3064" b="13064"/>
          <a:stretch>
            <a:fillRect/>
          </a:stretch>
        </p:blipFill>
        <p:spPr>
          <a:noFill/>
        </p:spPr>
      </p:pic>
      <p:pic>
        <p:nvPicPr>
          <p:cNvPr id="19" name="Picture Placeholder 18">
            <a:extLst>
              <a:ext uri="{FF2B5EF4-FFF2-40B4-BE49-F238E27FC236}">
                <a16:creationId xmlns:a16="http://schemas.microsoft.com/office/drawing/2014/main" id="{32886A9D-F6FC-2645-33DF-F4266264EF1F}"/>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13064" b="13064"/>
          <a:stretch>
            <a:fillRect/>
          </a:stretch>
        </p:blipFill>
        <p:spPr/>
      </p:pic>
      <p:sp>
        <p:nvSpPr>
          <p:cNvPr id="4" name="TextBox 3">
            <a:extLst>
              <a:ext uri="{FF2B5EF4-FFF2-40B4-BE49-F238E27FC236}">
                <a16:creationId xmlns:a16="http://schemas.microsoft.com/office/drawing/2014/main" id="{9C0F0E92-E8E1-80E8-3B43-7F4E2D3F77D5}"/>
              </a:ext>
            </a:extLst>
          </p:cNvPr>
          <p:cNvSpPr txBox="1"/>
          <p:nvPr/>
        </p:nvSpPr>
        <p:spPr>
          <a:xfrm>
            <a:off x="8426723" y="951107"/>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5" name="TextBox 4">
            <a:extLst>
              <a:ext uri="{FF2B5EF4-FFF2-40B4-BE49-F238E27FC236}">
                <a16:creationId xmlns:a16="http://schemas.microsoft.com/office/drawing/2014/main" id="{C50FA54A-3C54-A9C1-51F3-530544427912}"/>
              </a:ext>
            </a:extLst>
          </p:cNvPr>
          <p:cNvSpPr txBox="1"/>
          <p:nvPr/>
        </p:nvSpPr>
        <p:spPr>
          <a:xfrm>
            <a:off x="8816095" y="293803"/>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sp>
        <p:nvSpPr>
          <p:cNvPr id="20" name="TextBox 19">
            <a:extLst>
              <a:ext uri="{FF2B5EF4-FFF2-40B4-BE49-F238E27FC236}">
                <a16:creationId xmlns:a16="http://schemas.microsoft.com/office/drawing/2014/main" id="{1918481A-7C08-5B3C-BA8A-8E6D0D18BAB4}"/>
              </a:ext>
            </a:extLst>
          </p:cNvPr>
          <p:cNvSpPr txBox="1"/>
          <p:nvPr/>
        </p:nvSpPr>
        <p:spPr>
          <a:xfrm>
            <a:off x="1709301" y="4290557"/>
            <a:ext cx="3943353" cy="1404231"/>
          </a:xfrm>
          <a:prstGeom prst="rect">
            <a:avLst/>
          </a:prstGeom>
          <a:noFill/>
        </p:spPr>
        <p:txBody>
          <a:bodyPr wrap="square">
            <a:spAutoFit/>
          </a:bodyPr>
          <a:lstStyle/>
          <a:p>
            <a:pPr algn="ctr" rtl="1">
              <a:lnSpc>
                <a:spcPct val="150000"/>
              </a:lnSpc>
            </a:pPr>
            <a:r>
              <a:rPr lang="fa-IR" sz="1600" b="1" dirty="0">
                <a:latin typeface="Kalameh" pitchFamily="2" charset="-78"/>
                <a:cs typeface="B Titr" panose="00000700000000000000" pitchFamily="2" charset="-78"/>
              </a:rPr>
              <a:t>تیتر عنوان را وارد نمایید</a:t>
            </a:r>
          </a:p>
          <a:p>
            <a:pPr algn="ctr"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400" dirty="0"/>
          </a:p>
        </p:txBody>
      </p:sp>
      <p:sp>
        <p:nvSpPr>
          <p:cNvPr id="21" name="TextBox 20">
            <a:extLst>
              <a:ext uri="{FF2B5EF4-FFF2-40B4-BE49-F238E27FC236}">
                <a16:creationId xmlns:a16="http://schemas.microsoft.com/office/drawing/2014/main" id="{C013DE0B-C445-B19E-50A0-D578E8FF9C10}"/>
              </a:ext>
            </a:extLst>
          </p:cNvPr>
          <p:cNvSpPr txBox="1"/>
          <p:nvPr/>
        </p:nvSpPr>
        <p:spPr>
          <a:xfrm>
            <a:off x="6455046" y="4290556"/>
            <a:ext cx="3943353" cy="1404231"/>
          </a:xfrm>
          <a:prstGeom prst="rect">
            <a:avLst/>
          </a:prstGeom>
          <a:noFill/>
        </p:spPr>
        <p:txBody>
          <a:bodyPr wrap="square">
            <a:spAutoFit/>
          </a:bodyPr>
          <a:lstStyle/>
          <a:p>
            <a:pPr algn="ctr" rtl="1">
              <a:lnSpc>
                <a:spcPct val="150000"/>
              </a:lnSpc>
            </a:pPr>
            <a:r>
              <a:rPr lang="fa-IR" sz="1600" b="1" dirty="0">
                <a:latin typeface="Kalameh" pitchFamily="2" charset="-78"/>
                <a:cs typeface="B Titr" panose="00000700000000000000" pitchFamily="2" charset="-78"/>
              </a:rPr>
              <a:t>تیتر عنوان را وارد نمایید</a:t>
            </a:r>
          </a:p>
          <a:p>
            <a:pPr algn="ctr"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400" dirty="0"/>
          </a:p>
        </p:txBody>
      </p:sp>
      <p:sp>
        <p:nvSpPr>
          <p:cNvPr id="22" name="TextBox 21">
            <a:extLst>
              <a:ext uri="{FF2B5EF4-FFF2-40B4-BE49-F238E27FC236}">
                <a16:creationId xmlns:a16="http://schemas.microsoft.com/office/drawing/2014/main" id="{667686F4-F814-7E05-2E1A-4807EB571D0D}"/>
              </a:ext>
            </a:extLst>
          </p:cNvPr>
          <p:cNvSpPr txBox="1"/>
          <p:nvPr/>
        </p:nvSpPr>
        <p:spPr>
          <a:xfrm>
            <a:off x="9985381" y="6168499"/>
            <a:ext cx="203112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23" name="TextBox 22">
            <a:extLst>
              <a:ext uri="{FF2B5EF4-FFF2-40B4-BE49-F238E27FC236}">
                <a16:creationId xmlns:a16="http://schemas.microsoft.com/office/drawing/2014/main" id="{C0CC5599-F6AB-CA9E-4E6C-9BE3AB08BC26}"/>
              </a:ext>
            </a:extLst>
          </p:cNvPr>
          <p:cNvSpPr txBox="1"/>
          <p:nvPr/>
        </p:nvSpPr>
        <p:spPr>
          <a:xfrm>
            <a:off x="8088926" y="6168499"/>
            <a:ext cx="18964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24" name="TextBox 23">
            <a:extLst>
              <a:ext uri="{FF2B5EF4-FFF2-40B4-BE49-F238E27FC236}">
                <a16:creationId xmlns:a16="http://schemas.microsoft.com/office/drawing/2014/main" id="{27E019EB-D1F9-5174-A8D7-9C458C8528D2}"/>
              </a:ext>
            </a:extLst>
          </p:cNvPr>
          <p:cNvSpPr txBox="1"/>
          <p:nvPr/>
        </p:nvSpPr>
        <p:spPr>
          <a:xfrm>
            <a:off x="6135938" y="6168499"/>
            <a:ext cx="18964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25" name="TextBox 24">
            <a:extLst>
              <a:ext uri="{FF2B5EF4-FFF2-40B4-BE49-F238E27FC236}">
                <a16:creationId xmlns:a16="http://schemas.microsoft.com/office/drawing/2014/main" id="{4F87C9AC-3196-0148-9487-45BB56D50627}"/>
              </a:ext>
            </a:extLst>
          </p:cNvPr>
          <p:cNvSpPr txBox="1"/>
          <p:nvPr/>
        </p:nvSpPr>
        <p:spPr>
          <a:xfrm>
            <a:off x="4182950" y="6168499"/>
            <a:ext cx="17768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26" name="TextBox 25">
            <a:extLst>
              <a:ext uri="{FF2B5EF4-FFF2-40B4-BE49-F238E27FC236}">
                <a16:creationId xmlns:a16="http://schemas.microsoft.com/office/drawing/2014/main" id="{0D23D474-A6D2-464A-5158-FBD0D02B2A47}"/>
              </a:ext>
            </a:extLst>
          </p:cNvPr>
          <p:cNvSpPr txBox="1"/>
          <p:nvPr/>
        </p:nvSpPr>
        <p:spPr>
          <a:xfrm>
            <a:off x="574972" y="6168499"/>
            <a:ext cx="120808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sp>
        <p:nvSpPr>
          <p:cNvPr id="27" name="TextBox 26">
            <a:extLst>
              <a:ext uri="{FF2B5EF4-FFF2-40B4-BE49-F238E27FC236}">
                <a16:creationId xmlns:a16="http://schemas.microsoft.com/office/drawing/2014/main" id="{61BBFA3E-4702-FDF1-36E8-2EC8ADFEC8F7}"/>
              </a:ext>
            </a:extLst>
          </p:cNvPr>
          <p:cNvSpPr txBox="1"/>
          <p:nvPr/>
        </p:nvSpPr>
        <p:spPr>
          <a:xfrm>
            <a:off x="2433841" y="6168499"/>
            <a:ext cx="1489814"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Tree>
    <p:extLst>
      <p:ext uri="{BB962C8B-B14F-4D97-AF65-F5344CB8AC3E}">
        <p14:creationId xmlns:p14="http://schemas.microsoft.com/office/powerpoint/2010/main" val="4128012432"/>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randombar(horizontal)">
                                      <p:cBhvr>
                                        <p:cTn id="21" dur="500"/>
                                        <p:tgtEl>
                                          <p:spTgt spid="19"/>
                                        </p:tgtEl>
                                      </p:cBhvr>
                                    </p:animEffect>
                                  </p:childTnLst>
                                </p:cTn>
                              </p:par>
                              <p:par>
                                <p:cTn id="22" presetID="14" presetClass="entr" presetSubtype="10" fill="hold"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randombar(horizontal)">
                                      <p:cBhvr>
                                        <p:cTn id="24" dur="5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1000"/>
                                        <p:tgtEl>
                                          <p:spTgt spid="21"/>
                                        </p:tgtEl>
                                      </p:cBhvr>
                                    </p:animEffect>
                                    <p:anim calcmode="lin" valueType="num">
                                      <p:cBhvr>
                                        <p:cTn id="30" dur="1000" fill="hold"/>
                                        <p:tgtEl>
                                          <p:spTgt spid="21"/>
                                        </p:tgtEl>
                                        <p:attrNameLst>
                                          <p:attrName>ppt_x</p:attrName>
                                        </p:attrNameLst>
                                      </p:cBhvr>
                                      <p:tavLst>
                                        <p:tav tm="0">
                                          <p:val>
                                            <p:strVal val="#ppt_x"/>
                                          </p:val>
                                        </p:tav>
                                        <p:tav tm="100000">
                                          <p:val>
                                            <p:strVal val="#ppt_x"/>
                                          </p:val>
                                        </p:tav>
                                      </p:tavLst>
                                    </p:anim>
                                    <p:anim calcmode="lin" valueType="num">
                                      <p:cBhvr>
                                        <p:cTn id="31" dur="1000" fill="hold"/>
                                        <p:tgtEl>
                                          <p:spTgt spid="21"/>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1000"/>
                                        <p:tgtEl>
                                          <p:spTgt spid="20"/>
                                        </p:tgtEl>
                                      </p:cBhvr>
                                    </p:animEffect>
                                    <p:anim calcmode="lin" valueType="num">
                                      <p:cBhvr>
                                        <p:cTn id="35" dur="1000" fill="hold"/>
                                        <p:tgtEl>
                                          <p:spTgt spid="20"/>
                                        </p:tgtEl>
                                        <p:attrNameLst>
                                          <p:attrName>ppt_x</p:attrName>
                                        </p:attrNameLst>
                                      </p:cBhvr>
                                      <p:tavLst>
                                        <p:tav tm="0">
                                          <p:val>
                                            <p:strVal val="#ppt_x"/>
                                          </p:val>
                                        </p:tav>
                                        <p:tav tm="100000">
                                          <p:val>
                                            <p:strVal val="#ppt_x"/>
                                          </p:val>
                                        </p:tav>
                                      </p:tavLst>
                                    </p:anim>
                                    <p:anim calcmode="lin" valueType="num">
                                      <p:cBhvr>
                                        <p:cTn id="36"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20" grpId="0"/>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3D6369E-973A-FD4C-E011-75CD82B74714}"/>
              </a:ext>
            </a:extLst>
          </p:cNvPr>
          <p:cNvSpPr txBox="1"/>
          <p:nvPr/>
        </p:nvSpPr>
        <p:spPr>
          <a:xfrm rot="20893413">
            <a:off x="6747460" y="3546086"/>
            <a:ext cx="5239186" cy="1361911"/>
          </a:xfrm>
          <a:prstGeom prst="rect">
            <a:avLst/>
          </a:prstGeom>
          <a:noFill/>
        </p:spPr>
        <p:txBody>
          <a:bodyPr wrap="square">
            <a:spAutoFit/>
          </a:bodyPr>
          <a:lstStyle/>
          <a:p>
            <a:pPr algn="ctr" rtl="1">
              <a:lnSpc>
                <a:spcPct val="150000"/>
              </a:lnSpc>
              <a:spcBef>
                <a:spcPct val="0"/>
              </a:spcBef>
              <a:buNone/>
            </a:pPr>
            <a:r>
              <a:rPr lang="fa-IR" altLang="en-US" sz="6000" b="1" dirty="0">
                <a:latin typeface="Damavand ExtraBold" panose="00000900000000000000" pitchFamily="2" charset="-78"/>
                <a:cs typeface="B Titr" panose="00000700000000000000" pitchFamily="2" charset="-78"/>
              </a:rPr>
              <a:t>مفاهیم و پیشینه</a:t>
            </a:r>
            <a:endParaRPr lang="fa-IR" altLang="en-US" sz="4000" b="1" dirty="0">
              <a:latin typeface="Damavand ExtraBold" panose="00000900000000000000" pitchFamily="2" charset="-78"/>
              <a:cs typeface="B Titr" panose="00000700000000000000" pitchFamily="2" charset="-78"/>
            </a:endParaRPr>
          </a:p>
        </p:txBody>
      </p:sp>
      <p:grpSp>
        <p:nvGrpSpPr>
          <p:cNvPr id="12" name="Google Shape;6047;p67">
            <a:extLst>
              <a:ext uri="{FF2B5EF4-FFF2-40B4-BE49-F238E27FC236}">
                <a16:creationId xmlns:a16="http://schemas.microsoft.com/office/drawing/2014/main" id="{259A7397-CF58-F5B0-03DF-B467C7AE7EF8}"/>
              </a:ext>
            </a:extLst>
          </p:cNvPr>
          <p:cNvGrpSpPr/>
          <p:nvPr/>
        </p:nvGrpSpPr>
        <p:grpSpPr>
          <a:xfrm rot="20917738">
            <a:off x="7835680" y="869312"/>
            <a:ext cx="2575670" cy="2345632"/>
            <a:chOff x="-40378075" y="3267450"/>
            <a:chExt cx="317425" cy="289075"/>
          </a:xfrm>
          <a:solidFill>
            <a:schemeClr val="tx1"/>
          </a:solidFill>
        </p:grpSpPr>
        <p:sp>
          <p:nvSpPr>
            <p:cNvPr id="13" name="Google Shape;6048;p67">
              <a:extLst>
                <a:ext uri="{FF2B5EF4-FFF2-40B4-BE49-F238E27FC236}">
                  <a16:creationId xmlns:a16="http://schemas.microsoft.com/office/drawing/2014/main" id="{2207C3DA-E4BC-F7A0-D28E-8668DF200FD0}"/>
                </a:ext>
              </a:extLst>
            </p:cNvPr>
            <p:cNvSpPr/>
            <p:nvPr/>
          </p:nvSpPr>
          <p:spPr>
            <a:xfrm>
              <a:off x="-40218975" y="3308400"/>
              <a:ext cx="158325" cy="248125"/>
            </a:xfrm>
            <a:custGeom>
              <a:avLst/>
              <a:gdLst/>
              <a:ahLst/>
              <a:cxnLst/>
              <a:rect l="l" t="t" r="r" b="b"/>
              <a:pathLst>
                <a:path w="6333" h="9925" extrusionOk="0">
                  <a:moveTo>
                    <a:pt x="4694" y="1"/>
                  </a:moveTo>
                  <a:lnTo>
                    <a:pt x="4694" y="7877"/>
                  </a:lnTo>
                  <a:cubicBezTo>
                    <a:pt x="4694" y="8097"/>
                    <a:pt x="4474" y="8255"/>
                    <a:pt x="4253" y="8255"/>
                  </a:cubicBezTo>
                  <a:cubicBezTo>
                    <a:pt x="2993" y="8255"/>
                    <a:pt x="1638" y="8696"/>
                    <a:pt x="693" y="9452"/>
                  </a:cubicBezTo>
                  <a:cubicBezTo>
                    <a:pt x="536" y="9546"/>
                    <a:pt x="189" y="9925"/>
                    <a:pt x="0" y="9925"/>
                  </a:cubicBezTo>
                  <a:lnTo>
                    <a:pt x="5073" y="9925"/>
                  </a:lnTo>
                  <a:cubicBezTo>
                    <a:pt x="5734" y="9925"/>
                    <a:pt x="6333" y="9357"/>
                    <a:pt x="6333" y="8696"/>
                  </a:cubicBezTo>
                  <a:lnTo>
                    <a:pt x="6333" y="1229"/>
                  </a:lnTo>
                  <a:cubicBezTo>
                    <a:pt x="6333" y="536"/>
                    <a:pt x="5766" y="1"/>
                    <a:pt x="5073" y="1"/>
                  </a:cubicBez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14" name="Google Shape;6049;p67">
              <a:extLst>
                <a:ext uri="{FF2B5EF4-FFF2-40B4-BE49-F238E27FC236}">
                  <a16:creationId xmlns:a16="http://schemas.microsoft.com/office/drawing/2014/main" id="{4FC764BD-69A5-F29D-269E-0A60D36800C0}"/>
                </a:ext>
              </a:extLst>
            </p:cNvPr>
            <p:cNvSpPr/>
            <p:nvPr/>
          </p:nvSpPr>
          <p:spPr>
            <a:xfrm>
              <a:off x="-40316649" y="3267450"/>
              <a:ext cx="86675" cy="257575"/>
            </a:xfrm>
            <a:custGeom>
              <a:avLst/>
              <a:gdLst/>
              <a:ahLst/>
              <a:cxnLst/>
              <a:rect l="l" t="t" r="r" b="b"/>
              <a:pathLst>
                <a:path w="3467" h="10303" extrusionOk="0">
                  <a:moveTo>
                    <a:pt x="1" y="0"/>
                  </a:moveTo>
                  <a:lnTo>
                    <a:pt x="1" y="9105"/>
                  </a:lnTo>
                  <a:cubicBezTo>
                    <a:pt x="1166" y="9200"/>
                    <a:pt x="2489" y="9578"/>
                    <a:pt x="3466" y="10302"/>
                  </a:cubicBezTo>
                  <a:lnTo>
                    <a:pt x="3466" y="1197"/>
                  </a:lnTo>
                  <a:cubicBezTo>
                    <a:pt x="2489" y="473"/>
                    <a:pt x="1229" y="95"/>
                    <a:pt x="1" y="0"/>
                  </a:cubicBez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15" name="Google Shape;6050;p67">
              <a:extLst>
                <a:ext uri="{FF2B5EF4-FFF2-40B4-BE49-F238E27FC236}">
                  <a16:creationId xmlns:a16="http://schemas.microsoft.com/office/drawing/2014/main" id="{84AE35C8-DB8D-E60C-61F5-B1062DF351EC}"/>
                </a:ext>
              </a:extLst>
            </p:cNvPr>
            <p:cNvSpPr/>
            <p:nvPr/>
          </p:nvSpPr>
          <p:spPr>
            <a:xfrm>
              <a:off x="-40209524" y="3267450"/>
              <a:ext cx="86650" cy="257575"/>
            </a:xfrm>
            <a:custGeom>
              <a:avLst/>
              <a:gdLst/>
              <a:ahLst/>
              <a:cxnLst/>
              <a:rect l="l" t="t" r="r" b="b"/>
              <a:pathLst>
                <a:path w="3466" h="10303" extrusionOk="0">
                  <a:moveTo>
                    <a:pt x="3466" y="0"/>
                  </a:moveTo>
                  <a:cubicBezTo>
                    <a:pt x="2300" y="95"/>
                    <a:pt x="977" y="473"/>
                    <a:pt x="0" y="1197"/>
                  </a:cubicBezTo>
                  <a:lnTo>
                    <a:pt x="0" y="10302"/>
                  </a:lnTo>
                  <a:cubicBezTo>
                    <a:pt x="977" y="9578"/>
                    <a:pt x="2237" y="9200"/>
                    <a:pt x="3466" y="9105"/>
                  </a:cubicBezTo>
                  <a:lnTo>
                    <a:pt x="3466" y="0"/>
                  </a:ln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16" name="Google Shape;6051;p67">
              <a:extLst>
                <a:ext uri="{FF2B5EF4-FFF2-40B4-BE49-F238E27FC236}">
                  <a16:creationId xmlns:a16="http://schemas.microsoft.com/office/drawing/2014/main" id="{B7093600-0110-0078-C33E-A84209E5AD0D}"/>
                </a:ext>
              </a:extLst>
            </p:cNvPr>
            <p:cNvSpPr/>
            <p:nvPr/>
          </p:nvSpPr>
          <p:spPr>
            <a:xfrm>
              <a:off x="-40378075" y="3308400"/>
              <a:ext cx="157550" cy="248125"/>
            </a:xfrm>
            <a:custGeom>
              <a:avLst/>
              <a:gdLst/>
              <a:ahLst/>
              <a:cxnLst/>
              <a:rect l="l" t="t" r="r" b="b"/>
              <a:pathLst>
                <a:path w="6302" h="9925" extrusionOk="0">
                  <a:moveTo>
                    <a:pt x="1229" y="1"/>
                  </a:moveTo>
                  <a:cubicBezTo>
                    <a:pt x="567" y="1"/>
                    <a:pt x="0" y="536"/>
                    <a:pt x="0" y="1198"/>
                  </a:cubicBezTo>
                  <a:lnTo>
                    <a:pt x="0" y="8664"/>
                  </a:lnTo>
                  <a:cubicBezTo>
                    <a:pt x="32" y="9357"/>
                    <a:pt x="567" y="9925"/>
                    <a:pt x="1229" y="9925"/>
                  </a:cubicBezTo>
                  <a:lnTo>
                    <a:pt x="6301" y="9925"/>
                  </a:lnTo>
                  <a:cubicBezTo>
                    <a:pt x="6112" y="9925"/>
                    <a:pt x="5766" y="9609"/>
                    <a:pt x="5608" y="9452"/>
                  </a:cubicBezTo>
                  <a:cubicBezTo>
                    <a:pt x="4631" y="8664"/>
                    <a:pt x="3277" y="8255"/>
                    <a:pt x="2048" y="8255"/>
                  </a:cubicBezTo>
                  <a:cubicBezTo>
                    <a:pt x="1828" y="8255"/>
                    <a:pt x="1638" y="8066"/>
                    <a:pt x="1638" y="7877"/>
                  </a:cubicBezTo>
                  <a:lnTo>
                    <a:pt x="1638" y="1"/>
                  </a:ln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grpSp>
      <p:sp>
        <p:nvSpPr>
          <p:cNvPr id="17" name="TextBox 16">
            <a:extLst>
              <a:ext uri="{FF2B5EF4-FFF2-40B4-BE49-F238E27FC236}">
                <a16:creationId xmlns:a16="http://schemas.microsoft.com/office/drawing/2014/main" id="{AF39CDE5-6CDE-A2EB-2A74-FD054B6B000C}"/>
              </a:ext>
            </a:extLst>
          </p:cNvPr>
          <p:cNvSpPr txBox="1"/>
          <p:nvPr/>
        </p:nvSpPr>
        <p:spPr>
          <a:xfrm>
            <a:off x="436030" y="1606980"/>
            <a:ext cx="4851030" cy="3754874"/>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دهید. </a:t>
            </a:r>
            <a:endParaRPr lang="en-US" sz="1600" dirty="0"/>
          </a:p>
        </p:txBody>
      </p:sp>
      <p:cxnSp>
        <p:nvCxnSpPr>
          <p:cNvPr id="18" name="Straight Connector 17">
            <a:extLst>
              <a:ext uri="{FF2B5EF4-FFF2-40B4-BE49-F238E27FC236}">
                <a16:creationId xmlns:a16="http://schemas.microsoft.com/office/drawing/2014/main" id="{689E4E5E-8A4D-8BF9-6304-2DFDB20B17B0}"/>
              </a:ext>
            </a:extLst>
          </p:cNvPr>
          <p:cNvCxnSpPr/>
          <p:nvPr/>
        </p:nvCxnSpPr>
        <p:spPr>
          <a:xfrm>
            <a:off x="5615709" y="1330036"/>
            <a:ext cx="0" cy="4378037"/>
          </a:xfrm>
          <a:prstGeom prst="line">
            <a:avLst/>
          </a:prstGeom>
          <a:ln w="19050">
            <a:solidFill>
              <a:srgbClr val="843C0B"/>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72C6E1D1-7CBA-1C83-68E9-E64515B7CC54}"/>
              </a:ext>
            </a:extLst>
          </p:cNvPr>
          <p:cNvGrpSpPr/>
          <p:nvPr/>
        </p:nvGrpSpPr>
        <p:grpSpPr>
          <a:xfrm rot="998175" flipH="1">
            <a:off x="5470822" y="4960371"/>
            <a:ext cx="289774" cy="378097"/>
            <a:chOff x="5599966" y="1885686"/>
            <a:chExt cx="834132" cy="1088378"/>
          </a:xfrm>
        </p:grpSpPr>
        <p:sp>
          <p:nvSpPr>
            <p:cNvPr id="20" name="Arrow: Chevron 19">
              <a:extLst>
                <a:ext uri="{FF2B5EF4-FFF2-40B4-BE49-F238E27FC236}">
                  <a16:creationId xmlns:a16="http://schemas.microsoft.com/office/drawing/2014/main" id="{391EE423-93E0-4670-D760-021AA29B4F29}"/>
                </a:ext>
              </a:extLst>
            </p:cNvPr>
            <p:cNvSpPr/>
            <p:nvPr userDrawn="1"/>
          </p:nvSpPr>
          <p:spPr>
            <a:xfrm rot="17238393" flipV="1">
              <a:off x="5743828" y="250410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Arrow: Chevron 20">
              <a:extLst>
                <a:ext uri="{FF2B5EF4-FFF2-40B4-BE49-F238E27FC236}">
                  <a16:creationId xmlns:a16="http://schemas.microsoft.com/office/drawing/2014/main" id="{DD150789-1B02-63E0-391D-2E317CB760BD}"/>
                </a:ext>
              </a:extLst>
            </p:cNvPr>
            <p:cNvSpPr/>
            <p:nvPr userDrawn="1"/>
          </p:nvSpPr>
          <p:spPr>
            <a:xfrm rot="17238393" flipV="1">
              <a:off x="5817264" y="225713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Arrow: Chevron 21">
              <a:extLst>
                <a:ext uri="{FF2B5EF4-FFF2-40B4-BE49-F238E27FC236}">
                  <a16:creationId xmlns:a16="http://schemas.microsoft.com/office/drawing/2014/main" id="{203BCBCC-FDFA-E629-C77D-C2B65C772CFB}"/>
                </a:ext>
              </a:extLst>
            </p:cNvPr>
            <p:cNvSpPr/>
            <p:nvPr userDrawn="1"/>
          </p:nvSpPr>
          <p:spPr>
            <a:xfrm rot="17238393" flipV="1">
              <a:off x="5890701" y="198879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Arrow: Chevron 22">
              <a:extLst>
                <a:ext uri="{FF2B5EF4-FFF2-40B4-BE49-F238E27FC236}">
                  <a16:creationId xmlns:a16="http://schemas.microsoft.com/office/drawing/2014/main" id="{D3682A6D-4353-7698-B307-29BC9752F9DE}"/>
                </a:ext>
              </a:extLst>
            </p:cNvPr>
            <p:cNvSpPr/>
            <p:nvPr userDrawn="1"/>
          </p:nvSpPr>
          <p:spPr>
            <a:xfrm rot="17238393" flipV="1">
              <a:off x="5964137" y="174182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324257630"/>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heel(1)">
                                      <p:cBhvr>
                                        <p:cTn id="12" dur="20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82CB03C-91C9-1FAE-9EA1-A2CE83AE5554}"/>
              </a:ext>
            </a:extLst>
          </p:cNvPr>
          <p:cNvSpPr txBox="1"/>
          <p:nvPr/>
        </p:nvSpPr>
        <p:spPr>
          <a:xfrm>
            <a:off x="9985381" y="6168499"/>
            <a:ext cx="203112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3" name="TextBox 2">
            <a:extLst>
              <a:ext uri="{FF2B5EF4-FFF2-40B4-BE49-F238E27FC236}">
                <a16:creationId xmlns:a16="http://schemas.microsoft.com/office/drawing/2014/main" id="{3F2EBDA7-5BFC-A9A3-8184-9DB5ED3DE614}"/>
              </a:ext>
            </a:extLst>
          </p:cNvPr>
          <p:cNvSpPr txBox="1"/>
          <p:nvPr/>
        </p:nvSpPr>
        <p:spPr>
          <a:xfrm>
            <a:off x="8088926" y="6168499"/>
            <a:ext cx="18964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4" name="TextBox 3">
            <a:extLst>
              <a:ext uri="{FF2B5EF4-FFF2-40B4-BE49-F238E27FC236}">
                <a16:creationId xmlns:a16="http://schemas.microsoft.com/office/drawing/2014/main" id="{A60845CF-0E24-E921-650B-1609D40C52DE}"/>
              </a:ext>
            </a:extLst>
          </p:cNvPr>
          <p:cNvSpPr txBox="1"/>
          <p:nvPr/>
        </p:nvSpPr>
        <p:spPr>
          <a:xfrm>
            <a:off x="6135938" y="6168499"/>
            <a:ext cx="18964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5" name="TextBox 4">
            <a:extLst>
              <a:ext uri="{FF2B5EF4-FFF2-40B4-BE49-F238E27FC236}">
                <a16:creationId xmlns:a16="http://schemas.microsoft.com/office/drawing/2014/main" id="{E8D417B9-D2B8-EED7-0512-99B5A3314823}"/>
              </a:ext>
            </a:extLst>
          </p:cNvPr>
          <p:cNvSpPr txBox="1"/>
          <p:nvPr/>
        </p:nvSpPr>
        <p:spPr>
          <a:xfrm>
            <a:off x="4182950" y="6168499"/>
            <a:ext cx="17768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6" name="TextBox 5">
            <a:extLst>
              <a:ext uri="{FF2B5EF4-FFF2-40B4-BE49-F238E27FC236}">
                <a16:creationId xmlns:a16="http://schemas.microsoft.com/office/drawing/2014/main" id="{70D6A11D-AF44-A0A1-781D-0131ED6BD4B0}"/>
              </a:ext>
            </a:extLst>
          </p:cNvPr>
          <p:cNvSpPr txBox="1"/>
          <p:nvPr/>
        </p:nvSpPr>
        <p:spPr>
          <a:xfrm>
            <a:off x="574972" y="6168499"/>
            <a:ext cx="120808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sp>
        <p:nvSpPr>
          <p:cNvPr id="7" name="TextBox 6">
            <a:extLst>
              <a:ext uri="{FF2B5EF4-FFF2-40B4-BE49-F238E27FC236}">
                <a16:creationId xmlns:a16="http://schemas.microsoft.com/office/drawing/2014/main" id="{750ABF0E-6308-F5C8-4DC6-92FF555A6673}"/>
              </a:ext>
            </a:extLst>
          </p:cNvPr>
          <p:cNvSpPr txBox="1"/>
          <p:nvPr/>
        </p:nvSpPr>
        <p:spPr>
          <a:xfrm>
            <a:off x="2433841" y="6168499"/>
            <a:ext cx="1489814"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8" name="TextBox 7">
            <a:extLst>
              <a:ext uri="{FF2B5EF4-FFF2-40B4-BE49-F238E27FC236}">
                <a16:creationId xmlns:a16="http://schemas.microsoft.com/office/drawing/2014/main" id="{331992D7-0865-AD87-C733-E7AC85915740}"/>
              </a:ext>
            </a:extLst>
          </p:cNvPr>
          <p:cNvSpPr txBox="1"/>
          <p:nvPr/>
        </p:nvSpPr>
        <p:spPr>
          <a:xfrm>
            <a:off x="8426723" y="951107"/>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9" name="TextBox 8">
            <a:extLst>
              <a:ext uri="{FF2B5EF4-FFF2-40B4-BE49-F238E27FC236}">
                <a16:creationId xmlns:a16="http://schemas.microsoft.com/office/drawing/2014/main" id="{452785C5-2DF4-EE0E-A30A-9C709A285E44}"/>
              </a:ext>
            </a:extLst>
          </p:cNvPr>
          <p:cNvSpPr txBox="1"/>
          <p:nvPr/>
        </p:nvSpPr>
        <p:spPr>
          <a:xfrm>
            <a:off x="5763491" y="1420806"/>
            <a:ext cx="5757931" cy="4124206"/>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p>
        </p:txBody>
      </p:sp>
      <p:sp>
        <p:nvSpPr>
          <p:cNvPr id="10" name="TextBox 9">
            <a:extLst>
              <a:ext uri="{FF2B5EF4-FFF2-40B4-BE49-F238E27FC236}">
                <a16:creationId xmlns:a16="http://schemas.microsoft.com/office/drawing/2014/main" id="{CA3C2614-5A2A-D24B-DA23-919E202C28BD}"/>
              </a:ext>
            </a:extLst>
          </p:cNvPr>
          <p:cNvSpPr txBox="1"/>
          <p:nvPr/>
        </p:nvSpPr>
        <p:spPr>
          <a:xfrm>
            <a:off x="8816095" y="293803"/>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graphicFrame>
        <p:nvGraphicFramePr>
          <p:cNvPr id="11" name="Chart 10">
            <a:extLst>
              <a:ext uri="{FF2B5EF4-FFF2-40B4-BE49-F238E27FC236}">
                <a16:creationId xmlns:a16="http://schemas.microsoft.com/office/drawing/2014/main" id="{FD40EB30-B7F1-04D2-88FB-838C0B9884F7}"/>
              </a:ext>
            </a:extLst>
          </p:cNvPr>
          <p:cNvGraphicFramePr/>
          <p:nvPr>
            <p:extLst>
              <p:ext uri="{D42A27DB-BD31-4B8C-83A1-F6EECF244321}">
                <p14:modId xmlns:p14="http://schemas.microsoft.com/office/powerpoint/2010/main" val="3014458847"/>
              </p:ext>
            </p:extLst>
          </p:nvPr>
        </p:nvGraphicFramePr>
        <p:xfrm>
          <a:off x="487104" y="1688479"/>
          <a:ext cx="5383288" cy="358885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41815280"/>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Graphic spid="11"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82CB03C-91C9-1FAE-9EA1-A2CE83AE5554}"/>
              </a:ext>
            </a:extLst>
          </p:cNvPr>
          <p:cNvSpPr txBox="1"/>
          <p:nvPr/>
        </p:nvSpPr>
        <p:spPr>
          <a:xfrm>
            <a:off x="9985381" y="6168499"/>
            <a:ext cx="203112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3" name="TextBox 2">
            <a:extLst>
              <a:ext uri="{FF2B5EF4-FFF2-40B4-BE49-F238E27FC236}">
                <a16:creationId xmlns:a16="http://schemas.microsoft.com/office/drawing/2014/main" id="{3F2EBDA7-5BFC-A9A3-8184-9DB5ED3DE614}"/>
              </a:ext>
            </a:extLst>
          </p:cNvPr>
          <p:cNvSpPr txBox="1"/>
          <p:nvPr/>
        </p:nvSpPr>
        <p:spPr>
          <a:xfrm>
            <a:off x="8088926" y="6168499"/>
            <a:ext cx="18964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4" name="TextBox 3">
            <a:extLst>
              <a:ext uri="{FF2B5EF4-FFF2-40B4-BE49-F238E27FC236}">
                <a16:creationId xmlns:a16="http://schemas.microsoft.com/office/drawing/2014/main" id="{A60845CF-0E24-E921-650B-1609D40C52DE}"/>
              </a:ext>
            </a:extLst>
          </p:cNvPr>
          <p:cNvSpPr txBox="1"/>
          <p:nvPr/>
        </p:nvSpPr>
        <p:spPr>
          <a:xfrm>
            <a:off x="6135938" y="6168499"/>
            <a:ext cx="18964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5" name="TextBox 4">
            <a:extLst>
              <a:ext uri="{FF2B5EF4-FFF2-40B4-BE49-F238E27FC236}">
                <a16:creationId xmlns:a16="http://schemas.microsoft.com/office/drawing/2014/main" id="{E8D417B9-D2B8-EED7-0512-99B5A3314823}"/>
              </a:ext>
            </a:extLst>
          </p:cNvPr>
          <p:cNvSpPr txBox="1"/>
          <p:nvPr/>
        </p:nvSpPr>
        <p:spPr>
          <a:xfrm>
            <a:off x="4182950" y="6168499"/>
            <a:ext cx="177685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6" name="TextBox 5">
            <a:extLst>
              <a:ext uri="{FF2B5EF4-FFF2-40B4-BE49-F238E27FC236}">
                <a16:creationId xmlns:a16="http://schemas.microsoft.com/office/drawing/2014/main" id="{70D6A11D-AF44-A0A1-781D-0131ED6BD4B0}"/>
              </a:ext>
            </a:extLst>
          </p:cNvPr>
          <p:cNvSpPr txBox="1"/>
          <p:nvPr/>
        </p:nvSpPr>
        <p:spPr>
          <a:xfrm>
            <a:off x="574972" y="6168499"/>
            <a:ext cx="120808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sp>
        <p:nvSpPr>
          <p:cNvPr id="7" name="TextBox 6">
            <a:extLst>
              <a:ext uri="{FF2B5EF4-FFF2-40B4-BE49-F238E27FC236}">
                <a16:creationId xmlns:a16="http://schemas.microsoft.com/office/drawing/2014/main" id="{750ABF0E-6308-F5C8-4DC6-92FF555A6673}"/>
              </a:ext>
            </a:extLst>
          </p:cNvPr>
          <p:cNvSpPr txBox="1"/>
          <p:nvPr/>
        </p:nvSpPr>
        <p:spPr>
          <a:xfrm>
            <a:off x="2433841" y="6168499"/>
            <a:ext cx="1489814"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12" name="TextBox 11">
            <a:extLst>
              <a:ext uri="{FF2B5EF4-FFF2-40B4-BE49-F238E27FC236}">
                <a16:creationId xmlns:a16="http://schemas.microsoft.com/office/drawing/2014/main" id="{93627D94-1378-337D-5A99-8F6C023BD9AC}"/>
              </a:ext>
            </a:extLst>
          </p:cNvPr>
          <p:cNvSpPr txBox="1"/>
          <p:nvPr/>
        </p:nvSpPr>
        <p:spPr>
          <a:xfrm>
            <a:off x="3383368" y="1677702"/>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13" name="TextBox 12">
            <a:extLst>
              <a:ext uri="{FF2B5EF4-FFF2-40B4-BE49-F238E27FC236}">
                <a16:creationId xmlns:a16="http://schemas.microsoft.com/office/drawing/2014/main" id="{C1205A62-6BA2-447A-CC86-A0F8D679A892}"/>
              </a:ext>
            </a:extLst>
          </p:cNvPr>
          <p:cNvSpPr txBox="1"/>
          <p:nvPr/>
        </p:nvSpPr>
        <p:spPr>
          <a:xfrm>
            <a:off x="3772740" y="1020398"/>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sp>
        <p:nvSpPr>
          <p:cNvPr id="14" name="TextBox 13">
            <a:extLst>
              <a:ext uri="{FF2B5EF4-FFF2-40B4-BE49-F238E27FC236}">
                <a16:creationId xmlns:a16="http://schemas.microsoft.com/office/drawing/2014/main" id="{1379BD4F-6EC3-4BB6-FF57-BAD86BBE9919}"/>
              </a:ext>
            </a:extLst>
          </p:cNvPr>
          <p:cNvSpPr txBox="1"/>
          <p:nvPr/>
        </p:nvSpPr>
        <p:spPr>
          <a:xfrm>
            <a:off x="646546" y="2151212"/>
            <a:ext cx="5793550" cy="3385542"/>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graphicFrame>
        <p:nvGraphicFramePr>
          <p:cNvPr id="17" name="Chart 16">
            <a:extLst>
              <a:ext uri="{FF2B5EF4-FFF2-40B4-BE49-F238E27FC236}">
                <a16:creationId xmlns:a16="http://schemas.microsoft.com/office/drawing/2014/main" id="{2458B472-563E-87A6-CD8E-EB9F1E3778CB}"/>
              </a:ext>
            </a:extLst>
          </p:cNvPr>
          <p:cNvGraphicFramePr/>
          <p:nvPr>
            <p:extLst>
              <p:ext uri="{D42A27DB-BD31-4B8C-83A1-F6EECF244321}">
                <p14:modId xmlns:p14="http://schemas.microsoft.com/office/powerpoint/2010/main" val="1051829891"/>
              </p:ext>
            </p:extLst>
          </p:nvPr>
        </p:nvGraphicFramePr>
        <p:xfrm>
          <a:off x="6692292" y="1862368"/>
          <a:ext cx="4689722" cy="312648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41095775"/>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 calcmode="lin" valueType="num">
                                      <p:cBhvr>
                                        <p:cTn id="9" dur="1000" fill="hold"/>
                                        <p:tgtEl>
                                          <p:spTgt spid="13"/>
                                        </p:tgtEl>
                                        <p:attrNameLst>
                                          <p:attrName>style.rotation</p:attrName>
                                        </p:attrNameLst>
                                      </p:cBhvr>
                                      <p:tavLst>
                                        <p:tav tm="0">
                                          <p:val>
                                            <p:fltVal val="90"/>
                                          </p:val>
                                        </p:tav>
                                        <p:tav tm="100000">
                                          <p:val>
                                            <p:fltVal val="0"/>
                                          </p:val>
                                        </p:tav>
                                      </p:tavLst>
                                    </p:anim>
                                    <p:animEffect transition="in" filter="fade">
                                      <p:cBhvr>
                                        <p:cTn id="10" dur="1000"/>
                                        <p:tgtEl>
                                          <p:spTgt spid="1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1000" fill="hold"/>
                                        <p:tgtEl>
                                          <p:spTgt spid="12"/>
                                        </p:tgtEl>
                                        <p:attrNameLst>
                                          <p:attrName>ppt_w</p:attrName>
                                        </p:attrNameLst>
                                      </p:cBhvr>
                                      <p:tavLst>
                                        <p:tav tm="0">
                                          <p:val>
                                            <p:fltVal val="0"/>
                                          </p:val>
                                        </p:tav>
                                        <p:tav tm="100000">
                                          <p:val>
                                            <p:strVal val="#ppt_w"/>
                                          </p:val>
                                        </p:tav>
                                      </p:tavLst>
                                    </p:anim>
                                    <p:anim calcmode="lin" valueType="num">
                                      <p:cBhvr>
                                        <p:cTn id="14" dur="1000" fill="hold"/>
                                        <p:tgtEl>
                                          <p:spTgt spid="12"/>
                                        </p:tgtEl>
                                        <p:attrNameLst>
                                          <p:attrName>ppt_h</p:attrName>
                                        </p:attrNameLst>
                                      </p:cBhvr>
                                      <p:tavLst>
                                        <p:tav tm="0">
                                          <p:val>
                                            <p:fltVal val="0"/>
                                          </p:val>
                                        </p:tav>
                                        <p:tav tm="100000">
                                          <p:val>
                                            <p:strVal val="#ppt_h"/>
                                          </p:val>
                                        </p:tav>
                                      </p:tavLst>
                                    </p:anim>
                                    <p:anim calcmode="lin" valueType="num">
                                      <p:cBhvr>
                                        <p:cTn id="15" dur="1000" fill="hold"/>
                                        <p:tgtEl>
                                          <p:spTgt spid="12"/>
                                        </p:tgtEl>
                                        <p:attrNameLst>
                                          <p:attrName>style.rotation</p:attrName>
                                        </p:attrNameLst>
                                      </p:cBhvr>
                                      <p:tavLst>
                                        <p:tav tm="0">
                                          <p:val>
                                            <p:fltVal val="90"/>
                                          </p:val>
                                        </p:tav>
                                        <p:tav tm="100000">
                                          <p:val>
                                            <p:fltVal val="0"/>
                                          </p:val>
                                        </p:tav>
                                      </p:tavLst>
                                    </p:anim>
                                    <p:animEffect transition="in" filter="fade">
                                      <p:cBhvr>
                                        <p:cTn id="16" dur="10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grpId="0"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randombar(horizontal)">
                                      <p:cBhvr>
                                        <p:cTn id="2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Graphic spid="17"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A520D7A-C1BB-FC3B-E9E6-E9199525ACBE}"/>
              </a:ext>
            </a:extLst>
          </p:cNvPr>
          <p:cNvSpPr txBox="1"/>
          <p:nvPr/>
        </p:nvSpPr>
        <p:spPr>
          <a:xfrm rot="20798012">
            <a:off x="6701281" y="3445661"/>
            <a:ext cx="5239186" cy="1488869"/>
          </a:xfrm>
          <a:prstGeom prst="rect">
            <a:avLst/>
          </a:prstGeom>
          <a:noFill/>
        </p:spPr>
        <p:txBody>
          <a:bodyPr wrap="square">
            <a:spAutoFit/>
          </a:bodyPr>
          <a:lstStyle/>
          <a:p>
            <a:pPr algn="ctr" rtl="1">
              <a:lnSpc>
                <a:spcPct val="150000"/>
              </a:lnSpc>
              <a:spcBef>
                <a:spcPct val="0"/>
              </a:spcBef>
              <a:buNone/>
            </a:pPr>
            <a:r>
              <a:rPr lang="fa-IR" altLang="en-US" sz="6600" b="1" dirty="0">
                <a:latin typeface="Damavand ExtraBold" panose="00000900000000000000" pitchFamily="2" charset="-78"/>
                <a:cs typeface="B Titr" panose="00000700000000000000" pitchFamily="2" charset="-78"/>
              </a:rPr>
              <a:t>روش تحـقیق</a:t>
            </a:r>
            <a:endParaRPr lang="fa-IR" altLang="en-US" sz="4400" b="1" dirty="0">
              <a:latin typeface="Damavand ExtraBold" panose="00000900000000000000" pitchFamily="2" charset="-78"/>
              <a:cs typeface="B Titr" panose="00000700000000000000" pitchFamily="2" charset="-78"/>
            </a:endParaRPr>
          </a:p>
        </p:txBody>
      </p:sp>
      <p:sp>
        <p:nvSpPr>
          <p:cNvPr id="7" name="Rectangle 7">
            <a:extLst>
              <a:ext uri="{FF2B5EF4-FFF2-40B4-BE49-F238E27FC236}">
                <a16:creationId xmlns:a16="http://schemas.microsoft.com/office/drawing/2014/main" id="{7BBF41D0-B7E1-4EAF-A17D-4687A0623ED0}"/>
              </a:ext>
            </a:extLst>
          </p:cNvPr>
          <p:cNvSpPr/>
          <p:nvPr/>
        </p:nvSpPr>
        <p:spPr>
          <a:xfrm rot="20329386">
            <a:off x="8467314" y="899744"/>
            <a:ext cx="1121017" cy="2497390"/>
          </a:xfrm>
          <a:custGeom>
            <a:avLst/>
            <a:gdLst/>
            <a:ahLst/>
            <a:cxnLst/>
            <a:rect l="l" t="t" r="r" b="b"/>
            <a:pathLst>
              <a:path w="154109" h="343323">
                <a:moveTo>
                  <a:pt x="102909" y="313772"/>
                </a:moveTo>
                <a:lnTo>
                  <a:pt x="102909" y="328547"/>
                </a:lnTo>
                <a:cubicBezTo>
                  <a:pt x="102909" y="336708"/>
                  <a:pt x="96294" y="343322"/>
                  <a:pt x="88133" y="343323"/>
                </a:cubicBezTo>
                <a:lnTo>
                  <a:pt x="65975" y="343322"/>
                </a:lnTo>
                <a:cubicBezTo>
                  <a:pt x="57814" y="343322"/>
                  <a:pt x="51199" y="336708"/>
                  <a:pt x="51199" y="328547"/>
                </a:cubicBezTo>
                <a:cubicBezTo>
                  <a:pt x="51199" y="323622"/>
                  <a:pt x="51200" y="318696"/>
                  <a:pt x="51200" y="313771"/>
                </a:cubicBezTo>
                <a:close/>
                <a:moveTo>
                  <a:pt x="123327" y="15459"/>
                </a:moveTo>
                <a:cubicBezTo>
                  <a:pt x="141678" y="29245"/>
                  <a:pt x="152926" y="50497"/>
                  <a:pt x="154008" y="73425"/>
                </a:cubicBezTo>
                <a:cubicBezTo>
                  <a:pt x="155089" y="96353"/>
                  <a:pt x="145890" y="118568"/>
                  <a:pt x="128916" y="134021"/>
                </a:cubicBezTo>
                <a:lnTo>
                  <a:pt x="119294" y="123450"/>
                </a:lnTo>
                <a:cubicBezTo>
                  <a:pt x="133118" y="110865"/>
                  <a:pt x="140611" y="92772"/>
                  <a:pt x="139730" y="74098"/>
                </a:cubicBezTo>
                <a:cubicBezTo>
                  <a:pt x="138850" y="55424"/>
                  <a:pt x="129689" y="38115"/>
                  <a:pt x="114743" y="26887"/>
                </a:cubicBezTo>
                <a:close/>
                <a:moveTo>
                  <a:pt x="136698" y="17411"/>
                </a:moveTo>
                <a:cubicBezTo>
                  <a:pt x="103758" y="-15529"/>
                  <a:pt x="50351" y="-15529"/>
                  <a:pt x="17412" y="17411"/>
                </a:cubicBezTo>
                <a:cubicBezTo>
                  <a:pt x="-15528" y="50351"/>
                  <a:pt x="-15528" y="103757"/>
                  <a:pt x="17412" y="136697"/>
                </a:cubicBezTo>
                <a:cubicBezTo>
                  <a:pt x="50351" y="169637"/>
                  <a:pt x="103758" y="169637"/>
                  <a:pt x="136698" y="136697"/>
                </a:cubicBezTo>
                <a:cubicBezTo>
                  <a:pt x="169637" y="103757"/>
                  <a:pt x="169637" y="50351"/>
                  <a:pt x="136698" y="17411"/>
                </a:cubicBezTo>
                <a:close/>
                <a:moveTo>
                  <a:pt x="154109" y="0"/>
                </a:moveTo>
                <a:cubicBezTo>
                  <a:pt x="196665" y="42556"/>
                  <a:pt x="196665" y="111552"/>
                  <a:pt x="154109" y="154108"/>
                </a:cubicBezTo>
                <a:cubicBezTo>
                  <a:pt x="139576" y="168641"/>
                  <a:pt x="121959" y="178211"/>
                  <a:pt x="102912" y="180994"/>
                </a:cubicBezTo>
                <a:lnTo>
                  <a:pt x="102912" y="308310"/>
                </a:lnTo>
                <a:lnTo>
                  <a:pt x="51197" y="308310"/>
                </a:lnTo>
                <a:lnTo>
                  <a:pt x="51197" y="180994"/>
                </a:lnTo>
                <a:cubicBezTo>
                  <a:pt x="32150" y="178211"/>
                  <a:pt x="14534" y="168641"/>
                  <a:pt x="0" y="154108"/>
                </a:cubicBezTo>
                <a:cubicBezTo>
                  <a:pt x="-42555" y="111552"/>
                  <a:pt x="-42555" y="42556"/>
                  <a:pt x="0" y="0"/>
                </a:cubicBezTo>
                <a:cubicBezTo>
                  <a:pt x="42556" y="-42556"/>
                  <a:pt x="111553" y="-42556"/>
                  <a:pt x="15410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400">
              <a:solidFill>
                <a:srgbClr val="AE4500"/>
              </a:solidFill>
            </a:endParaRPr>
          </a:p>
        </p:txBody>
      </p:sp>
      <p:sp>
        <p:nvSpPr>
          <p:cNvPr id="8" name="TextBox 7">
            <a:extLst>
              <a:ext uri="{FF2B5EF4-FFF2-40B4-BE49-F238E27FC236}">
                <a16:creationId xmlns:a16="http://schemas.microsoft.com/office/drawing/2014/main" id="{93E8F47B-0058-4754-87F5-A4D6B959BC3C}"/>
              </a:ext>
            </a:extLst>
          </p:cNvPr>
          <p:cNvSpPr txBox="1"/>
          <p:nvPr/>
        </p:nvSpPr>
        <p:spPr>
          <a:xfrm>
            <a:off x="436030" y="1606980"/>
            <a:ext cx="4851030" cy="3754874"/>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دهید. </a:t>
            </a:r>
            <a:endParaRPr lang="en-US" sz="1600" dirty="0"/>
          </a:p>
        </p:txBody>
      </p:sp>
      <p:cxnSp>
        <p:nvCxnSpPr>
          <p:cNvPr id="9" name="Straight Connector 8">
            <a:extLst>
              <a:ext uri="{FF2B5EF4-FFF2-40B4-BE49-F238E27FC236}">
                <a16:creationId xmlns:a16="http://schemas.microsoft.com/office/drawing/2014/main" id="{5341FD65-758F-9D64-A209-E5F4A4B64A88}"/>
              </a:ext>
            </a:extLst>
          </p:cNvPr>
          <p:cNvCxnSpPr/>
          <p:nvPr/>
        </p:nvCxnSpPr>
        <p:spPr>
          <a:xfrm>
            <a:off x="5615709" y="1330036"/>
            <a:ext cx="0" cy="4378037"/>
          </a:xfrm>
          <a:prstGeom prst="line">
            <a:avLst/>
          </a:prstGeom>
          <a:ln w="19050">
            <a:solidFill>
              <a:srgbClr val="843C0B"/>
            </a:solidFill>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0905252D-59FF-D02D-3348-307ACCB32516}"/>
              </a:ext>
            </a:extLst>
          </p:cNvPr>
          <p:cNvGrpSpPr/>
          <p:nvPr/>
        </p:nvGrpSpPr>
        <p:grpSpPr>
          <a:xfrm rot="998175" flipH="1">
            <a:off x="5470822" y="4960371"/>
            <a:ext cx="289774" cy="378097"/>
            <a:chOff x="5599966" y="1885686"/>
            <a:chExt cx="834132" cy="1088378"/>
          </a:xfrm>
        </p:grpSpPr>
        <p:sp>
          <p:nvSpPr>
            <p:cNvPr id="11" name="Arrow: Chevron 10">
              <a:extLst>
                <a:ext uri="{FF2B5EF4-FFF2-40B4-BE49-F238E27FC236}">
                  <a16:creationId xmlns:a16="http://schemas.microsoft.com/office/drawing/2014/main" id="{681DEDBE-4B3B-46EF-FDCB-92AE32E445FE}"/>
                </a:ext>
              </a:extLst>
            </p:cNvPr>
            <p:cNvSpPr/>
            <p:nvPr userDrawn="1"/>
          </p:nvSpPr>
          <p:spPr>
            <a:xfrm rot="17238393" flipV="1">
              <a:off x="5743828" y="250410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Arrow: Chevron 11">
              <a:extLst>
                <a:ext uri="{FF2B5EF4-FFF2-40B4-BE49-F238E27FC236}">
                  <a16:creationId xmlns:a16="http://schemas.microsoft.com/office/drawing/2014/main" id="{97B6E299-DEEC-46ED-F614-416D9CDACF21}"/>
                </a:ext>
              </a:extLst>
            </p:cNvPr>
            <p:cNvSpPr/>
            <p:nvPr userDrawn="1"/>
          </p:nvSpPr>
          <p:spPr>
            <a:xfrm rot="17238393" flipV="1">
              <a:off x="5817264" y="2257132"/>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Arrow: Chevron 12">
              <a:extLst>
                <a:ext uri="{FF2B5EF4-FFF2-40B4-BE49-F238E27FC236}">
                  <a16:creationId xmlns:a16="http://schemas.microsoft.com/office/drawing/2014/main" id="{54007060-1768-6084-79FE-992DA5BD0AD3}"/>
                </a:ext>
              </a:extLst>
            </p:cNvPr>
            <p:cNvSpPr/>
            <p:nvPr userDrawn="1"/>
          </p:nvSpPr>
          <p:spPr>
            <a:xfrm rot="17238393" flipV="1">
              <a:off x="5890701" y="198879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Arrow: Chevron 13">
              <a:extLst>
                <a:ext uri="{FF2B5EF4-FFF2-40B4-BE49-F238E27FC236}">
                  <a16:creationId xmlns:a16="http://schemas.microsoft.com/office/drawing/2014/main" id="{7F241832-A77C-A63C-5FD4-76C84DB73F44}"/>
                </a:ext>
              </a:extLst>
            </p:cNvPr>
            <p:cNvSpPr/>
            <p:nvPr userDrawn="1"/>
          </p:nvSpPr>
          <p:spPr>
            <a:xfrm rot="17238393" flipV="1">
              <a:off x="5964137" y="1741824"/>
              <a:ext cx="326100" cy="613823"/>
            </a:xfrm>
            <a:prstGeom prst="chevron">
              <a:avLst/>
            </a:prstGeom>
            <a:solidFill>
              <a:srgbClr val="843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120348821"/>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anim calcmode="lin" valueType="num">
                                      <p:cBhvr>
                                        <p:cTn id="13" dur="2000" fill="hold"/>
                                        <p:tgtEl>
                                          <p:spTgt spid="7"/>
                                        </p:tgtEl>
                                        <p:attrNameLst>
                                          <p:attrName>ppt_w</p:attrName>
                                        </p:attrNameLst>
                                      </p:cBhvr>
                                      <p:tavLst>
                                        <p:tav tm="0" fmla="#ppt_w*sin(2.5*pi*$)">
                                          <p:val>
                                            <p:fltVal val="0"/>
                                          </p:val>
                                        </p:tav>
                                        <p:tav tm="100000">
                                          <p:val>
                                            <p:fltVal val="1"/>
                                          </p:val>
                                        </p:tav>
                                      </p:tavLst>
                                    </p:anim>
                                    <p:anim calcmode="lin" valueType="num">
                                      <p:cBhvr>
                                        <p:cTn id="14" dur="20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111</TotalTime>
  <Words>3388</Words>
  <Application>Microsoft Office PowerPoint</Application>
  <PresentationFormat>Widescreen</PresentationFormat>
  <Paragraphs>169</Paragraphs>
  <Slides>21</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Damavand ExtraBold</vt:lpstr>
      <vt:lpstr>IranNastaliq</vt:lpstr>
      <vt:lpstr>Kalameh</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mt</dc:creator>
  <cp:lastModifiedBy>mt</cp:lastModifiedBy>
  <cp:revision>38</cp:revision>
  <dcterms:created xsi:type="dcterms:W3CDTF">2023-01-12T21:30:41Z</dcterms:created>
  <dcterms:modified xsi:type="dcterms:W3CDTF">2023-01-13T11:35:40Z</dcterms:modified>
</cp:coreProperties>
</file>