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15.jpg" ContentType="image/png"/>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71" r:id="rId4"/>
    <p:sldId id="256" r:id="rId5"/>
    <p:sldId id="289" r:id="rId6"/>
    <p:sldId id="265" r:id="rId7"/>
    <p:sldId id="266" r:id="rId8"/>
    <p:sldId id="267" r:id="rId9"/>
    <p:sldId id="268" r:id="rId10"/>
    <p:sldId id="257" r:id="rId11"/>
    <p:sldId id="272" r:id="rId12"/>
    <p:sldId id="270" r:id="rId13"/>
    <p:sldId id="278" r:id="rId14"/>
    <p:sldId id="273" r:id="rId15"/>
    <p:sldId id="258" r:id="rId16"/>
    <p:sldId id="275" r:id="rId17"/>
    <p:sldId id="259" r:id="rId18"/>
    <p:sldId id="279" r:id="rId19"/>
    <p:sldId id="276" r:id="rId20"/>
    <p:sldId id="260" r:id="rId21"/>
    <p:sldId id="288" r:id="rId22"/>
    <p:sldId id="280" r:id="rId23"/>
    <p:sldId id="281" r:id="rId24"/>
    <p:sldId id="282" r:id="rId25"/>
    <p:sldId id="283" r:id="rId26"/>
    <p:sldId id="277" r:id="rId27"/>
    <p:sldId id="261" r:id="rId28"/>
    <p:sldId id="290" r:id="rId29"/>
    <p:sldId id="284" r:id="rId30"/>
    <p:sldId id="285" r:id="rId31"/>
    <p:sldId id="286" r:id="rId32"/>
    <p:sldId id="287" r:id="rId33"/>
    <p:sldId id="26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2B67"/>
    <a:srgbClr val="F8C7CC"/>
    <a:srgbClr val="D5A021"/>
    <a:srgbClr val="0A2250"/>
    <a:srgbClr val="6C7D9F"/>
    <a:srgbClr val="EAEAEA"/>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12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D5A021"/>
              </a:solidFill>
              <a:ln>
                <a:noFill/>
              </a:ln>
              <a:effectLst/>
            </c:spPr>
            <c:extLst>
              <c:ext xmlns:c16="http://schemas.microsoft.com/office/drawing/2014/chart" uri="{C3380CC4-5D6E-409C-BE32-E72D297353CC}">
                <c16:uniqueId val="{00000003-3901-42F6-AA6F-DE7F036FD0BD}"/>
              </c:ext>
            </c:extLst>
          </c:dPt>
          <c:dPt>
            <c:idx val="1"/>
            <c:invertIfNegative val="0"/>
            <c:bubble3D val="0"/>
            <c:spPr>
              <a:solidFill>
                <a:srgbClr val="F8C7CC"/>
              </a:solidFill>
              <a:ln>
                <a:noFill/>
              </a:ln>
              <a:effectLst/>
            </c:spPr>
            <c:extLst>
              <c:ext xmlns:c16="http://schemas.microsoft.com/office/drawing/2014/chart" uri="{C3380CC4-5D6E-409C-BE32-E72D297353CC}">
                <c16:uniqueId val="{00000004-3901-42F6-AA6F-DE7F036FD0BD}"/>
              </c:ext>
            </c:extLst>
          </c:dPt>
          <c:dPt>
            <c:idx val="2"/>
            <c:invertIfNegative val="0"/>
            <c:bubble3D val="0"/>
            <c:spPr>
              <a:solidFill>
                <a:srgbClr val="6C7D9F"/>
              </a:solidFill>
              <a:ln>
                <a:noFill/>
              </a:ln>
              <a:effectLst/>
            </c:spPr>
            <c:extLst>
              <c:ext xmlns:c16="http://schemas.microsoft.com/office/drawing/2014/chart" uri="{C3380CC4-5D6E-409C-BE32-E72D297353CC}">
                <c16:uniqueId val="{00000005-3901-42F6-AA6F-DE7F036FD0BD}"/>
              </c:ext>
            </c:extLst>
          </c:dPt>
          <c:dPt>
            <c:idx val="3"/>
            <c:invertIfNegative val="0"/>
            <c:bubble3D val="0"/>
            <c:spPr>
              <a:solidFill>
                <a:srgbClr val="0D2B67"/>
              </a:solidFill>
              <a:ln>
                <a:noFill/>
              </a:ln>
              <a:effectLst/>
            </c:spPr>
            <c:extLst>
              <c:ext xmlns:c16="http://schemas.microsoft.com/office/drawing/2014/chart" uri="{C3380CC4-5D6E-409C-BE32-E72D297353CC}">
                <c16:uniqueId val="{00000006-3901-42F6-AA6F-DE7F036FD0BD}"/>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901-42F6-AA6F-DE7F036FD0BD}"/>
            </c:ext>
          </c:extLst>
        </c:ser>
        <c:dLbls>
          <c:showLegendKey val="0"/>
          <c:showVal val="0"/>
          <c:showCatName val="0"/>
          <c:showSerName val="0"/>
          <c:showPercent val="0"/>
          <c:showBubbleSize val="0"/>
        </c:dLbls>
        <c:gapWidth val="150"/>
        <c:overlap val="100"/>
        <c:axId val="1245373087"/>
        <c:axId val="1245373503"/>
      </c:barChart>
      <c:catAx>
        <c:axId val="1245373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45373503"/>
        <c:crosses val="autoZero"/>
        <c:auto val="1"/>
        <c:lblAlgn val="ctr"/>
        <c:lblOffset val="100"/>
        <c:noMultiLvlLbl val="0"/>
      </c:catAx>
      <c:valAx>
        <c:axId val="12453735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4537308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5E0149-6399-0F04-9305-3EFD476E08DA}"/>
              </a:ext>
            </a:extLst>
          </p:cNvPr>
          <p:cNvSpPr/>
          <p:nvPr userDrawn="1"/>
        </p:nvSpPr>
        <p:spPr>
          <a:xfrm>
            <a:off x="1" y="3424679"/>
            <a:ext cx="12186842" cy="3429000"/>
          </a:xfrm>
          <a:prstGeom prst="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9D28751-6EF4-A6B1-B83D-07C43A9AFF41}"/>
              </a:ext>
            </a:extLst>
          </p:cNvPr>
          <p:cNvSpPr/>
          <p:nvPr userDrawn="1"/>
        </p:nvSpPr>
        <p:spPr>
          <a:xfrm>
            <a:off x="138023" y="112143"/>
            <a:ext cx="11895826" cy="6590582"/>
          </a:xfrm>
          <a:prstGeom prst="rect">
            <a:avLst/>
          </a:prstGeom>
          <a:noFill/>
          <a:ln w="28575">
            <a:solidFill>
              <a:srgbClr val="0A22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46A175B-FF8F-1835-9456-EA03AA8DC71C}"/>
              </a:ext>
            </a:extLst>
          </p:cNvPr>
          <p:cNvSpPr/>
          <p:nvPr userDrawn="1"/>
        </p:nvSpPr>
        <p:spPr>
          <a:xfrm>
            <a:off x="136883" y="3424679"/>
            <a:ext cx="11895826" cy="3278046"/>
          </a:xfrm>
          <a:prstGeom prst="rect">
            <a:avLst/>
          </a:prstGeom>
          <a:noFill/>
          <a:ln w="28575">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4044838"/>
      </p:ext>
    </p:extLst>
  </p:cSld>
  <p:clrMapOvr>
    <a:masterClrMapping/>
  </p:clrMapOvr>
  <p:transition spd="slow">
    <p:push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5E0149-6399-0F04-9305-3EFD476E08DA}"/>
              </a:ext>
            </a:extLst>
          </p:cNvPr>
          <p:cNvSpPr/>
          <p:nvPr userDrawn="1"/>
        </p:nvSpPr>
        <p:spPr>
          <a:xfrm>
            <a:off x="5158" y="1634702"/>
            <a:ext cx="12186842" cy="3429000"/>
          </a:xfrm>
          <a:prstGeom prst="rect">
            <a:avLst/>
          </a:prstGeom>
          <a:solidFill>
            <a:srgbClr val="0D2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9D28751-6EF4-A6B1-B83D-07C43A9AFF41}"/>
              </a:ext>
            </a:extLst>
          </p:cNvPr>
          <p:cNvSpPr/>
          <p:nvPr userDrawn="1"/>
        </p:nvSpPr>
        <p:spPr>
          <a:xfrm>
            <a:off x="138023" y="112143"/>
            <a:ext cx="11895826" cy="6590582"/>
          </a:xfrm>
          <a:prstGeom prst="rect">
            <a:avLst/>
          </a:prstGeom>
          <a:noFill/>
          <a:ln w="28575">
            <a:solidFill>
              <a:srgbClr val="0A22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46A175B-FF8F-1835-9456-EA03AA8DC71C}"/>
              </a:ext>
            </a:extLst>
          </p:cNvPr>
          <p:cNvSpPr/>
          <p:nvPr userDrawn="1"/>
        </p:nvSpPr>
        <p:spPr>
          <a:xfrm>
            <a:off x="158151" y="1767073"/>
            <a:ext cx="11875698" cy="3164258"/>
          </a:xfrm>
          <a:prstGeom prst="rect">
            <a:avLst/>
          </a:prstGeom>
          <a:noFill/>
          <a:ln w="28575">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8405263"/>
      </p:ext>
    </p:extLst>
  </p:cSld>
  <p:clrMapOvr>
    <a:masterClrMapping/>
  </p:clrMapOvr>
  <p:transition spd="slow">
    <p:push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5E0149-6399-0F04-9305-3EFD476E08DA}"/>
              </a:ext>
            </a:extLst>
          </p:cNvPr>
          <p:cNvSpPr/>
          <p:nvPr userDrawn="1"/>
        </p:nvSpPr>
        <p:spPr>
          <a:xfrm>
            <a:off x="8893834" y="0"/>
            <a:ext cx="2542511" cy="6853679"/>
          </a:xfrm>
          <a:prstGeom prst="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9D28751-6EF4-A6B1-B83D-07C43A9AFF41}"/>
              </a:ext>
            </a:extLst>
          </p:cNvPr>
          <p:cNvSpPr/>
          <p:nvPr userDrawn="1"/>
        </p:nvSpPr>
        <p:spPr>
          <a:xfrm>
            <a:off x="138023" y="112143"/>
            <a:ext cx="11895826" cy="6590582"/>
          </a:xfrm>
          <a:prstGeom prst="rect">
            <a:avLst/>
          </a:prstGeom>
          <a:noFill/>
          <a:ln w="28575">
            <a:solidFill>
              <a:srgbClr val="0A22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648505"/>
      </p:ext>
    </p:extLst>
  </p:cSld>
  <p:clrMapOvr>
    <a:masterClrMapping/>
  </p:clrMapOvr>
  <p:transition spd="slow">
    <p:push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362B0BB-2DAF-6E3F-9351-AFC24FDED288}"/>
              </a:ext>
            </a:extLst>
          </p:cNvPr>
          <p:cNvSpPr/>
          <p:nvPr userDrawn="1"/>
        </p:nvSpPr>
        <p:spPr>
          <a:xfrm>
            <a:off x="0" y="-1"/>
            <a:ext cx="12192000" cy="520391"/>
          </a:xfrm>
          <a:prstGeom prst="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BC6F1B8-046A-D45F-9D4D-346EA4C149B9}"/>
              </a:ext>
            </a:extLst>
          </p:cNvPr>
          <p:cNvSpPr/>
          <p:nvPr userDrawn="1"/>
        </p:nvSpPr>
        <p:spPr>
          <a:xfrm>
            <a:off x="0" y="520390"/>
            <a:ext cx="12192000" cy="500333"/>
          </a:xfrm>
          <a:prstGeom prst="rect">
            <a:avLst/>
          </a:prstGeom>
          <a:solidFill>
            <a:srgbClr val="0D2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71EF11-AFB4-A396-DA4B-FD40D61D554B}"/>
              </a:ext>
            </a:extLst>
          </p:cNvPr>
          <p:cNvSpPr/>
          <p:nvPr userDrawn="1"/>
        </p:nvSpPr>
        <p:spPr>
          <a:xfrm>
            <a:off x="0" y="1020723"/>
            <a:ext cx="12192000" cy="5837277"/>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1686183"/>
      </p:ext>
    </p:extLst>
  </p:cSld>
  <p:clrMapOvr>
    <a:masterClrMapping/>
  </p:clrMapOvr>
  <p:transition spd="slow">
    <p:push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362B0BB-2DAF-6E3F-9351-AFC24FDED288}"/>
              </a:ext>
            </a:extLst>
          </p:cNvPr>
          <p:cNvSpPr/>
          <p:nvPr userDrawn="1"/>
        </p:nvSpPr>
        <p:spPr>
          <a:xfrm>
            <a:off x="0" y="-1"/>
            <a:ext cx="12192000" cy="520391"/>
          </a:xfrm>
          <a:prstGeom prst="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BC6F1B8-046A-D45F-9D4D-346EA4C149B9}"/>
              </a:ext>
            </a:extLst>
          </p:cNvPr>
          <p:cNvSpPr/>
          <p:nvPr userDrawn="1"/>
        </p:nvSpPr>
        <p:spPr>
          <a:xfrm>
            <a:off x="0" y="520390"/>
            <a:ext cx="12192000" cy="4038910"/>
          </a:xfrm>
          <a:prstGeom prst="rect">
            <a:avLst/>
          </a:prstGeom>
          <a:solidFill>
            <a:srgbClr val="0D2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71EF11-AFB4-A396-DA4B-FD40D61D554B}"/>
              </a:ext>
            </a:extLst>
          </p:cNvPr>
          <p:cNvSpPr/>
          <p:nvPr userDrawn="1"/>
        </p:nvSpPr>
        <p:spPr>
          <a:xfrm>
            <a:off x="0" y="4318000"/>
            <a:ext cx="12192000" cy="254000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3544986"/>
      </p:ext>
    </p:extLst>
  </p:cSld>
  <p:clrMapOvr>
    <a:masterClrMapping/>
  </p:clrMapOvr>
  <p:transition spd="slow">
    <p:push di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6101223"/>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1" r:id="rId3"/>
    <p:sldLayoutId id="2147483649" r:id="rId4"/>
    <p:sldLayoutId id="2147483653" r:id="rId5"/>
  </p:sldLayoutIdLst>
  <p:transition spd="slow">
    <p:push dir="d"/>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12" Type="http://schemas.openxmlformats.org/officeDocument/2006/relationships/image" Target="../media/image15.jp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12" Type="http://schemas.openxmlformats.org/officeDocument/2006/relationships/image" Target="../media/image15.jp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12" Type="http://schemas.openxmlformats.org/officeDocument/2006/relationships/image" Target="../media/image15.jp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12"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pn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BF5EFB-1400-0E92-7531-89A004736333}"/>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9036" b="12745"/>
          <a:stretch/>
        </p:blipFill>
        <p:spPr>
          <a:xfrm>
            <a:off x="475672" y="185351"/>
            <a:ext cx="11240655" cy="3243649"/>
          </a:xfrm>
          <a:prstGeom prst="rect">
            <a:avLst/>
          </a:prstGeom>
        </p:spPr>
      </p:pic>
      <p:grpSp>
        <p:nvGrpSpPr>
          <p:cNvPr id="3" name="Group 2">
            <a:extLst>
              <a:ext uri="{FF2B5EF4-FFF2-40B4-BE49-F238E27FC236}">
                <a16:creationId xmlns:a16="http://schemas.microsoft.com/office/drawing/2014/main" id="{1F6328D6-D9B2-159C-6B9E-2544C5D3A08C}"/>
              </a:ext>
            </a:extLst>
          </p:cNvPr>
          <p:cNvGrpSpPr/>
          <p:nvPr/>
        </p:nvGrpSpPr>
        <p:grpSpPr>
          <a:xfrm>
            <a:off x="11163554" y="3805107"/>
            <a:ext cx="565130" cy="565130"/>
            <a:chOff x="5560541" y="4572000"/>
            <a:chExt cx="565130" cy="565130"/>
          </a:xfrm>
        </p:grpSpPr>
        <p:sp>
          <p:nvSpPr>
            <p:cNvPr id="4" name="Oval 3">
              <a:extLst>
                <a:ext uri="{FF2B5EF4-FFF2-40B4-BE49-F238E27FC236}">
                  <a16:creationId xmlns:a16="http://schemas.microsoft.com/office/drawing/2014/main" id="{D8CBE8DB-D735-0FE3-E87E-A3530CBD68C0}"/>
                </a:ext>
              </a:extLst>
            </p:cNvPr>
            <p:cNvSpPr/>
            <p:nvPr/>
          </p:nvSpPr>
          <p:spPr>
            <a:xfrm>
              <a:off x="5560541" y="4572000"/>
              <a:ext cx="565130" cy="565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0040D03-C73E-747C-B047-9715E0C262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7285" y="4678745"/>
              <a:ext cx="351642" cy="351641"/>
            </a:xfrm>
            <a:prstGeom prst="rect">
              <a:avLst/>
            </a:prstGeom>
          </p:spPr>
        </p:pic>
      </p:grpSp>
      <p:sp>
        <p:nvSpPr>
          <p:cNvPr id="6" name="TextBox 5">
            <a:extLst>
              <a:ext uri="{FF2B5EF4-FFF2-40B4-BE49-F238E27FC236}">
                <a16:creationId xmlns:a16="http://schemas.microsoft.com/office/drawing/2014/main" id="{9B39A233-8E0A-195E-A11A-2A99CC0CCA43}"/>
              </a:ext>
            </a:extLst>
          </p:cNvPr>
          <p:cNvSpPr txBox="1"/>
          <p:nvPr/>
        </p:nvSpPr>
        <p:spPr>
          <a:xfrm>
            <a:off x="5791201" y="3903006"/>
            <a:ext cx="5372353" cy="369332"/>
          </a:xfrm>
          <a:prstGeom prst="rect">
            <a:avLst/>
          </a:prstGeom>
          <a:noFill/>
        </p:spPr>
        <p:txBody>
          <a:bodyPr wrap="square" rtlCol="0">
            <a:spAutoFit/>
          </a:bodyPr>
          <a:lstStyle/>
          <a:p>
            <a:r>
              <a:rPr lang="fa-IR" dirty="0">
                <a:solidFill>
                  <a:srgbClr val="F5F5F5"/>
                </a:solidFill>
                <a:cs typeface="B Yekan" panose="00000400000000000000" pitchFamily="2" charset="-78"/>
              </a:rPr>
              <a:t>موضوع: قالب پاورپوینت جلسه دفاع پایان نامه سبک منو سایت</a:t>
            </a:r>
            <a:endParaRPr lang="en-US" dirty="0">
              <a:solidFill>
                <a:srgbClr val="F5F5F5"/>
              </a:solidFill>
              <a:cs typeface="B Yekan" panose="00000400000000000000" pitchFamily="2" charset="-78"/>
            </a:endParaRPr>
          </a:p>
        </p:txBody>
      </p:sp>
      <p:grpSp>
        <p:nvGrpSpPr>
          <p:cNvPr id="7" name="Group 6">
            <a:extLst>
              <a:ext uri="{FF2B5EF4-FFF2-40B4-BE49-F238E27FC236}">
                <a16:creationId xmlns:a16="http://schemas.microsoft.com/office/drawing/2014/main" id="{6E01F563-620E-1574-7828-BE3184E16DD9}"/>
              </a:ext>
            </a:extLst>
          </p:cNvPr>
          <p:cNvGrpSpPr/>
          <p:nvPr/>
        </p:nvGrpSpPr>
        <p:grpSpPr>
          <a:xfrm>
            <a:off x="11163554" y="4603791"/>
            <a:ext cx="565130" cy="565130"/>
            <a:chOff x="11163554" y="4509424"/>
            <a:chExt cx="565130" cy="565130"/>
          </a:xfrm>
        </p:grpSpPr>
        <p:sp>
          <p:nvSpPr>
            <p:cNvPr id="8" name="Oval 7">
              <a:extLst>
                <a:ext uri="{FF2B5EF4-FFF2-40B4-BE49-F238E27FC236}">
                  <a16:creationId xmlns:a16="http://schemas.microsoft.com/office/drawing/2014/main" id="{29DBFB2B-77F5-0193-FE95-8A78446EFC51}"/>
                </a:ext>
              </a:extLst>
            </p:cNvPr>
            <p:cNvSpPr/>
            <p:nvPr/>
          </p:nvSpPr>
          <p:spPr>
            <a:xfrm>
              <a:off x="11163554" y="4509424"/>
              <a:ext cx="565130" cy="565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11882FB-9901-C9B2-C52A-2B10663F29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61314" y="4607184"/>
              <a:ext cx="369610" cy="369610"/>
            </a:xfrm>
            <a:prstGeom prst="rect">
              <a:avLst/>
            </a:prstGeom>
          </p:spPr>
        </p:pic>
      </p:grpSp>
      <p:grpSp>
        <p:nvGrpSpPr>
          <p:cNvPr id="10" name="Group 9">
            <a:extLst>
              <a:ext uri="{FF2B5EF4-FFF2-40B4-BE49-F238E27FC236}">
                <a16:creationId xmlns:a16="http://schemas.microsoft.com/office/drawing/2014/main" id="{5BFCACA2-07D6-1541-F50D-E2895AE00F72}"/>
              </a:ext>
            </a:extLst>
          </p:cNvPr>
          <p:cNvGrpSpPr/>
          <p:nvPr/>
        </p:nvGrpSpPr>
        <p:grpSpPr>
          <a:xfrm>
            <a:off x="11163554" y="5416123"/>
            <a:ext cx="565130" cy="565130"/>
            <a:chOff x="11163554" y="5239868"/>
            <a:chExt cx="565130" cy="565130"/>
          </a:xfrm>
        </p:grpSpPr>
        <p:sp>
          <p:nvSpPr>
            <p:cNvPr id="11" name="Oval 10">
              <a:extLst>
                <a:ext uri="{FF2B5EF4-FFF2-40B4-BE49-F238E27FC236}">
                  <a16:creationId xmlns:a16="http://schemas.microsoft.com/office/drawing/2014/main" id="{8066F209-2C9A-37C2-3EF1-F9818CC0BC52}"/>
                </a:ext>
              </a:extLst>
            </p:cNvPr>
            <p:cNvSpPr/>
            <p:nvPr/>
          </p:nvSpPr>
          <p:spPr>
            <a:xfrm>
              <a:off x="11163554" y="5239868"/>
              <a:ext cx="565130" cy="565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99E14131-91A1-E53C-BE8A-B5529134B6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86012" y="5362326"/>
              <a:ext cx="320214" cy="320214"/>
            </a:xfrm>
            <a:prstGeom prst="rect">
              <a:avLst/>
            </a:prstGeom>
          </p:spPr>
        </p:pic>
      </p:grpSp>
      <p:sp>
        <p:nvSpPr>
          <p:cNvPr id="13" name="TextBox 12">
            <a:extLst>
              <a:ext uri="{FF2B5EF4-FFF2-40B4-BE49-F238E27FC236}">
                <a16:creationId xmlns:a16="http://schemas.microsoft.com/office/drawing/2014/main" id="{FC006BCB-CAE4-9AF3-2096-7E5E1D2B1AFF}"/>
              </a:ext>
            </a:extLst>
          </p:cNvPr>
          <p:cNvSpPr txBox="1"/>
          <p:nvPr/>
        </p:nvSpPr>
        <p:spPr>
          <a:xfrm>
            <a:off x="8290560" y="4701690"/>
            <a:ext cx="2872994" cy="369332"/>
          </a:xfrm>
          <a:prstGeom prst="rect">
            <a:avLst/>
          </a:prstGeom>
          <a:noFill/>
        </p:spPr>
        <p:txBody>
          <a:bodyPr wrap="square" rtlCol="0">
            <a:spAutoFit/>
          </a:bodyPr>
          <a:lstStyle/>
          <a:p>
            <a:r>
              <a:rPr lang="fa-IR" dirty="0">
                <a:solidFill>
                  <a:srgbClr val="F5F5F5"/>
                </a:solidFill>
                <a:cs typeface="B Yekan" panose="00000400000000000000" pitchFamily="2" charset="-78"/>
              </a:rPr>
              <a:t>استاد راهنـما: .......................</a:t>
            </a:r>
            <a:endParaRPr lang="en-US"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81DF11D2-57F5-A6B4-942F-8BE1DE176511}"/>
              </a:ext>
            </a:extLst>
          </p:cNvPr>
          <p:cNvSpPr txBox="1"/>
          <p:nvPr/>
        </p:nvSpPr>
        <p:spPr>
          <a:xfrm>
            <a:off x="7801971" y="5514022"/>
            <a:ext cx="3361583" cy="369332"/>
          </a:xfrm>
          <a:prstGeom prst="rect">
            <a:avLst/>
          </a:prstGeom>
          <a:noFill/>
        </p:spPr>
        <p:txBody>
          <a:bodyPr wrap="square" rtlCol="0">
            <a:spAutoFit/>
          </a:bodyPr>
          <a:lstStyle/>
          <a:p>
            <a:r>
              <a:rPr lang="fa-IR" dirty="0">
                <a:solidFill>
                  <a:srgbClr val="F5F5F5"/>
                </a:solidFill>
                <a:cs typeface="B Yekan" panose="00000400000000000000" pitchFamily="2" charset="-78"/>
              </a:rPr>
              <a:t>اسامی پژوهشگران: .......................</a:t>
            </a:r>
            <a:endParaRPr lang="en-US" dirty="0">
              <a:solidFill>
                <a:srgbClr val="F5F5F5"/>
              </a:solidFill>
              <a:cs typeface="B Yekan" panose="00000400000000000000" pitchFamily="2" charset="-78"/>
            </a:endParaRPr>
          </a:p>
        </p:txBody>
      </p:sp>
    </p:spTree>
    <p:extLst>
      <p:ext uri="{BB962C8B-B14F-4D97-AF65-F5344CB8AC3E}">
        <p14:creationId xmlns:p14="http://schemas.microsoft.com/office/powerpoint/2010/main" val="99525791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fade">
                                      <p:cBhvr>
                                        <p:cTn id="31" dur="1000"/>
                                        <p:tgtEl>
                                          <p:spTgt spid="13">
                                            <p:txEl>
                                              <p:pRg st="0" end="0"/>
                                            </p:txEl>
                                          </p:spTgt>
                                        </p:tgtEl>
                                      </p:cBhvr>
                                    </p:animEffect>
                                    <p:anim calcmode="lin" valueType="num">
                                      <p:cBhvr>
                                        <p:cTn id="32"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build="allAtOnce"/>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مبانی نظری پژوهش</a:t>
            </a:r>
            <a:endParaRPr lang="en-US" sz="1400" dirty="0">
              <a:solidFill>
                <a:srgbClr val="FFFF00"/>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20346262-36BB-0E8A-531C-C4E8E7B7A518}"/>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590A010-474D-F0BE-740E-FA2703A2D73B}"/>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7" name="TextBox 6">
            <a:extLst>
              <a:ext uri="{FF2B5EF4-FFF2-40B4-BE49-F238E27FC236}">
                <a16:creationId xmlns:a16="http://schemas.microsoft.com/office/drawing/2014/main" id="{D2FB5EAC-E3D5-7914-8B79-304CF02B9CDA}"/>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8" name="TextBox 7">
            <a:extLst>
              <a:ext uri="{FF2B5EF4-FFF2-40B4-BE49-F238E27FC236}">
                <a16:creationId xmlns:a16="http://schemas.microsoft.com/office/drawing/2014/main" id="{A7FAC8A5-6C17-E3C1-7D82-052B992F24A8}"/>
              </a:ext>
            </a:extLst>
          </p:cNvPr>
          <p:cNvSpPr txBox="1"/>
          <p:nvPr/>
        </p:nvSpPr>
        <p:spPr>
          <a:xfrm>
            <a:off x="419101" y="1880568"/>
            <a:ext cx="11447266" cy="434734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a:t>
            </a:r>
            <a:r>
              <a:rPr lang="fa-IR" sz="14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a:t>
            </a:r>
            <a:r>
              <a:rPr lang="fa-IR" sz="14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Tree>
    <p:extLst>
      <p:ext uri="{BB962C8B-B14F-4D97-AF65-F5344CB8AC3E}">
        <p14:creationId xmlns:p14="http://schemas.microsoft.com/office/powerpoint/2010/main" val="48505545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righ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grpSp>
        <p:nvGrpSpPr>
          <p:cNvPr id="10" name="Group 9">
            <a:extLst>
              <a:ext uri="{FF2B5EF4-FFF2-40B4-BE49-F238E27FC236}">
                <a16:creationId xmlns:a16="http://schemas.microsoft.com/office/drawing/2014/main" id="{3FA5FDEB-587E-241B-7C79-CD61C29DD658}"/>
              </a:ext>
            </a:extLst>
          </p:cNvPr>
          <p:cNvGrpSpPr/>
          <p:nvPr/>
        </p:nvGrpSpPr>
        <p:grpSpPr>
          <a:xfrm>
            <a:off x="3974560" y="724244"/>
            <a:ext cx="4242880" cy="3314187"/>
            <a:chOff x="4075620" y="622644"/>
            <a:chExt cx="4242880" cy="3314187"/>
          </a:xfrm>
        </p:grpSpPr>
        <p:pic>
          <p:nvPicPr>
            <p:cNvPr id="2" name="Picture 1">
              <a:extLst>
                <a:ext uri="{FF2B5EF4-FFF2-40B4-BE49-F238E27FC236}">
                  <a16:creationId xmlns:a16="http://schemas.microsoft.com/office/drawing/2014/main" id="{7C524E41-48A2-6D0D-00A4-547D18C14AD6}"/>
                </a:ext>
              </a:extLst>
            </p:cNvPr>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5182683" y="622644"/>
              <a:ext cx="2028754" cy="2028754"/>
            </a:xfrm>
            <a:prstGeom prst="rect">
              <a:avLst/>
            </a:prstGeom>
          </p:spPr>
        </p:pic>
        <p:sp>
          <p:nvSpPr>
            <p:cNvPr id="9" name="TextBox 8">
              <a:extLst>
                <a:ext uri="{FF2B5EF4-FFF2-40B4-BE49-F238E27FC236}">
                  <a16:creationId xmlns:a16="http://schemas.microsoft.com/office/drawing/2014/main" id="{E9774AEE-35B2-43A2-E16E-A52B8D2B87EE}"/>
                </a:ext>
              </a:extLst>
            </p:cNvPr>
            <p:cNvSpPr txBox="1"/>
            <p:nvPr/>
          </p:nvSpPr>
          <p:spPr>
            <a:xfrm>
              <a:off x="4075620" y="2921168"/>
              <a:ext cx="4242880"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کلیات پژوهش</a:t>
              </a:r>
              <a:endParaRPr lang="en-US" sz="6000" dirty="0">
                <a:solidFill>
                  <a:srgbClr val="F5F5F5"/>
                </a:solidFill>
                <a:cs typeface="B Yekan" panose="00000400000000000000" pitchFamily="2" charset="-78"/>
              </a:endParaRPr>
            </a:p>
          </p:txBody>
        </p:sp>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3">
            <a:hlinkClick r:id="" action="ppaction://hlinkshowjump?jump=firstslide"/>
            <a:extLst>
              <a:ext uri="{FF2B5EF4-FFF2-40B4-BE49-F238E27FC236}">
                <a16:creationId xmlns:a16="http://schemas.microsoft.com/office/drawing/2014/main" id="{EF681046-8EA3-5D94-A460-95349B8BD7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5" name="Picture 14">
            <a:hlinkClick r:id="" action="ppaction://hlinkshowjump?jump=previousslide"/>
            <a:extLst>
              <a:ext uri="{FF2B5EF4-FFF2-40B4-BE49-F238E27FC236}">
                <a16:creationId xmlns:a16="http://schemas.microsoft.com/office/drawing/2014/main" id="{1650458F-6A9D-EF2F-F4C4-CD3E8F90B606}"/>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6" name="Picture 15">
            <a:hlinkClick r:id="" action="ppaction://hlinkshowjump?jump=nextslide"/>
            <a:extLst>
              <a:ext uri="{FF2B5EF4-FFF2-40B4-BE49-F238E27FC236}">
                <a16:creationId xmlns:a16="http://schemas.microsoft.com/office/drawing/2014/main" id="{197A9BAD-3775-5586-F248-0039FED32840}"/>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141931105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مبانی نظری پژوهش</a:t>
            </a:r>
            <a:endParaRPr lang="en-US" sz="1400" dirty="0">
              <a:solidFill>
                <a:srgbClr val="FFFF00"/>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20346262-36BB-0E8A-531C-C4E8E7B7A518}"/>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oogle Shape;531;p26">
            <a:extLst>
              <a:ext uri="{FF2B5EF4-FFF2-40B4-BE49-F238E27FC236}">
                <a16:creationId xmlns:a16="http://schemas.microsoft.com/office/drawing/2014/main" id="{64E592A4-6180-A5D3-7D7D-79DAFB1D89C1}"/>
              </a:ext>
            </a:extLst>
          </p:cNvPr>
          <p:cNvGrpSpPr/>
          <p:nvPr/>
        </p:nvGrpSpPr>
        <p:grpSpPr>
          <a:xfrm>
            <a:off x="537626" y="2309065"/>
            <a:ext cx="5304408" cy="3488038"/>
            <a:chOff x="235800" y="830650"/>
            <a:chExt cx="6978450" cy="4588844"/>
          </a:xfrm>
          <a:solidFill>
            <a:srgbClr val="0D2B67"/>
          </a:solidFill>
        </p:grpSpPr>
        <p:sp>
          <p:nvSpPr>
            <p:cNvPr id="10" name="Google Shape;532;p26">
              <a:extLst>
                <a:ext uri="{FF2B5EF4-FFF2-40B4-BE49-F238E27FC236}">
                  <a16:creationId xmlns:a16="http://schemas.microsoft.com/office/drawing/2014/main" id="{07D6BDC1-6470-4056-7210-18FEBEB19C7D}"/>
                </a:ext>
              </a:extLst>
            </p:cNvPr>
            <p:cNvSpPr/>
            <p:nvPr/>
          </p:nvSpPr>
          <p:spPr>
            <a:xfrm>
              <a:off x="235800" y="1224769"/>
              <a:ext cx="2592225" cy="4194725"/>
            </a:xfrm>
            <a:custGeom>
              <a:avLst/>
              <a:gdLst/>
              <a:ahLst/>
              <a:cxnLst/>
              <a:rect l="l" t="t" r="r" b="b"/>
              <a:pathLst>
                <a:path w="103689" h="167789" extrusionOk="0">
                  <a:moveTo>
                    <a:pt x="13807" y="0"/>
                  </a:moveTo>
                  <a:cubicBezTo>
                    <a:pt x="11526" y="0"/>
                    <a:pt x="9194" y="921"/>
                    <a:pt x="7431" y="2357"/>
                  </a:cubicBezTo>
                  <a:cubicBezTo>
                    <a:pt x="6418" y="3183"/>
                    <a:pt x="7559" y="5231"/>
                    <a:pt x="8433" y="6203"/>
                  </a:cubicBezTo>
                  <a:cubicBezTo>
                    <a:pt x="9308" y="7175"/>
                    <a:pt x="10393" y="8259"/>
                    <a:pt x="10189" y="9549"/>
                  </a:cubicBezTo>
                  <a:cubicBezTo>
                    <a:pt x="9355" y="9975"/>
                    <a:pt x="8287" y="10084"/>
                    <a:pt x="7292" y="10084"/>
                  </a:cubicBezTo>
                  <a:cubicBezTo>
                    <a:pt x="7024" y="10084"/>
                    <a:pt x="6762" y="10076"/>
                    <a:pt x="6511" y="10065"/>
                  </a:cubicBezTo>
                  <a:cubicBezTo>
                    <a:pt x="6102" y="10046"/>
                    <a:pt x="5686" y="9992"/>
                    <a:pt x="5277" y="9992"/>
                  </a:cubicBezTo>
                  <a:cubicBezTo>
                    <a:pt x="4990" y="9992"/>
                    <a:pt x="4705" y="10019"/>
                    <a:pt x="4430" y="10104"/>
                  </a:cubicBezTo>
                  <a:cubicBezTo>
                    <a:pt x="3763" y="10310"/>
                    <a:pt x="3182" y="11034"/>
                    <a:pt x="3440" y="11683"/>
                  </a:cubicBezTo>
                  <a:cubicBezTo>
                    <a:pt x="2981" y="12481"/>
                    <a:pt x="2431" y="12899"/>
                    <a:pt x="2962" y="13650"/>
                  </a:cubicBezTo>
                  <a:cubicBezTo>
                    <a:pt x="3377" y="14235"/>
                    <a:pt x="4081" y="14716"/>
                    <a:pt x="4076" y="15434"/>
                  </a:cubicBezTo>
                  <a:cubicBezTo>
                    <a:pt x="4071" y="16003"/>
                    <a:pt x="3591" y="16462"/>
                    <a:pt x="3082" y="16719"/>
                  </a:cubicBezTo>
                  <a:cubicBezTo>
                    <a:pt x="2572" y="16973"/>
                    <a:pt x="2000" y="17102"/>
                    <a:pt x="1518" y="17408"/>
                  </a:cubicBezTo>
                  <a:cubicBezTo>
                    <a:pt x="13" y="18366"/>
                    <a:pt x="0" y="20519"/>
                    <a:pt x="159" y="22295"/>
                  </a:cubicBezTo>
                  <a:cubicBezTo>
                    <a:pt x="1133" y="23491"/>
                    <a:pt x="1285" y="25550"/>
                    <a:pt x="817" y="27017"/>
                  </a:cubicBezTo>
                  <a:cubicBezTo>
                    <a:pt x="639" y="27577"/>
                    <a:pt x="351" y="28172"/>
                    <a:pt x="552" y="28724"/>
                  </a:cubicBezTo>
                  <a:cubicBezTo>
                    <a:pt x="782" y="29356"/>
                    <a:pt x="1526" y="29605"/>
                    <a:pt x="2177" y="29773"/>
                  </a:cubicBezTo>
                  <a:cubicBezTo>
                    <a:pt x="2891" y="29958"/>
                    <a:pt x="3669" y="30130"/>
                    <a:pt x="4408" y="30130"/>
                  </a:cubicBezTo>
                  <a:cubicBezTo>
                    <a:pt x="5109" y="30130"/>
                    <a:pt x="5775" y="29975"/>
                    <a:pt x="6314" y="29528"/>
                  </a:cubicBezTo>
                  <a:cubicBezTo>
                    <a:pt x="7583" y="28478"/>
                    <a:pt x="9157" y="28121"/>
                    <a:pt x="10834" y="28121"/>
                  </a:cubicBezTo>
                  <a:cubicBezTo>
                    <a:pt x="13016" y="28121"/>
                    <a:pt x="15374" y="28725"/>
                    <a:pt x="17464" y="29196"/>
                  </a:cubicBezTo>
                  <a:cubicBezTo>
                    <a:pt x="18740" y="29482"/>
                    <a:pt x="20083" y="29952"/>
                    <a:pt x="20830" y="31028"/>
                  </a:cubicBezTo>
                  <a:cubicBezTo>
                    <a:pt x="21824" y="32461"/>
                    <a:pt x="21400" y="34451"/>
                    <a:pt x="20580" y="35993"/>
                  </a:cubicBezTo>
                  <a:cubicBezTo>
                    <a:pt x="19762" y="37533"/>
                    <a:pt x="18587" y="38903"/>
                    <a:pt x="18068" y="40567"/>
                  </a:cubicBezTo>
                  <a:cubicBezTo>
                    <a:pt x="17582" y="42129"/>
                    <a:pt x="17717" y="43806"/>
                    <a:pt x="17859" y="45436"/>
                  </a:cubicBezTo>
                  <a:cubicBezTo>
                    <a:pt x="18032" y="47441"/>
                    <a:pt x="18242" y="49554"/>
                    <a:pt x="19405" y="51198"/>
                  </a:cubicBezTo>
                  <a:cubicBezTo>
                    <a:pt x="20624" y="52922"/>
                    <a:pt x="21392" y="55494"/>
                    <a:pt x="21294" y="57601"/>
                  </a:cubicBezTo>
                  <a:cubicBezTo>
                    <a:pt x="21216" y="59294"/>
                    <a:pt x="20619" y="60958"/>
                    <a:pt x="20775" y="62645"/>
                  </a:cubicBezTo>
                  <a:cubicBezTo>
                    <a:pt x="21057" y="65704"/>
                    <a:pt x="23699" y="67999"/>
                    <a:pt x="26397" y="69471"/>
                  </a:cubicBezTo>
                  <a:cubicBezTo>
                    <a:pt x="29219" y="71013"/>
                    <a:pt x="31651" y="73637"/>
                    <a:pt x="32623" y="76701"/>
                  </a:cubicBezTo>
                  <a:cubicBezTo>
                    <a:pt x="33112" y="78241"/>
                    <a:pt x="33257" y="79868"/>
                    <a:pt x="33688" y="81425"/>
                  </a:cubicBezTo>
                  <a:cubicBezTo>
                    <a:pt x="34432" y="84119"/>
                    <a:pt x="36051" y="86565"/>
                    <a:pt x="38239" y="88307"/>
                  </a:cubicBezTo>
                  <a:cubicBezTo>
                    <a:pt x="39834" y="89575"/>
                    <a:pt x="42451" y="90023"/>
                    <a:pt x="44455" y="90388"/>
                  </a:cubicBezTo>
                  <a:cubicBezTo>
                    <a:pt x="45495" y="90578"/>
                    <a:pt x="46617" y="90728"/>
                    <a:pt x="47400" y="91437"/>
                  </a:cubicBezTo>
                  <a:cubicBezTo>
                    <a:pt x="47762" y="91764"/>
                    <a:pt x="48023" y="92187"/>
                    <a:pt x="48369" y="92530"/>
                  </a:cubicBezTo>
                  <a:cubicBezTo>
                    <a:pt x="50044" y="94188"/>
                    <a:pt x="53127" y="93507"/>
                    <a:pt x="54821" y="95145"/>
                  </a:cubicBezTo>
                  <a:cubicBezTo>
                    <a:pt x="55259" y="95566"/>
                    <a:pt x="55558" y="96107"/>
                    <a:pt x="55941" y="96579"/>
                  </a:cubicBezTo>
                  <a:cubicBezTo>
                    <a:pt x="56887" y="97736"/>
                    <a:pt x="58370" y="98428"/>
                    <a:pt x="59861" y="98428"/>
                  </a:cubicBezTo>
                  <a:cubicBezTo>
                    <a:pt x="60003" y="98428"/>
                    <a:pt x="60145" y="98421"/>
                    <a:pt x="60286" y="98409"/>
                  </a:cubicBezTo>
                  <a:lnTo>
                    <a:pt x="60286" y="98409"/>
                  </a:lnTo>
                  <a:cubicBezTo>
                    <a:pt x="59905" y="99653"/>
                    <a:pt x="61397" y="101114"/>
                    <a:pt x="60936" y="102330"/>
                  </a:cubicBezTo>
                  <a:cubicBezTo>
                    <a:pt x="60565" y="103312"/>
                    <a:pt x="59445" y="103741"/>
                    <a:pt x="58674" y="104452"/>
                  </a:cubicBezTo>
                  <a:cubicBezTo>
                    <a:pt x="57337" y="105685"/>
                    <a:pt x="57129" y="107795"/>
                    <a:pt x="57705" y="109521"/>
                  </a:cubicBezTo>
                  <a:cubicBezTo>
                    <a:pt x="58282" y="111246"/>
                    <a:pt x="59498" y="112671"/>
                    <a:pt x="60717" y="114022"/>
                  </a:cubicBezTo>
                  <a:cubicBezTo>
                    <a:pt x="62978" y="116530"/>
                    <a:pt x="65696" y="117746"/>
                    <a:pt x="68148" y="120066"/>
                  </a:cubicBezTo>
                  <a:cubicBezTo>
                    <a:pt x="70420" y="122216"/>
                    <a:pt x="70937" y="125696"/>
                    <a:pt x="70438" y="128784"/>
                  </a:cubicBezTo>
                  <a:cubicBezTo>
                    <a:pt x="69938" y="131872"/>
                    <a:pt x="68585" y="134744"/>
                    <a:pt x="67620" y="137718"/>
                  </a:cubicBezTo>
                  <a:cubicBezTo>
                    <a:pt x="65814" y="143276"/>
                    <a:pt x="65376" y="149382"/>
                    <a:pt x="67102" y="154963"/>
                  </a:cubicBezTo>
                  <a:cubicBezTo>
                    <a:pt x="68828" y="160546"/>
                    <a:pt x="72869" y="165522"/>
                    <a:pt x="78283" y="167717"/>
                  </a:cubicBezTo>
                  <a:cubicBezTo>
                    <a:pt x="78404" y="167766"/>
                    <a:pt x="78530" y="167788"/>
                    <a:pt x="78658" y="167788"/>
                  </a:cubicBezTo>
                  <a:cubicBezTo>
                    <a:pt x="79167" y="167788"/>
                    <a:pt x="79705" y="167444"/>
                    <a:pt x="80056" y="167066"/>
                  </a:cubicBezTo>
                  <a:cubicBezTo>
                    <a:pt x="80495" y="166591"/>
                    <a:pt x="80589" y="165833"/>
                    <a:pt x="80281" y="165265"/>
                  </a:cubicBezTo>
                  <a:cubicBezTo>
                    <a:pt x="79304" y="163467"/>
                    <a:pt x="77566" y="161932"/>
                    <a:pt x="76298" y="160326"/>
                  </a:cubicBezTo>
                  <a:cubicBezTo>
                    <a:pt x="75898" y="159821"/>
                    <a:pt x="75478" y="159248"/>
                    <a:pt x="75530" y="158607"/>
                  </a:cubicBezTo>
                  <a:cubicBezTo>
                    <a:pt x="75589" y="157886"/>
                    <a:pt x="76208" y="157367"/>
                    <a:pt x="76666" y="156807"/>
                  </a:cubicBezTo>
                  <a:cubicBezTo>
                    <a:pt x="77361" y="155947"/>
                    <a:pt x="77729" y="154867"/>
                    <a:pt x="77704" y="153762"/>
                  </a:cubicBezTo>
                  <a:cubicBezTo>
                    <a:pt x="77674" y="152733"/>
                    <a:pt x="77075" y="151726"/>
                    <a:pt x="77111" y="150697"/>
                  </a:cubicBezTo>
                  <a:cubicBezTo>
                    <a:pt x="77146" y="149667"/>
                    <a:pt x="77701" y="148583"/>
                    <a:pt x="78676" y="148251"/>
                  </a:cubicBezTo>
                  <a:cubicBezTo>
                    <a:pt x="79120" y="148100"/>
                    <a:pt x="79614" y="148115"/>
                    <a:pt x="80042" y="147926"/>
                  </a:cubicBezTo>
                  <a:cubicBezTo>
                    <a:pt x="81453" y="147303"/>
                    <a:pt x="81228" y="145153"/>
                    <a:pt x="82249" y="143996"/>
                  </a:cubicBezTo>
                  <a:cubicBezTo>
                    <a:pt x="82722" y="143460"/>
                    <a:pt x="83419" y="143193"/>
                    <a:pt x="84064" y="142883"/>
                  </a:cubicBezTo>
                  <a:cubicBezTo>
                    <a:pt x="86792" y="141571"/>
                    <a:pt x="89035" y="138972"/>
                    <a:pt x="89283" y="135957"/>
                  </a:cubicBezTo>
                  <a:cubicBezTo>
                    <a:pt x="89483" y="133544"/>
                    <a:pt x="88605" y="130615"/>
                    <a:pt x="90438" y="129034"/>
                  </a:cubicBezTo>
                  <a:cubicBezTo>
                    <a:pt x="91238" y="128344"/>
                    <a:pt x="92244" y="128199"/>
                    <a:pt x="93314" y="128199"/>
                  </a:cubicBezTo>
                  <a:cubicBezTo>
                    <a:pt x="94087" y="128199"/>
                    <a:pt x="94894" y="128275"/>
                    <a:pt x="95682" y="128275"/>
                  </a:cubicBezTo>
                  <a:cubicBezTo>
                    <a:pt x="96098" y="128275"/>
                    <a:pt x="96509" y="128254"/>
                    <a:pt x="96908" y="128189"/>
                  </a:cubicBezTo>
                  <a:cubicBezTo>
                    <a:pt x="97800" y="128044"/>
                    <a:pt x="98396" y="127214"/>
                    <a:pt x="98814" y="126412"/>
                  </a:cubicBezTo>
                  <a:cubicBezTo>
                    <a:pt x="99231" y="125609"/>
                    <a:pt x="99280" y="124658"/>
                    <a:pt x="99129" y="123766"/>
                  </a:cubicBezTo>
                  <a:cubicBezTo>
                    <a:pt x="98945" y="122668"/>
                    <a:pt x="98473" y="121597"/>
                    <a:pt x="98577" y="120489"/>
                  </a:cubicBezTo>
                  <a:cubicBezTo>
                    <a:pt x="98723" y="118930"/>
                    <a:pt x="99942" y="117730"/>
                    <a:pt x="100886" y="116480"/>
                  </a:cubicBezTo>
                  <a:cubicBezTo>
                    <a:pt x="102003" y="114998"/>
                    <a:pt x="102797" y="113297"/>
                    <a:pt x="103214" y="111488"/>
                  </a:cubicBezTo>
                  <a:cubicBezTo>
                    <a:pt x="103689" y="109429"/>
                    <a:pt x="102371" y="106997"/>
                    <a:pt x="100524" y="105970"/>
                  </a:cubicBezTo>
                  <a:cubicBezTo>
                    <a:pt x="98677" y="104943"/>
                    <a:pt x="96462" y="104915"/>
                    <a:pt x="94350" y="104853"/>
                  </a:cubicBezTo>
                  <a:cubicBezTo>
                    <a:pt x="92237" y="104794"/>
                    <a:pt x="89999" y="104633"/>
                    <a:pt x="88273" y="103414"/>
                  </a:cubicBezTo>
                  <a:cubicBezTo>
                    <a:pt x="86692" y="102296"/>
                    <a:pt x="85799" y="100469"/>
                    <a:pt x="84550" y="98991"/>
                  </a:cubicBezTo>
                  <a:cubicBezTo>
                    <a:pt x="82441" y="96497"/>
                    <a:pt x="79375" y="95057"/>
                    <a:pt x="76410" y="93690"/>
                  </a:cubicBezTo>
                  <a:cubicBezTo>
                    <a:pt x="75559" y="93298"/>
                    <a:pt x="74630" y="92901"/>
                    <a:pt x="73720" y="92901"/>
                  </a:cubicBezTo>
                  <a:cubicBezTo>
                    <a:pt x="73431" y="92901"/>
                    <a:pt x="73144" y="92941"/>
                    <a:pt x="72862" y="93034"/>
                  </a:cubicBezTo>
                  <a:cubicBezTo>
                    <a:pt x="72400" y="93185"/>
                    <a:pt x="71985" y="93473"/>
                    <a:pt x="71508" y="93564"/>
                  </a:cubicBezTo>
                  <a:cubicBezTo>
                    <a:pt x="71390" y="93586"/>
                    <a:pt x="71274" y="93597"/>
                    <a:pt x="71159" y="93597"/>
                  </a:cubicBezTo>
                  <a:cubicBezTo>
                    <a:pt x="70006" y="93597"/>
                    <a:pt x="69033" y="92520"/>
                    <a:pt x="67966" y="91944"/>
                  </a:cubicBezTo>
                  <a:cubicBezTo>
                    <a:pt x="67424" y="91651"/>
                    <a:pt x="66830" y="91518"/>
                    <a:pt x="66231" y="91518"/>
                  </a:cubicBezTo>
                  <a:cubicBezTo>
                    <a:pt x="64138" y="91518"/>
                    <a:pt x="61986" y="93147"/>
                    <a:pt x="61817" y="95293"/>
                  </a:cubicBezTo>
                  <a:cubicBezTo>
                    <a:pt x="61476" y="95410"/>
                    <a:pt x="61056" y="95468"/>
                    <a:pt x="60611" y="95468"/>
                  </a:cubicBezTo>
                  <a:cubicBezTo>
                    <a:pt x="59413" y="95468"/>
                    <a:pt x="58031" y="95047"/>
                    <a:pt x="57510" y="94228"/>
                  </a:cubicBezTo>
                  <a:cubicBezTo>
                    <a:pt x="56995" y="93419"/>
                    <a:pt x="56789" y="92287"/>
                    <a:pt x="55904" y="91918"/>
                  </a:cubicBezTo>
                  <a:cubicBezTo>
                    <a:pt x="55432" y="91722"/>
                    <a:pt x="54840" y="91796"/>
                    <a:pt x="54455" y="91458"/>
                  </a:cubicBezTo>
                  <a:cubicBezTo>
                    <a:pt x="53818" y="90898"/>
                    <a:pt x="54313" y="89881"/>
                    <a:pt x="54428" y="89040"/>
                  </a:cubicBezTo>
                  <a:cubicBezTo>
                    <a:pt x="54609" y="87696"/>
                    <a:pt x="53607" y="86419"/>
                    <a:pt x="52383" y="85834"/>
                  </a:cubicBezTo>
                  <a:cubicBezTo>
                    <a:pt x="51161" y="85249"/>
                    <a:pt x="49761" y="85202"/>
                    <a:pt x="48407" y="85159"/>
                  </a:cubicBezTo>
                  <a:cubicBezTo>
                    <a:pt x="47051" y="85115"/>
                    <a:pt x="45649" y="85054"/>
                    <a:pt x="44436" y="84447"/>
                  </a:cubicBezTo>
                  <a:cubicBezTo>
                    <a:pt x="42077" y="83264"/>
                    <a:pt x="41111" y="80063"/>
                    <a:pt x="42146" y="77635"/>
                  </a:cubicBezTo>
                  <a:cubicBezTo>
                    <a:pt x="43156" y="75267"/>
                    <a:pt x="45760" y="73783"/>
                    <a:pt x="48337" y="73783"/>
                  </a:cubicBezTo>
                  <a:cubicBezTo>
                    <a:pt x="48401" y="73783"/>
                    <a:pt x="48464" y="73784"/>
                    <a:pt x="48528" y="73786"/>
                  </a:cubicBezTo>
                  <a:cubicBezTo>
                    <a:pt x="51112" y="73862"/>
                    <a:pt x="53842" y="75749"/>
                    <a:pt x="53870" y="78335"/>
                  </a:cubicBezTo>
                  <a:cubicBezTo>
                    <a:pt x="53875" y="78746"/>
                    <a:pt x="54287" y="78928"/>
                    <a:pt x="54735" y="78928"/>
                  </a:cubicBezTo>
                  <a:cubicBezTo>
                    <a:pt x="55004" y="78928"/>
                    <a:pt x="55285" y="78863"/>
                    <a:pt x="55498" y="78741"/>
                  </a:cubicBezTo>
                  <a:cubicBezTo>
                    <a:pt x="56067" y="78416"/>
                    <a:pt x="56365" y="77760"/>
                    <a:pt x="56505" y="77119"/>
                  </a:cubicBezTo>
                  <a:cubicBezTo>
                    <a:pt x="56645" y="76478"/>
                    <a:pt x="56664" y="75812"/>
                    <a:pt x="56860" y="75186"/>
                  </a:cubicBezTo>
                  <a:cubicBezTo>
                    <a:pt x="57310" y="73749"/>
                    <a:pt x="58757" y="72690"/>
                    <a:pt x="60261" y="72690"/>
                  </a:cubicBezTo>
                  <a:cubicBezTo>
                    <a:pt x="60273" y="72690"/>
                    <a:pt x="60285" y="72690"/>
                    <a:pt x="60297" y="72690"/>
                  </a:cubicBezTo>
                  <a:cubicBezTo>
                    <a:pt x="60306" y="72690"/>
                    <a:pt x="60314" y="72690"/>
                    <a:pt x="60323" y="72690"/>
                  </a:cubicBezTo>
                  <a:cubicBezTo>
                    <a:pt x="61893" y="72690"/>
                    <a:pt x="62998" y="71122"/>
                    <a:pt x="64116" y="70013"/>
                  </a:cubicBezTo>
                  <a:cubicBezTo>
                    <a:pt x="65241" y="68896"/>
                    <a:pt x="65913" y="67214"/>
                    <a:pt x="65469" y="65693"/>
                  </a:cubicBezTo>
                  <a:cubicBezTo>
                    <a:pt x="65229" y="64873"/>
                    <a:pt x="64683" y="64046"/>
                    <a:pt x="64956" y="63238"/>
                  </a:cubicBezTo>
                  <a:cubicBezTo>
                    <a:pt x="65170" y="62604"/>
                    <a:pt x="65822" y="62237"/>
                    <a:pt x="66438" y="61978"/>
                  </a:cubicBezTo>
                  <a:cubicBezTo>
                    <a:pt x="67992" y="61328"/>
                    <a:pt x="69657" y="60995"/>
                    <a:pt x="71338" y="60995"/>
                  </a:cubicBezTo>
                  <a:cubicBezTo>
                    <a:pt x="71514" y="60995"/>
                    <a:pt x="71689" y="60998"/>
                    <a:pt x="71865" y="61005"/>
                  </a:cubicBezTo>
                  <a:cubicBezTo>
                    <a:pt x="71916" y="61008"/>
                    <a:pt x="71966" y="61009"/>
                    <a:pt x="72016" y="61009"/>
                  </a:cubicBezTo>
                  <a:cubicBezTo>
                    <a:pt x="73530" y="61009"/>
                    <a:pt x="74333" y="60016"/>
                    <a:pt x="75129" y="58671"/>
                  </a:cubicBezTo>
                  <a:cubicBezTo>
                    <a:pt x="75724" y="57667"/>
                    <a:pt x="75988" y="56400"/>
                    <a:pt x="76935" y="55719"/>
                  </a:cubicBezTo>
                  <a:cubicBezTo>
                    <a:pt x="77461" y="55341"/>
                    <a:pt x="78061" y="55227"/>
                    <a:pt x="78697" y="55227"/>
                  </a:cubicBezTo>
                  <a:cubicBezTo>
                    <a:pt x="79669" y="55227"/>
                    <a:pt x="80723" y="55493"/>
                    <a:pt x="81724" y="55493"/>
                  </a:cubicBezTo>
                  <a:cubicBezTo>
                    <a:pt x="81835" y="55493"/>
                    <a:pt x="81945" y="55490"/>
                    <a:pt x="82055" y="55483"/>
                  </a:cubicBezTo>
                  <a:cubicBezTo>
                    <a:pt x="84597" y="55311"/>
                    <a:pt x="86582" y="52458"/>
                    <a:pt x="85860" y="50015"/>
                  </a:cubicBezTo>
                  <a:cubicBezTo>
                    <a:pt x="85517" y="48852"/>
                    <a:pt x="84704" y="47901"/>
                    <a:pt x="84043" y="46884"/>
                  </a:cubicBezTo>
                  <a:cubicBezTo>
                    <a:pt x="83131" y="45481"/>
                    <a:pt x="82492" y="43918"/>
                    <a:pt x="82159" y="42277"/>
                  </a:cubicBezTo>
                  <a:cubicBezTo>
                    <a:pt x="81854" y="40773"/>
                    <a:pt x="81767" y="39118"/>
                    <a:pt x="80776" y="37947"/>
                  </a:cubicBezTo>
                  <a:cubicBezTo>
                    <a:pt x="79227" y="38020"/>
                    <a:pt x="77350" y="37975"/>
                    <a:pt x="75971" y="38686"/>
                  </a:cubicBezTo>
                  <a:cubicBezTo>
                    <a:pt x="75699" y="37108"/>
                    <a:pt x="75398" y="35461"/>
                    <a:pt x="74423" y="34192"/>
                  </a:cubicBezTo>
                  <a:cubicBezTo>
                    <a:pt x="73732" y="33291"/>
                    <a:pt x="72587" y="32657"/>
                    <a:pt x="71488" y="32657"/>
                  </a:cubicBezTo>
                  <a:cubicBezTo>
                    <a:pt x="71039" y="32657"/>
                    <a:pt x="70597" y="32763"/>
                    <a:pt x="70198" y="32999"/>
                  </a:cubicBezTo>
                  <a:cubicBezTo>
                    <a:pt x="68851" y="33794"/>
                    <a:pt x="68559" y="35642"/>
                    <a:pt x="68807" y="37187"/>
                  </a:cubicBezTo>
                  <a:cubicBezTo>
                    <a:pt x="69057" y="38731"/>
                    <a:pt x="69698" y="40227"/>
                    <a:pt x="69655" y="41791"/>
                  </a:cubicBezTo>
                  <a:cubicBezTo>
                    <a:pt x="69615" y="43336"/>
                    <a:pt x="68552" y="45042"/>
                    <a:pt x="67017" y="45042"/>
                  </a:cubicBezTo>
                  <a:cubicBezTo>
                    <a:pt x="66998" y="45042"/>
                    <a:pt x="66979" y="45041"/>
                    <a:pt x="66960" y="45041"/>
                  </a:cubicBezTo>
                  <a:cubicBezTo>
                    <a:pt x="66146" y="45019"/>
                    <a:pt x="65416" y="44522"/>
                    <a:pt x="64843" y="43941"/>
                  </a:cubicBezTo>
                  <a:cubicBezTo>
                    <a:pt x="64022" y="43112"/>
                    <a:pt x="63372" y="42052"/>
                    <a:pt x="62317" y="41553"/>
                  </a:cubicBezTo>
                  <a:cubicBezTo>
                    <a:pt x="61507" y="41171"/>
                    <a:pt x="60577" y="41179"/>
                    <a:pt x="59704" y="40982"/>
                  </a:cubicBezTo>
                  <a:cubicBezTo>
                    <a:pt x="56728" y="40316"/>
                    <a:pt x="54688" y="36902"/>
                    <a:pt x="55510" y="33965"/>
                  </a:cubicBezTo>
                  <a:cubicBezTo>
                    <a:pt x="56182" y="31564"/>
                    <a:pt x="58657" y="29882"/>
                    <a:pt x="61117" y="29882"/>
                  </a:cubicBezTo>
                  <a:cubicBezTo>
                    <a:pt x="61664" y="29882"/>
                    <a:pt x="62211" y="29966"/>
                    <a:pt x="62737" y="30143"/>
                  </a:cubicBezTo>
                  <a:cubicBezTo>
                    <a:pt x="66237" y="28861"/>
                    <a:pt x="67660" y="24447"/>
                    <a:pt x="66265" y="20991"/>
                  </a:cubicBezTo>
                  <a:cubicBezTo>
                    <a:pt x="64868" y="17535"/>
                    <a:pt x="61115" y="15389"/>
                    <a:pt x="57392" y="15226"/>
                  </a:cubicBezTo>
                  <a:cubicBezTo>
                    <a:pt x="56302" y="15179"/>
                    <a:pt x="55191" y="15275"/>
                    <a:pt x="54134" y="15007"/>
                  </a:cubicBezTo>
                  <a:cubicBezTo>
                    <a:pt x="51145" y="14251"/>
                    <a:pt x="49582" y="10965"/>
                    <a:pt x="46980" y="9310"/>
                  </a:cubicBezTo>
                  <a:cubicBezTo>
                    <a:pt x="46287" y="8869"/>
                    <a:pt x="45224" y="8778"/>
                    <a:pt x="44079" y="8778"/>
                  </a:cubicBezTo>
                  <a:cubicBezTo>
                    <a:pt x="43277" y="8778"/>
                    <a:pt x="42435" y="8823"/>
                    <a:pt x="41651" y="8823"/>
                  </a:cubicBezTo>
                  <a:cubicBezTo>
                    <a:pt x="40795" y="8823"/>
                    <a:pt x="40007" y="8769"/>
                    <a:pt x="39418" y="8547"/>
                  </a:cubicBezTo>
                  <a:cubicBezTo>
                    <a:pt x="38499" y="8200"/>
                    <a:pt x="37525" y="8023"/>
                    <a:pt x="36546" y="8023"/>
                  </a:cubicBezTo>
                  <a:cubicBezTo>
                    <a:pt x="36275" y="8023"/>
                    <a:pt x="36003" y="8037"/>
                    <a:pt x="35731" y="8064"/>
                  </a:cubicBezTo>
                  <a:cubicBezTo>
                    <a:pt x="34635" y="9104"/>
                    <a:pt x="32585" y="9398"/>
                    <a:pt x="31077" y="9499"/>
                  </a:cubicBezTo>
                  <a:cubicBezTo>
                    <a:pt x="29526" y="7990"/>
                    <a:pt x="27655" y="6585"/>
                    <a:pt x="25725" y="5605"/>
                  </a:cubicBezTo>
                  <a:cubicBezTo>
                    <a:pt x="24435" y="4951"/>
                    <a:pt x="22930" y="4260"/>
                    <a:pt x="22532" y="2870"/>
                  </a:cubicBezTo>
                  <a:cubicBezTo>
                    <a:pt x="22012" y="1053"/>
                    <a:pt x="19376" y="125"/>
                    <a:pt x="17200" y="125"/>
                  </a:cubicBezTo>
                  <a:cubicBezTo>
                    <a:pt x="16716" y="125"/>
                    <a:pt x="16254" y="171"/>
                    <a:pt x="15844" y="263"/>
                  </a:cubicBezTo>
                  <a:cubicBezTo>
                    <a:pt x="15181" y="84"/>
                    <a:pt x="14496" y="0"/>
                    <a:pt x="1380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1" name="Google Shape;533;p26">
              <a:extLst>
                <a:ext uri="{FF2B5EF4-FFF2-40B4-BE49-F238E27FC236}">
                  <a16:creationId xmlns:a16="http://schemas.microsoft.com/office/drawing/2014/main" id="{5EC91980-3BAB-7B32-ADE2-472C2B8B72F4}"/>
                </a:ext>
              </a:extLst>
            </p:cNvPr>
            <p:cNvSpPr/>
            <p:nvPr/>
          </p:nvSpPr>
          <p:spPr>
            <a:xfrm>
              <a:off x="2370225" y="830650"/>
              <a:ext cx="1016975" cy="1158500"/>
            </a:xfrm>
            <a:custGeom>
              <a:avLst/>
              <a:gdLst/>
              <a:ahLst/>
              <a:cxnLst/>
              <a:rect l="l" t="t" r="r" b="b"/>
              <a:pathLst>
                <a:path w="40679" h="46340" extrusionOk="0">
                  <a:moveTo>
                    <a:pt x="15780" y="0"/>
                  </a:moveTo>
                  <a:cubicBezTo>
                    <a:pt x="14989" y="0"/>
                    <a:pt x="14213" y="109"/>
                    <a:pt x="13470" y="421"/>
                  </a:cubicBezTo>
                  <a:cubicBezTo>
                    <a:pt x="9879" y="1928"/>
                    <a:pt x="10933" y="5468"/>
                    <a:pt x="8580" y="7572"/>
                  </a:cubicBezTo>
                  <a:cubicBezTo>
                    <a:pt x="6546" y="9390"/>
                    <a:pt x="2788" y="7963"/>
                    <a:pt x="1150" y="10460"/>
                  </a:cubicBezTo>
                  <a:cubicBezTo>
                    <a:pt x="0" y="12215"/>
                    <a:pt x="1289" y="14606"/>
                    <a:pt x="2962" y="15871"/>
                  </a:cubicBezTo>
                  <a:cubicBezTo>
                    <a:pt x="4636" y="17135"/>
                    <a:pt x="6731" y="17894"/>
                    <a:pt x="8056" y="19522"/>
                  </a:cubicBezTo>
                  <a:cubicBezTo>
                    <a:pt x="10183" y="22136"/>
                    <a:pt x="9577" y="26004"/>
                    <a:pt x="8413" y="29169"/>
                  </a:cubicBezTo>
                  <a:cubicBezTo>
                    <a:pt x="7247" y="32332"/>
                    <a:pt x="5603" y="35532"/>
                    <a:pt x="6005" y="38881"/>
                  </a:cubicBezTo>
                  <a:cubicBezTo>
                    <a:pt x="6193" y="40459"/>
                    <a:pt x="6837" y="41956"/>
                    <a:pt x="7675" y="43307"/>
                  </a:cubicBezTo>
                  <a:cubicBezTo>
                    <a:pt x="8488" y="44615"/>
                    <a:pt x="9597" y="45873"/>
                    <a:pt x="11095" y="46235"/>
                  </a:cubicBezTo>
                  <a:cubicBezTo>
                    <a:pt x="11391" y="46306"/>
                    <a:pt x="11688" y="46339"/>
                    <a:pt x="11983" y="46339"/>
                  </a:cubicBezTo>
                  <a:cubicBezTo>
                    <a:pt x="13586" y="46339"/>
                    <a:pt x="15150" y="45367"/>
                    <a:pt x="16368" y="44250"/>
                  </a:cubicBezTo>
                  <a:cubicBezTo>
                    <a:pt x="17812" y="42927"/>
                    <a:pt x="19065" y="41325"/>
                    <a:pt x="20822" y="40465"/>
                  </a:cubicBezTo>
                  <a:cubicBezTo>
                    <a:pt x="23353" y="39224"/>
                    <a:pt x="26610" y="39686"/>
                    <a:pt x="28815" y="37929"/>
                  </a:cubicBezTo>
                  <a:cubicBezTo>
                    <a:pt x="31544" y="35754"/>
                    <a:pt x="31140" y="31606"/>
                    <a:pt x="31890" y="28199"/>
                  </a:cubicBezTo>
                  <a:cubicBezTo>
                    <a:pt x="33150" y="22476"/>
                    <a:pt x="38102" y="18249"/>
                    <a:pt x="40038" y="12718"/>
                  </a:cubicBezTo>
                  <a:cubicBezTo>
                    <a:pt x="40418" y="11636"/>
                    <a:pt x="40679" y="10499"/>
                    <a:pt x="40652" y="9352"/>
                  </a:cubicBezTo>
                  <a:cubicBezTo>
                    <a:pt x="40569" y="5649"/>
                    <a:pt x="37449" y="2571"/>
                    <a:pt x="33956" y="1339"/>
                  </a:cubicBezTo>
                  <a:cubicBezTo>
                    <a:pt x="31938" y="627"/>
                    <a:pt x="29911" y="457"/>
                    <a:pt x="27871" y="457"/>
                  </a:cubicBezTo>
                  <a:cubicBezTo>
                    <a:pt x="26007" y="457"/>
                    <a:pt x="24132" y="599"/>
                    <a:pt x="22245" y="599"/>
                  </a:cubicBezTo>
                  <a:cubicBezTo>
                    <a:pt x="21785" y="599"/>
                    <a:pt x="21325" y="591"/>
                    <a:pt x="20863" y="570"/>
                  </a:cubicBezTo>
                  <a:cubicBezTo>
                    <a:pt x="19225" y="496"/>
                    <a:pt x="17470" y="0"/>
                    <a:pt x="157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2" name="Google Shape;534;p26">
              <a:extLst>
                <a:ext uri="{FF2B5EF4-FFF2-40B4-BE49-F238E27FC236}">
                  <a16:creationId xmlns:a16="http://schemas.microsoft.com/office/drawing/2014/main" id="{55C775D8-653C-0A46-E297-0A14D8CA3335}"/>
                </a:ext>
              </a:extLst>
            </p:cNvPr>
            <p:cNvSpPr/>
            <p:nvPr/>
          </p:nvSpPr>
          <p:spPr>
            <a:xfrm>
              <a:off x="3143325" y="1089650"/>
              <a:ext cx="4064350" cy="3503975"/>
            </a:xfrm>
            <a:custGeom>
              <a:avLst/>
              <a:gdLst/>
              <a:ahLst/>
              <a:cxnLst/>
              <a:rect l="l" t="t" r="r" b="b"/>
              <a:pathLst>
                <a:path w="162574" h="140159" extrusionOk="0">
                  <a:moveTo>
                    <a:pt x="149391" y="0"/>
                  </a:moveTo>
                  <a:cubicBezTo>
                    <a:pt x="148360" y="0"/>
                    <a:pt x="147330" y="156"/>
                    <a:pt x="146349" y="477"/>
                  </a:cubicBezTo>
                  <a:cubicBezTo>
                    <a:pt x="145329" y="812"/>
                    <a:pt x="144363" y="1309"/>
                    <a:pt x="143326" y="1583"/>
                  </a:cubicBezTo>
                  <a:cubicBezTo>
                    <a:pt x="142494" y="1801"/>
                    <a:pt x="141638" y="1870"/>
                    <a:pt x="140776" y="1870"/>
                  </a:cubicBezTo>
                  <a:cubicBezTo>
                    <a:pt x="140050" y="1870"/>
                    <a:pt x="139319" y="1821"/>
                    <a:pt x="138596" y="1772"/>
                  </a:cubicBezTo>
                  <a:lnTo>
                    <a:pt x="130106" y="1191"/>
                  </a:lnTo>
                  <a:cubicBezTo>
                    <a:pt x="129237" y="1132"/>
                    <a:pt x="128350" y="1076"/>
                    <a:pt x="127469" y="1076"/>
                  </a:cubicBezTo>
                  <a:cubicBezTo>
                    <a:pt x="125783" y="1076"/>
                    <a:pt x="124119" y="1281"/>
                    <a:pt x="122644" y="2056"/>
                  </a:cubicBezTo>
                  <a:cubicBezTo>
                    <a:pt x="119360" y="3782"/>
                    <a:pt x="117499" y="8084"/>
                    <a:pt x="113816" y="8529"/>
                  </a:cubicBezTo>
                  <a:cubicBezTo>
                    <a:pt x="113611" y="8554"/>
                    <a:pt x="113408" y="8566"/>
                    <a:pt x="113207" y="8566"/>
                  </a:cubicBezTo>
                  <a:cubicBezTo>
                    <a:pt x="110853" y="8566"/>
                    <a:pt x="108715" y="6973"/>
                    <a:pt x="106473" y="6087"/>
                  </a:cubicBezTo>
                  <a:cubicBezTo>
                    <a:pt x="105100" y="5543"/>
                    <a:pt x="103627" y="5279"/>
                    <a:pt x="102152" y="5279"/>
                  </a:cubicBezTo>
                  <a:cubicBezTo>
                    <a:pt x="99404" y="5279"/>
                    <a:pt x="96647" y="6196"/>
                    <a:pt x="94512" y="7933"/>
                  </a:cubicBezTo>
                  <a:cubicBezTo>
                    <a:pt x="93279" y="7304"/>
                    <a:pt x="93660" y="5468"/>
                    <a:pt x="93225" y="4153"/>
                  </a:cubicBezTo>
                  <a:cubicBezTo>
                    <a:pt x="92771" y="2782"/>
                    <a:pt x="91297" y="1954"/>
                    <a:pt x="89858" y="1828"/>
                  </a:cubicBezTo>
                  <a:cubicBezTo>
                    <a:pt x="89687" y="1813"/>
                    <a:pt x="89517" y="1806"/>
                    <a:pt x="89348" y="1806"/>
                  </a:cubicBezTo>
                  <a:cubicBezTo>
                    <a:pt x="88082" y="1806"/>
                    <a:pt x="86834" y="2194"/>
                    <a:pt x="85623" y="2590"/>
                  </a:cubicBezTo>
                  <a:cubicBezTo>
                    <a:pt x="82664" y="3556"/>
                    <a:pt x="79224" y="5204"/>
                    <a:pt x="78950" y="8303"/>
                  </a:cubicBezTo>
                  <a:cubicBezTo>
                    <a:pt x="78873" y="9176"/>
                    <a:pt x="79068" y="10104"/>
                    <a:pt x="78702" y="10900"/>
                  </a:cubicBezTo>
                  <a:cubicBezTo>
                    <a:pt x="78178" y="12033"/>
                    <a:pt x="76762" y="12408"/>
                    <a:pt x="75881" y="13291"/>
                  </a:cubicBezTo>
                  <a:cubicBezTo>
                    <a:pt x="74831" y="14345"/>
                    <a:pt x="74664" y="15971"/>
                    <a:pt x="74621" y="17458"/>
                  </a:cubicBezTo>
                  <a:cubicBezTo>
                    <a:pt x="74577" y="18944"/>
                    <a:pt x="74563" y="20541"/>
                    <a:pt x="73703" y="21754"/>
                  </a:cubicBezTo>
                  <a:cubicBezTo>
                    <a:pt x="73148" y="22537"/>
                    <a:pt x="71069" y="23068"/>
                    <a:pt x="69376" y="23068"/>
                  </a:cubicBezTo>
                  <a:cubicBezTo>
                    <a:pt x="68445" y="23068"/>
                    <a:pt x="67630" y="22907"/>
                    <a:pt x="67252" y="22539"/>
                  </a:cubicBezTo>
                  <a:cubicBezTo>
                    <a:pt x="66636" y="21940"/>
                    <a:pt x="65905" y="21693"/>
                    <a:pt x="65124" y="21693"/>
                  </a:cubicBezTo>
                  <a:cubicBezTo>
                    <a:pt x="63293" y="21693"/>
                    <a:pt x="61194" y="23048"/>
                    <a:pt x="59696" y="24392"/>
                  </a:cubicBezTo>
                  <a:lnTo>
                    <a:pt x="53326" y="30110"/>
                  </a:lnTo>
                  <a:cubicBezTo>
                    <a:pt x="51731" y="31541"/>
                    <a:pt x="50013" y="33034"/>
                    <a:pt x="47899" y="33389"/>
                  </a:cubicBezTo>
                  <a:cubicBezTo>
                    <a:pt x="47672" y="33427"/>
                    <a:pt x="47440" y="33446"/>
                    <a:pt x="47206" y="33446"/>
                  </a:cubicBezTo>
                  <a:cubicBezTo>
                    <a:pt x="45267" y="33446"/>
                    <a:pt x="43232" y="32171"/>
                    <a:pt x="43155" y="30259"/>
                  </a:cubicBezTo>
                  <a:cubicBezTo>
                    <a:pt x="43563" y="29875"/>
                    <a:pt x="44085" y="29761"/>
                    <a:pt x="44655" y="29761"/>
                  </a:cubicBezTo>
                  <a:cubicBezTo>
                    <a:pt x="45498" y="29761"/>
                    <a:pt x="46445" y="30012"/>
                    <a:pt x="47276" y="30012"/>
                  </a:cubicBezTo>
                  <a:cubicBezTo>
                    <a:pt x="47872" y="30012"/>
                    <a:pt x="48409" y="29883"/>
                    <a:pt x="48805" y="29438"/>
                  </a:cubicBezTo>
                  <a:cubicBezTo>
                    <a:pt x="49977" y="28121"/>
                    <a:pt x="48243" y="26238"/>
                    <a:pt x="46718" y="25356"/>
                  </a:cubicBezTo>
                  <a:cubicBezTo>
                    <a:pt x="43929" y="23744"/>
                    <a:pt x="41047" y="22101"/>
                    <a:pt x="37854" y="21667"/>
                  </a:cubicBezTo>
                  <a:cubicBezTo>
                    <a:pt x="37395" y="21605"/>
                    <a:pt x="36928" y="21573"/>
                    <a:pt x="36459" y="21573"/>
                  </a:cubicBezTo>
                  <a:cubicBezTo>
                    <a:pt x="33662" y="21573"/>
                    <a:pt x="30804" y="22696"/>
                    <a:pt x="29384" y="25062"/>
                  </a:cubicBezTo>
                  <a:cubicBezTo>
                    <a:pt x="27966" y="27426"/>
                    <a:pt x="28225" y="30512"/>
                    <a:pt x="26820" y="32884"/>
                  </a:cubicBezTo>
                  <a:cubicBezTo>
                    <a:pt x="25941" y="34369"/>
                    <a:pt x="24491" y="35431"/>
                    <a:pt x="23493" y="36839"/>
                  </a:cubicBezTo>
                  <a:cubicBezTo>
                    <a:pt x="22495" y="38247"/>
                    <a:pt x="22067" y="40372"/>
                    <a:pt x="23291" y="41591"/>
                  </a:cubicBezTo>
                  <a:cubicBezTo>
                    <a:pt x="24277" y="42574"/>
                    <a:pt x="25957" y="42576"/>
                    <a:pt x="26934" y="43568"/>
                  </a:cubicBezTo>
                  <a:cubicBezTo>
                    <a:pt x="27686" y="44334"/>
                    <a:pt x="27942" y="45612"/>
                    <a:pt x="28928" y="46032"/>
                  </a:cubicBezTo>
                  <a:cubicBezTo>
                    <a:pt x="29116" y="46112"/>
                    <a:pt x="29308" y="46149"/>
                    <a:pt x="29499" y="46149"/>
                  </a:cubicBezTo>
                  <a:cubicBezTo>
                    <a:pt x="30453" y="46149"/>
                    <a:pt x="31375" y="45228"/>
                    <a:pt x="31599" y="44232"/>
                  </a:cubicBezTo>
                  <a:cubicBezTo>
                    <a:pt x="31870" y="43035"/>
                    <a:pt x="31491" y="41803"/>
                    <a:pt x="31294" y="40594"/>
                  </a:cubicBezTo>
                  <a:cubicBezTo>
                    <a:pt x="30707" y="36976"/>
                    <a:pt x="32524" y="32527"/>
                    <a:pt x="36153" y="32010"/>
                  </a:cubicBezTo>
                  <a:cubicBezTo>
                    <a:pt x="36979" y="32041"/>
                    <a:pt x="37253" y="33221"/>
                    <a:pt x="36881" y="33960"/>
                  </a:cubicBezTo>
                  <a:cubicBezTo>
                    <a:pt x="36512" y="34700"/>
                    <a:pt x="35790" y="35213"/>
                    <a:pt x="35400" y="35941"/>
                  </a:cubicBezTo>
                  <a:cubicBezTo>
                    <a:pt x="34663" y="37314"/>
                    <a:pt x="35518" y="39272"/>
                    <a:pt x="37026" y="39667"/>
                  </a:cubicBezTo>
                  <a:cubicBezTo>
                    <a:pt x="38598" y="40078"/>
                    <a:pt x="41223" y="39748"/>
                    <a:pt x="41017" y="41358"/>
                  </a:cubicBezTo>
                  <a:cubicBezTo>
                    <a:pt x="40797" y="43068"/>
                    <a:pt x="37630" y="41948"/>
                    <a:pt x="36606" y="43336"/>
                  </a:cubicBezTo>
                  <a:cubicBezTo>
                    <a:pt x="36002" y="44155"/>
                    <a:pt x="36537" y="45296"/>
                    <a:pt x="36521" y="46313"/>
                  </a:cubicBezTo>
                  <a:cubicBezTo>
                    <a:pt x="36494" y="48303"/>
                    <a:pt x="34299" y="49599"/>
                    <a:pt x="32313" y="49739"/>
                  </a:cubicBezTo>
                  <a:cubicBezTo>
                    <a:pt x="32097" y="49755"/>
                    <a:pt x="31880" y="49762"/>
                    <a:pt x="31663" y="49762"/>
                  </a:cubicBezTo>
                  <a:cubicBezTo>
                    <a:pt x="30164" y="49762"/>
                    <a:pt x="28664" y="49439"/>
                    <a:pt x="27166" y="49439"/>
                  </a:cubicBezTo>
                  <a:cubicBezTo>
                    <a:pt x="26898" y="49439"/>
                    <a:pt x="26629" y="49449"/>
                    <a:pt x="26361" y="49474"/>
                  </a:cubicBezTo>
                  <a:cubicBezTo>
                    <a:pt x="24379" y="49654"/>
                    <a:pt x="22222" y="51058"/>
                    <a:pt x="22312" y="53044"/>
                  </a:cubicBezTo>
                  <a:cubicBezTo>
                    <a:pt x="19567" y="54331"/>
                    <a:pt x="16715" y="55374"/>
                    <a:pt x="13788" y="56164"/>
                  </a:cubicBezTo>
                  <a:cubicBezTo>
                    <a:pt x="13912" y="58317"/>
                    <a:pt x="17975" y="58517"/>
                    <a:pt x="17960" y="60675"/>
                  </a:cubicBezTo>
                  <a:cubicBezTo>
                    <a:pt x="17949" y="61887"/>
                    <a:pt x="16542" y="62556"/>
                    <a:pt x="15302" y="62556"/>
                  </a:cubicBezTo>
                  <a:cubicBezTo>
                    <a:pt x="15219" y="62556"/>
                    <a:pt x="15137" y="62553"/>
                    <a:pt x="15056" y="62547"/>
                  </a:cubicBezTo>
                  <a:cubicBezTo>
                    <a:pt x="14072" y="62475"/>
                    <a:pt x="13082" y="62160"/>
                    <a:pt x="12113" y="62160"/>
                  </a:cubicBezTo>
                  <a:cubicBezTo>
                    <a:pt x="11810" y="62160"/>
                    <a:pt x="11508" y="62191"/>
                    <a:pt x="11210" y="62270"/>
                  </a:cubicBezTo>
                  <a:cubicBezTo>
                    <a:pt x="9047" y="62839"/>
                    <a:pt x="8290" y="65880"/>
                    <a:pt x="9487" y="67769"/>
                  </a:cubicBezTo>
                  <a:cubicBezTo>
                    <a:pt x="10572" y="69481"/>
                    <a:pt x="12694" y="70258"/>
                    <a:pt x="14741" y="70258"/>
                  </a:cubicBezTo>
                  <a:cubicBezTo>
                    <a:pt x="14954" y="70258"/>
                    <a:pt x="15165" y="70249"/>
                    <a:pt x="15375" y="70233"/>
                  </a:cubicBezTo>
                  <a:cubicBezTo>
                    <a:pt x="16269" y="70162"/>
                    <a:pt x="17225" y="69924"/>
                    <a:pt x="17785" y="69223"/>
                  </a:cubicBezTo>
                  <a:cubicBezTo>
                    <a:pt x="18318" y="68554"/>
                    <a:pt x="18362" y="67634"/>
                    <a:pt x="18586" y="66808"/>
                  </a:cubicBezTo>
                  <a:cubicBezTo>
                    <a:pt x="19089" y="64960"/>
                    <a:pt x="20667" y="63445"/>
                    <a:pt x="22534" y="63019"/>
                  </a:cubicBezTo>
                  <a:cubicBezTo>
                    <a:pt x="23588" y="62778"/>
                    <a:pt x="24878" y="62758"/>
                    <a:pt x="25444" y="61839"/>
                  </a:cubicBezTo>
                  <a:cubicBezTo>
                    <a:pt x="27854" y="63143"/>
                    <a:pt x="29550" y="65685"/>
                    <a:pt x="29826" y="68413"/>
                  </a:cubicBezTo>
                  <a:cubicBezTo>
                    <a:pt x="30020" y="68663"/>
                    <a:pt x="30274" y="68770"/>
                    <a:pt x="30543" y="68770"/>
                  </a:cubicBezTo>
                  <a:cubicBezTo>
                    <a:pt x="31347" y="68770"/>
                    <a:pt x="32287" y="67809"/>
                    <a:pt x="32159" y="66868"/>
                  </a:cubicBezTo>
                  <a:cubicBezTo>
                    <a:pt x="31991" y="65614"/>
                    <a:pt x="30882" y="64743"/>
                    <a:pt x="30003" y="63834"/>
                  </a:cubicBezTo>
                  <a:cubicBezTo>
                    <a:pt x="29122" y="62923"/>
                    <a:pt x="28387" y="61510"/>
                    <a:pt x="29078" y="60448"/>
                  </a:cubicBezTo>
                  <a:lnTo>
                    <a:pt x="29078" y="60448"/>
                  </a:lnTo>
                  <a:cubicBezTo>
                    <a:pt x="33197" y="61658"/>
                    <a:pt x="36527" y="65238"/>
                    <a:pt x="37435" y="69435"/>
                  </a:cubicBezTo>
                  <a:cubicBezTo>
                    <a:pt x="38871" y="69149"/>
                    <a:pt x="39664" y="67205"/>
                    <a:pt x="38838" y="65997"/>
                  </a:cubicBezTo>
                  <a:cubicBezTo>
                    <a:pt x="39003" y="65628"/>
                    <a:pt x="39328" y="65472"/>
                    <a:pt x="39697" y="65472"/>
                  </a:cubicBezTo>
                  <a:cubicBezTo>
                    <a:pt x="40331" y="65472"/>
                    <a:pt x="41094" y="65932"/>
                    <a:pt x="41391" y="66558"/>
                  </a:cubicBezTo>
                  <a:cubicBezTo>
                    <a:pt x="41862" y="67549"/>
                    <a:pt x="41819" y="68770"/>
                    <a:pt x="42492" y="69636"/>
                  </a:cubicBezTo>
                  <a:cubicBezTo>
                    <a:pt x="43175" y="70517"/>
                    <a:pt x="44261" y="70711"/>
                    <a:pt x="45451" y="70711"/>
                  </a:cubicBezTo>
                  <a:cubicBezTo>
                    <a:pt x="46388" y="70711"/>
                    <a:pt x="47390" y="70590"/>
                    <a:pt x="48312" y="70590"/>
                  </a:cubicBezTo>
                  <a:cubicBezTo>
                    <a:pt x="49551" y="70590"/>
                    <a:pt x="50643" y="70808"/>
                    <a:pt x="51235" y="71828"/>
                  </a:cubicBezTo>
                  <a:cubicBezTo>
                    <a:pt x="52336" y="73723"/>
                    <a:pt x="49909" y="75927"/>
                    <a:pt x="47711" y="75927"/>
                  </a:cubicBezTo>
                  <a:cubicBezTo>
                    <a:pt x="47678" y="75927"/>
                    <a:pt x="47645" y="75926"/>
                    <a:pt x="47613" y="75925"/>
                  </a:cubicBezTo>
                  <a:cubicBezTo>
                    <a:pt x="45391" y="75856"/>
                    <a:pt x="43361" y="74585"/>
                    <a:pt x="41147" y="74365"/>
                  </a:cubicBezTo>
                  <a:cubicBezTo>
                    <a:pt x="40897" y="74340"/>
                    <a:pt x="40647" y="74329"/>
                    <a:pt x="40397" y="74329"/>
                  </a:cubicBezTo>
                  <a:cubicBezTo>
                    <a:pt x="38218" y="74329"/>
                    <a:pt x="36082" y="75200"/>
                    <a:pt x="33896" y="75455"/>
                  </a:cubicBezTo>
                  <a:cubicBezTo>
                    <a:pt x="33619" y="75487"/>
                    <a:pt x="33335" y="75503"/>
                    <a:pt x="33048" y="75503"/>
                  </a:cubicBezTo>
                  <a:cubicBezTo>
                    <a:pt x="30807" y="75503"/>
                    <a:pt x="28395" y="74514"/>
                    <a:pt x="27939" y="72388"/>
                  </a:cubicBezTo>
                  <a:cubicBezTo>
                    <a:pt x="27802" y="71741"/>
                    <a:pt x="27855" y="71030"/>
                    <a:pt x="27514" y="70464"/>
                  </a:cubicBezTo>
                  <a:cubicBezTo>
                    <a:pt x="27109" y="69793"/>
                    <a:pt x="26279" y="69553"/>
                    <a:pt x="25473" y="69553"/>
                  </a:cubicBezTo>
                  <a:cubicBezTo>
                    <a:pt x="25313" y="69553"/>
                    <a:pt x="25154" y="69562"/>
                    <a:pt x="24999" y="69580"/>
                  </a:cubicBezTo>
                  <a:cubicBezTo>
                    <a:pt x="21817" y="69942"/>
                    <a:pt x="18598" y="72595"/>
                    <a:pt x="15740" y="72595"/>
                  </a:cubicBezTo>
                  <a:cubicBezTo>
                    <a:pt x="14956" y="72595"/>
                    <a:pt x="14199" y="72395"/>
                    <a:pt x="13478" y="71894"/>
                  </a:cubicBezTo>
                  <a:cubicBezTo>
                    <a:pt x="11337" y="76062"/>
                    <a:pt x="6101" y="77629"/>
                    <a:pt x="3179" y="81294"/>
                  </a:cubicBezTo>
                  <a:cubicBezTo>
                    <a:pt x="0" y="85282"/>
                    <a:pt x="268" y="91440"/>
                    <a:pt x="3354" y="95500"/>
                  </a:cubicBezTo>
                  <a:cubicBezTo>
                    <a:pt x="6050" y="99045"/>
                    <a:pt x="10552" y="100957"/>
                    <a:pt x="15019" y="100957"/>
                  </a:cubicBezTo>
                  <a:cubicBezTo>
                    <a:pt x="15667" y="100957"/>
                    <a:pt x="16314" y="100917"/>
                    <a:pt x="16954" y="100836"/>
                  </a:cubicBezTo>
                  <a:cubicBezTo>
                    <a:pt x="17630" y="100750"/>
                    <a:pt x="18327" y="100626"/>
                    <a:pt x="19005" y="100626"/>
                  </a:cubicBezTo>
                  <a:cubicBezTo>
                    <a:pt x="19489" y="100626"/>
                    <a:pt x="19963" y="100690"/>
                    <a:pt x="20413" y="100875"/>
                  </a:cubicBezTo>
                  <a:cubicBezTo>
                    <a:pt x="21482" y="101317"/>
                    <a:pt x="22166" y="102352"/>
                    <a:pt x="23058" y="103088"/>
                  </a:cubicBezTo>
                  <a:cubicBezTo>
                    <a:pt x="23580" y="103519"/>
                    <a:pt x="24303" y="103823"/>
                    <a:pt x="24961" y="103823"/>
                  </a:cubicBezTo>
                  <a:cubicBezTo>
                    <a:pt x="25427" y="103823"/>
                    <a:pt x="25861" y="103670"/>
                    <a:pt x="26168" y="103301"/>
                  </a:cubicBezTo>
                  <a:lnTo>
                    <a:pt x="26168" y="103301"/>
                  </a:lnTo>
                  <a:cubicBezTo>
                    <a:pt x="25321" y="105399"/>
                    <a:pt x="25557" y="107902"/>
                    <a:pt x="26779" y="109805"/>
                  </a:cubicBezTo>
                  <a:cubicBezTo>
                    <a:pt x="28099" y="111859"/>
                    <a:pt x="30559" y="113484"/>
                    <a:pt x="30509" y="115926"/>
                  </a:cubicBezTo>
                  <a:cubicBezTo>
                    <a:pt x="30482" y="117190"/>
                    <a:pt x="29748" y="118318"/>
                    <a:pt x="29403" y="119536"/>
                  </a:cubicBezTo>
                  <a:cubicBezTo>
                    <a:pt x="27829" y="125109"/>
                    <a:pt x="34415" y="129657"/>
                    <a:pt x="35455" y="135354"/>
                  </a:cubicBezTo>
                  <a:cubicBezTo>
                    <a:pt x="35736" y="136888"/>
                    <a:pt x="35735" y="138735"/>
                    <a:pt x="37029" y="139601"/>
                  </a:cubicBezTo>
                  <a:cubicBezTo>
                    <a:pt x="37625" y="139999"/>
                    <a:pt x="38374" y="140081"/>
                    <a:pt x="39090" y="140127"/>
                  </a:cubicBezTo>
                  <a:cubicBezTo>
                    <a:pt x="39409" y="140148"/>
                    <a:pt x="39736" y="140158"/>
                    <a:pt x="40067" y="140158"/>
                  </a:cubicBezTo>
                  <a:cubicBezTo>
                    <a:pt x="43538" y="140158"/>
                    <a:pt x="47454" y="138962"/>
                    <a:pt x="48151" y="135675"/>
                  </a:cubicBezTo>
                  <a:cubicBezTo>
                    <a:pt x="48366" y="134657"/>
                    <a:pt x="48212" y="133602"/>
                    <a:pt x="48243" y="132560"/>
                  </a:cubicBezTo>
                  <a:cubicBezTo>
                    <a:pt x="48336" y="129451"/>
                    <a:pt x="50239" y="126459"/>
                    <a:pt x="53017" y="125056"/>
                  </a:cubicBezTo>
                  <a:cubicBezTo>
                    <a:pt x="53771" y="124675"/>
                    <a:pt x="54600" y="124390"/>
                    <a:pt x="55202" y="123799"/>
                  </a:cubicBezTo>
                  <a:cubicBezTo>
                    <a:pt x="56528" y="122495"/>
                    <a:pt x="56234" y="120283"/>
                    <a:pt x="55553" y="118553"/>
                  </a:cubicBezTo>
                  <a:cubicBezTo>
                    <a:pt x="54872" y="116821"/>
                    <a:pt x="53881" y="115076"/>
                    <a:pt x="54120" y="113231"/>
                  </a:cubicBezTo>
                  <a:cubicBezTo>
                    <a:pt x="54502" y="110269"/>
                    <a:pt x="57681" y="108706"/>
                    <a:pt x="60090" y="106941"/>
                  </a:cubicBezTo>
                  <a:cubicBezTo>
                    <a:pt x="63716" y="104284"/>
                    <a:pt x="66206" y="100125"/>
                    <a:pt x="66835" y="95675"/>
                  </a:cubicBezTo>
                  <a:lnTo>
                    <a:pt x="66835" y="95675"/>
                  </a:lnTo>
                  <a:cubicBezTo>
                    <a:pt x="65061" y="96232"/>
                    <a:pt x="63075" y="96745"/>
                    <a:pt x="61220" y="96745"/>
                  </a:cubicBezTo>
                  <a:cubicBezTo>
                    <a:pt x="59581" y="96745"/>
                    <a:pt x="58045" y="96344"/>
                    <a:pt x="56849" y="95215"/>
                  </a:cubicBezTo>
                  <a:cubicBezTo>
                    <a:pt x="55965" y="94380"/>
                    <a:pt x="55421" y="93259"/>
                    <a:pt x="54897" y="92162"/>
                  </a:cubicBezTo>
                  <a:lnTo>
                    <a:pt x="50173" y="82291"/>
                  </a:lnTo>
                  <a:cubicBezTo>
                    <a:pt x="49966" y="81857"/>
                    <a:pt x="49755" y="81362"/>
                    <a:pt x="49925" y="80912"/>
                  </a:cubicBezTo>
                  <a:cubicBezTo>
                    <a:pt x="50074" y="80517"/>
                    <a:pt x="50366" y="80356"/>
                    <a:pt x="50717" y="80356"/>
                  </a:cubicBezTo>
                  <a:cubicBezTo>
                    <a:pt x="51453" y="80356"/>
                    <a:pt x="52449" y="81064"/>
                    <a:pt x="52928" y="81807"/>
                  </a:cubicBezTo>
                  <a:cubicBezTo>
                    <a:pt x="55452" y="85724"/>
                    <a:pt x="57718" y="89804"/>
                    <a:pt x="59707" y="94020"/>
                  </a:cubicBezTo>
                  <a:cubicBezTo>
                    <a:pt x="63791" y="93273"/>
                    <a:pt x="67648" y="91596"/>
                    <a:pt x="70980" y="89118"/>
                  </a:cubicBezTo>
                  <a:cubicBezTo>
                    <a:pt x="72037" y="88329"/>
                    <a:pt x="73088" y="87386"/>
                    <a:pt x="73445" y="86117"/>
                  </a:cubicBezTo>
                  <a:cubicBezTo>
                    <a:pt x="73802" y="84846"/>
                    <a:pt x="73146" y="83218"/>
                    <a:pt x="71846" y="82993"/>
                  </a:cubicBezTo>
                  <a:cubicBezTo>
                    <a:pt x="71723" y="82971"/>
                    <a:pt x="71600" y="82963"/>
                    <a:pt x="71476" y="82963"/>
                  </a:cubicBezTo>
                  <a:cubicBezTo>
                    <a:pt x="71093" y="82963"/>
                    <a:pt x="70708" y="83045"/>
                    <a:pt x="70324" y="83086"/>
                  </a:cubicBezTo>
                  <a:cubicBezTo>
                    <a:pt x="70133" y="83106"/>
                    <a:pt x="69943" y="83115"/>
                    <a:pt x="69755" y="83115"/>
                  </a:cubicBezTo>
                  <a:cubicBezTo>
                    <a:pt x="66927" y="83115"/>
                    <a:pt x="64468" y="80925"/>
                    <a:pt x="62588" y="78727"/>
                  </a:cubicBezTo>
                  <a:cubicBezTo>
                    <a:pt x="63132" y="78118"/>
                    <a:pt x="63852" y="77890"/>
                    <a:pt x="64640" y="77890"/>
                  </a:cubicBezTo>
                  <a:cubicBezTo>
                    <a:pt x="65842" y="77890"/>
                    <a:pt x="67201" y="78421"/>
                    <a:pt x="68334" y="78941"/>
                  </a:cubicBezTo>
                  <a:cubicBezTo>
                    <a:pt x="71699" y="80486"/>
                    <a:pt x="75249" y="81588"/>
                    <a:pt x="78895" y="82221"/>
                  </a:cubicBezTo>
                  <a:cubicBezTo>
                    <a:pt x="79803" y="82378"/>
                    <a:pt x="80736" y="82513"/>
                    <a:pt x="81554" y="82936"/>
                  </a:cubicBezTo>
                  <a:cubicBezTo>
                    <a:pt x="82126" y="83232"/>
                    <a:pt x="82622" y="83658"/>
                    <a:pt x="83095" y="84096"/>
                  </a:cubicBezTo>
                  <a:cubicBezTo>
                    <a:pt x="87298" y="87967"/>
                    <a:pt x="90407" y="93013"/>
                    <a:pt x="91975" y="98509"/>
                  </a:cubicBezTo>
                  <a:cubicBezTo>
                    <a:pt x="92104" y="98538"/>
                    <a:pt x="92231" y="98552"/>
                    <a:pt x="92354" y="98552"/>
                  </a:cubicBezTo>
                  <a:cubicBezTo>
                    <a:pt x="93754" y="98552"/>
                    <a:pt x="94717" y="96760"/>
                    <a:pt x="94833" y="95252"/>
                  </a:cubicBezTo>
                  <a:cubicBezTo>
                    <a:pt x="94960" y="93612"/>
                    <a:pt x="94769" y="91722"/>
                    <a:pt x="95948" y="90578"/>
                  </a:cubicBezTo>
                  <a:cubicBezTo>
                    <a:pt x="96875" y="89678"/>
                    <a:pt x="98399" y="89556"/>
                    <a:pt x="99214" y="88552"/>
                  </a:cubicBezTo>
                  <a:cubicBezTo>
                    <a:pt x="100238" y="87289"/>
                    <a:pt x="99703" y="85157"/>
                    <a:pt x="100900" y="84056"/>
                  </a:cubicBezTo>
                  <a:cubicBezTo>
                    <a:pt x="101284" y="83704"/>
                    <a:pt x="101728" y="83552"/>
                    <a:pt x="102190" y="83552"/>
                  </a:cubicBezTo>
                  <a:cubicBezTo>
                    <a:pt x="103537" y="83552"/>
                    <a:pt x="105034" y="84844"/>
                    <a:pt x="105630" y="86240"/>
                  </a:cubicBezTo>
                  <a:cubicBezTo>
                    <a:pt x="106431" y="88116"/>
                    <a:pt x="106723" y="90422"/>
                    <a:pt x="108410" y="91569"/>
                  </a:cubicBezTo>
                  <a:lnTo>
                    <a:pt x="111137" y="91176"/>
                  </a:lnTo>
                  <a:cubicBezTo>
                    <a:pt x="111152" y="95778"/>
                    <a:pt x="112750" y="100362"/>
                    <a:pt x="115602" y="103975"/>
                  </a:cubicBezTo>
                  <a:cubicBezTo>
                    <a:pt x="117157" y="103161"/>
                    <a:pt x="116453" y="100795"/>
                    <a:pt x="115480" y="99330"/>
                  </a:cubicBezTo>
                  <a:cubicBezTo>
                    <a:pt x="114508" y="97866"/>
                    <a:pt x="113554" y="95681"/>
                    <a:pt x="114936" y="94596"/>
                  </a:cubicBezTo>
                  <a:lnTo>
                    <a:pt x="114936" y="94596"/>
                  </a:lnTo>
                  <a:cubicBezTo>
                    <a:pt x="116854" y="94614"/>
                    <a:pt x="117747" y="97259"/>
                    <a:pt x="119611" y="97712"/>
                  </a:cubicBezTo>
                  <a:cubicBezTo>
                    <a:pt x="119777" y="97752"/>
                    <a:pt x="119940" y="97771"/>
                    <a:pt x="120101" y="97771"/>
                  </a:cubicBezTo>
                  <a:cubicBezTo>
                    <a:pt x="121744" y="97771"/>
                    <a:pt x="123089" y="95790"/>
                    <a:pt x="122784" y="94080"/>
                  </a:cubicBezTo>
                  <a:cubicBezTo>
                    <a:pt x="122451" y="92201"/>
                    <a:pt x="120835" y="90820"/>
                    <a:pt x="119169" y="89895"/>
                  </a:cubicBezTo>
                  <a:cubicBezTo>
                    <a:pt x="117675" y="88258"/>
                    <a:pt x="119833" y="85644"/>
                    <a:pt x="122018" y="85274"/>
                  </a:cubicBezTo>
                  <a:cubicBezTo>
                    <a:pt x="122730" y="85153"/>
                    <a:pt x="123464" y="85138"/>
                    <a:pt x="124199" y="85138"/>
                  </a:cubicBezTo>
                  <a:cubicBezTo>
                    <a:pt x="124443" y="85138"/>
                    <a:pt x="124686" y="85140"/>
                    <a:pt x="124930" y="85140"/>
                  </a:cubicBezTo>
                  <a:cubicBezTo>
                    <a:pt x="126201" y="85140"/>
                    <a:pt x="127452" y="85095"/>
                    <a:pt x="128573" y="84531"/>
                  </a:cubicBezTo>
                  <a:cubicBezTo>
                    <a:pt x="130946" y="83339"/>
                    <a:pt x="131739" y="80207"/>
                    <a:pt x="131200" y="77607"/>
                  </a:cubicBezTo>
                  <a:cubicBezTo>
                    <a:pt x="130659" y="75007"/>
                    <a:pt x="129117" y="72748"/>
                    <a:pt x="127857" y="70410"/>
                  </a:cubicBezTo>
                  <a:cubicBezTo>
                    <a:pt x="126781" y="68413"/>
                    <a:pt x="126249" y="65298"/>
                    <a:pt x="128341" y="64420"/>
                  </a:cubicBezTo>
                  <a:cubicBezTo>
                    <a:pt x="128900" y="64186"/>
                    <a:pt x="129528" y="64195"/>
                    <a:pt x="130135" y="64170"/>
                  </a:cubicBezTo>
                  <a:cubicBezTo>
                    <a:pt x="138047" y="63837"/>
                    <a:pt x="144592" y="55459"/>
                    <a:pt x="143005" y="47701"/>
                  </a:cubicBezTo>
                  <a:cubicBezTo>
                    <a:pt x="142706" y="46238"/>
                    <a:pt x="142140" y="44786"/>
                    <a:pt x="141097" y="43719"/>
                  </a:cubicBezTo>
                  <a:cubicBezTo>
                    <a:pt x="139216" y="41800"/>
                    <a:pt x="136024" y="41349"/>
                    <a:pt x="134619" y="39057"/>
                  </a:cubicBezTo>
                  <a:cubicBezTo>
                    <a:pt x="132900" y="36255"/>
                    <a:pt x="135025" y="32537"/>
                    <a:pt x="137778" y="30737"/>
                  </a:cubicBezTo>
                  <a:cubicBezTo>
                    <a:pt x="140529" y="28938"/>
                    <a:pt x="143891" y="28156"/>
                    <a:pt x="146461" y="26105"/>
                  </a:cubicBezTo>
                  <a:cubicBezTo>
                    <a:pt x="147145" y="26087"/>
                    <a:pt x="147512" y="25417"/>
                    <a:pt x="147638" y="24743"/>
                  </a:cubicBezTo>
                  <a:cubicBezTo>
                    <a:pt x="147716" y="24319"/>
                    <a:pt x="147611" y="23887"/>
                    <a:pt x="147608" y="23456"/>
                  </a:cubicBezTo>
                  <a:cubicBezTo>
                    <a:pt x="147598" y="22276"/>
                    <a:pt x="148442" y="21139"/>
                    <a:pt x="149574" y="20805"/>
                  </a:cubicBezTo>
                  <a:cubicBezTo>
                    <a:pt x="149811" y="20736"/>
                    <a:pt x="150056" y="20702"/>
                    <a:pt x="150302" y="20702"/>
                  </a:cubicBezTo>
                  <a:cubicBezTo>
                    <a:pt x="151231" y="20702"/>
                    <a:pt x="152165" y="21179"/>
                    <a:pt x="152664" y="21968"/>
                  </a:cubicBezTo>
                  <a:cubicBezTo>
                    <a:pt x="153442" y="23198"/>
                    <a:pt x="153129" y="24821"/>
                    <a:pt x="152563" y="26163"/>
                  </a:cubicBezTo>
                  <a:cubicBezTo>
                    <a:pt x="151998" y="27505"/>
                    <a:pt x="151199" y="28790"/>
                    <a:pt x="151051" y="30239"/>
                  </a:cubicBezTo>
                  <a:cubicBezTo>
                    <a:pt x="150905" y="31687"/>
                    <a:pt x="151726" y="33391"/>
                    <a:pt x="153173" y="33553"/>
                  </a:cubicBezTo>
                  <a:cubicBezTo>
                    <a:pt x="153252" y="33562"/>
                    <a:pt x="153330" y="33566"/>
                    <a:pt x="153406" y="33566"/>
                  </a:cubicBezTo>
                  <a:cubicBezTo>
                    <a:pt x="155043" y="33566"/>
                    <a:pt x="156090" y="31574"/>
                    <a:pt x="156201" y="29877"/>
                  </a:cubicBezTo>
                  <a:cubicBezTo>
                    <a:pt x="156318" y="28099"/>
                    <a:pt x="155972" y="26160"/>
                    <a:pt x="156925" y="24659"/>
                  </a:cubicBezTo>
                  <a:cubicBezTo>
                    <a:pt x="158377" y="22374"/>
                    <a:pt x="162385" y="21839"/>
                    <a:pt x="162490" y="19133"/>
                  </a:cubicBezTo>
                  <a:cubicBezTo>
                    <a:pt x="162574" y="16945"/>
                    <a:pt x="159821" y="15661"/>
                    <a:pt x="159327" y="13530"/>
                  </a:cubicBezTo>
                  <a:cubicBezTo>
                    <a:pt x="159129" y="12668"/>
                    <a:pt x="159325" y="11773"/>
                    <a:pt x="159405" y="10894"/>
                  </a:cubicBezTo>
                  <a:cubicBezTo>
                    <a:pt x="159709" y="7612"/>
                    <a:pt x="158263" y="4218"/>
                    <a:pt x="155688" y="2163"/>
                  </a:cubicBezTo>
                  <a:cubicBezTo>
                    <a:pt x="153919" y="751"/>
                    <a:pt x="151652" y="0"/>
                    <a:pt x="1493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3" name="Google Shape;535;p26">
              <a:extLst>
                <a:ext uri="{FF2B5EF4-FFF2-40B4-BE49-F238E27FC236}">
                  <a16:creationId xmlns:a16="http://schemas.microsoft.com/office/drawing/2014/main" id="{2AEE6022-57C8-568E-31C8-DCD93C2157CD}"/>
                </a:ext>
              </a:extLst>
            </p:cNvPr>
            <p:cNvSpPr/>
            <p:nvPr/>
          </p:nvSpPr>
          <p:spPr>
            <a:xfrm>
              <a:off x="6146600" y="3671525"/>
              <a:ext cx="342925" cy="189500"/>
            </a:xfrm>
            <a:custGeom>
              <a:avLst/>
              <a:gdLst/>
              <a:ahLst/>
              <a:cxnLst/>
              <a:rect l="l" t="t" r="r" b="b"/>
              <a:pathLst>
                <a:path w="13717" h="7580" extrusionOk="0">
                  <a:moveTo>
                    <a:pt x="9951" y="0"/>
                  </a:moveTo>
                  <a:cubicBezTo>
                    <a:pt x="6355" y="0"/>
                    <a:pt x="1" y="1281"/>
                    <a:pt x="2486" y="4894"/>
                  </a:cubicBezTo>
                  <a:cubicBezTo>
                    <a:pt x="3169" y="5885"/>
                    <a:pt x="4297" y="6467"/>
                    <a:pt x="5404" y="6938"/>
                  </a:cubicBezTo>
                  <a:cubicBezTo>
                    <a:pt x="6217" y="7282"/>
                    <a:pt x="7136" y="7580"/>
                    <a:pt x="8003" y="7580"/>
                  </a:cubicBezTo>
                  <a:cubicBezTo>
                    <a:pt x="8565" y="7580"/>
                    <a:pt x="9106" y="7454"/>
                    <a:pt x="9581" y="7134"/>
                  </a:cubicBezTo>
                  <a:cubicBezTo>
                    <a:pt x="10406" y="6577"/>
                    <a:pt x="13156" y="2774"/>
                    <a:pt x="13348" y="1948"/>
                  </a:cubicBezTo>
                  <a:cubicBezTo>
                    <a:pt x="13716" y="358"/>
                    <a:pt x="13186" y="447"/>
                    <a:pt x="11597" y="126"/>
                  </a:cubicBezTo>
                  <a:cubicBezTo>
                    <a:pt x="11194" y="44"/>
                    <a:pt x="10620" y="0"/>
                    <a:pt x="9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536;p26">
              <a:extLst>
                <a:ext uri="{FF2B5EF4-FFF2-40B4-BE49-F238E27FC236}">
                  <a16:creationId xmlns:a16="http://schemas.microsoft.com/office/drawing/2014/main" id="{35AD0F31-D25E-FAAE-D6AF-AE29201C40C5}"/>
                </a:ext>
              </a:extLst>
            </p:cNvPr>
            <p:cNvSpPr/>
            <p:nvPr/>
          </p:nvSpPr>
          <p:spPr>
            <a:xfrm>
              <a:off x="5901600" y="3652500"/>
              <a:ext cx="558700" cy="402875"/>
            </a:xfrm>
            <a:custGeom>
              <a:avLst/>
              <a:gdLst/>
              <a:ahLst/>
              <a:cxnLst/>
              <a:rect l="l" t="t" r="r" b="b"/>
              <a:pathLst>
                <a:path w="22348" h="16115" extrusionOk="0">
                  <a:moveTo>
                    <a:pt x="946" y="1"/>
                  </a:moveTo>
                  <a:cubicBezTo>
                    <a:pt x="616" y="1"/>
                    <a:pt x="299" y="66"/>
                    <a:pt x="1" y="208"/>
                  </a:cubicBezTo>
                  <a:cubicBezTo>
                    <a:pt x="742" y="1762"/>
                    <a:pt x="2032" y="3475"/>
                    <a:pt x="2935" y="5119"/>
                  </a:cubicBezTo>
                  <a:cubicBezTo>
                    <a:pt x="6575" y="11745"/>
                    <a:pt x="13987" y="16115"/>
                    <a:pt x="21544" y="16115"/>
                  </a:cubicBezTo>
                  <a:cubicBezTo>
                    <a:pt x="21635" y="16115"/>
                    <a:pt x="21726" y="16114"/>
                    <a:pt x="21817" y="16113"/>
                  </a:cubicBezTo>
                  <a:cubicBezTo>
                    <a:pt x="22347" y="15571"/>
                    <a:pt x="21564" y="14744"/>
                    <a:pt x="20866" y="14448"/>
                  </a:cubicBezTo>
                  <a:cubicBezTo>
                    <a:pt x="18934" y="13634"/>
                    <a:pt x="16857" y="13226"/>
                    <a:pt x="14879" y="12532"/>
                  </a:cubicBezTo>
                  <a:cubicBezTo>
                    <a:pt x="12900" y="11839"/>
                    <a:pt x="10943" y="10790"/>
                    <a:pt x="9769" y="9051"/>
                  </a:cubicBezTo>
                  <a:cubicBezTo>
                    <a:pt x="9280" y="8326"/>
                    <a:pt x="8945" y="7508"/>
                    <a:pt x="8542" y="6731"/>
                  </a:cubicBezTo>
                  <a:cubicBezTo>
                    <a:pt x="7503" y="4729"/>
                    <a:pt x="3759" y="1"/>
                    <a:pt x="94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5" name="Google Shape;537;p26">
              <a:extLst>
                <a:ext uri="{FF2B5EF4-FFF2-40B4-BE49-F238E27FC236}">
                  <a16:creationId xmlns:a16="http://schemas.microsoft.com/office/drawing/2014/main" id="{F7D83CB2-B87F-CD15-0070-820F26F45E61}"/>
                </a:ext>
              </a:extLst>
            </p:cNvPr>
            <p:cNvSpPr/>
            <p:nvPr/>
          </p:nvSpPr>
          <p:spPr>
            <a:xfrm>
              <a:off x="6249675" y="4061675"/>
              <a:ext cx="964575" cy="811125"/>
            </a:xfrm>
            <a:custGeom>
              <a:avLst/>
              <a:gdLst/>
              <a:ahLst/>
              <a:cxnLst/>
              <a:rect l="l" t="t" r="r" b="b"/>
              <a:pathLst>
                <a:path w="38583" h="32445" extrusionOk="0">
                  <a:moveTo>
                    <a:pt x="17573" y="0"/>
                  </a:moveTo>
                  <a:cubicBezTo>
                    <a:pt x="14431" y="0"/>
                    <a:pt x="10968" y="2180"/>
                    <a:pt x="9011" y="4369"/>
                  </a:cubicBezTo>
                  <a:cubicBezTo>
                    <a:pt x="8028" y="5468"/>
                    <a:pt x="7111" y="6810"/>
                    <a:pt x="5676" y="7153"/>
                  </a:cubicBezTo>
                  <a:cubicBezTo>
                    <a:pt x="4830" y="7356"/>
                    <a:pt x="3925" y="7164"/>
                    <a:pt x="3076" y="7361"/>
                  </a:cubicBezTo>
                  <a:cubicBezTo>
                    <a:pt x="581" y="7938"/>
                    <a:pt x="1" y="11293"/>
                    <a:pt x="569" y="13791"/>
                  </a:cubicBezTo>
                  <a:cubicBezTo>
                    <a:pt x="1136" y="16289"/>
                    <a:pt x="2307" y="18910"/>
                    <a:pt x="1374" y="21296"/>
                  </a:cubicBezTo>
                  <a:cubicBezTo>
                    <a:pt x="1185" y="21776"/>
                    <a:pt x="913" y="22246"/>
                    <a:pt x="921" y="22762"/>
                  </a:cubicBezTo>
                  <a:cubicBezTo>
                    <a:pt x="932" y="23380"/>
                    <a:pt x="1355" y="23921"/>
                    <a:pt x="1849" y="24293"/>
                  </a:cubicBezTo>
                  <a:cubicBezTo>
                    <a:pt x="2646" y="24890"/>
                    <a:pt x="3559" y="25128"/>
                    <a:pt x="4517" y="25128"/>
                  </a:cubicBezTo>
                  <a:cubicBezTo>
                    <a:pt x="6301" y="25128"/>
                    <a:pt x="8239" y="24301"/>
                    <a:pt x="9868" y="23418"/>
                  </a:cubicBezTo>
                  <a:cubicBezTo>
                    <a:pt x="11665" y="22444"/>
                    <a:pt x="13735" y="21414"/>
                    <a:pt x="15685" y="21414"/>
                  </a:cubicBezTo>
                  <a:cubicBezTo>
                    <a:pt x="16453" y="21414"/>
                    <a:pt x="17203" y="21574"/>
                    <a:pt x="17910" y="21960"/>
                  </a:cubicBezTo>
                  <a:cubicBezTo>
                    <a:pt x="20585" y="23420"/>
                    <a:pt x="20837" y="27119"/>
                    <a:pt x="22486" y="29685"/>
                  </a:cubicBezTo>
                  <a:cubicBezTo>
                    <a:pt x="23522" y="31296"/>
                    <a:pt x="25450" y="32445"/>
                    <a:pt x="27291" y="32445"/>
                  </a:cubicBezTo>
                  <a:cubicBezTo>
                    <a:pt x="28027" y="32445"/>
                    <a:pt x="28749" y="32261"/>
                    <a:pt x="29394" y="31851"/>
                  </a:cubicBezTo>
                  <a:cubicBezTo>
                    <a:pt x="30163" y="31362"/>
                    <a:pt x="30731" y="30624"/>
                    <a:pt x="31285" y="29900"/>
                  </a:cubicBezTo>
                  <a:lnTo>
                    <a:pt x="34684" y="25460"/>
                  </a:lnTo>
                  <a:cubicBezTo>
                    <a:pt x="36183" y="23501"/>
                    <a:pt x="37736" y="21414"/>
                    <a:pt x="38025" y="18965"/>
                  </a:cubicBezTo>
                  <a:cubicBezTo>
                    <a:pt x="38582" y="14235"/>
                    <a:pt x="34390" y="10436"/>
                    <a:pt x="30609" y="7540"/>
                  </a:cubicBezTo>
                  <a:cubicBezTo>
                    <a:pt x="30407" y="6031"/>
                    <a:pt x="30190" y="4479"/>
                    <a:pt x="29421" y="3165"/>
                  </a:cubicBezTo>
                  <a:cubicBezTo>
                    <a:pt x="28683" y="1906"/>
                    <a:pt x="27576" y="1186"/>
                    <a:pt x="26718" y="1186"/>
                  </a:cubicBezTo>
                  <a:cubicBezTo>
                    <a:pt x="25783" y="1186"/>
                    <a:pt x="25141" y="2039"/>
                    <a:pt x="25589" y="3982"/>
                  </a:cubicBezTo>
                  <a:cubicBezTo>
                    <a:pt x="25561" y="3983"/>
                    <a:pt x="25533" y="3983"/>
                    <a:pt x="25505" y="3983"/>
                  </a:cubicBezTo>
                  <a:cubicBezTo>
                    <a:pt x="23077" y="3983"/>
                    <a:pt x="21095" y="399"/>
                    <a:pt x="18382" y="51"/>
                  </a:cubicBezTo>
                  <a:cubicBezTo>
                    <a:pt x="18115" y="17"/>
                    <a:pt x="17846" y="0"/>
                    <a:pt x="175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sp>
        <p:nvSpPr>
          <p:cNvPr id="16" name="Google Shape;558;p26">
            <a:extLst>
              <a:ext uri="{FF2B5EF4-FFF2-40B4-BE49-F238E27FC236}">
                <a16:creationId xmlns:a16="http://schemas.microsoft.com/office/drawing/2014/main" id="{132EB20C-3220-1895-F5B4-438355575BBA}"/>
              </a:ext>
            </a:extLst>
          </p:cNvPr>
          <p:cNvSpPr/>
          <p:nvPr/>
        </p:nvSpPr>
        <p:spPr>
          <a:xfrm>
            <a:off x="7338379" y="1737113"/>
            <a:ext cx="582338" cy="576077"/>
          </a:xfrm>
          <a:custGeom>
            <a:avLst/>
            <a:gdLst/>
            <a:ahLst/>
            <a:cxnLst/>
            <a:rect l="l" t="t" r="r" b="b"/>
            <a:pathLst>
              <a:path w="11816" h="11689" extrusionOk="0">
                <a:moveTo>
                  <a:pt x="7026" y="757"/>
                </a:moveTo>
                <a:lnTo>
                  <a:pt x="7026" y="2710"/>
                </a:lnTo>
                <a:lnTo>
                  <a:pt x="5829" y="2710"/>
                </a:lnTo>
                <a:cubicBezTo>
                  <a:pt x="5924" y="2332"/>
                  <a:pt x="6081" y="1954"/>
                  <a:pt x="6176" y="1702"/>
                </a:cubicBezTo>
                <a:cubicBezTo>
                  <a:pt x="6428" y="1229"/>
                  <a:pt x="6711" y="914"/>
                  <a:pt x="7026" y="757"/>
                </a:cubicBezTo>
                <a:close/>
                <a:moveTo>
                  <a:pt x="7688" y="757"/>
                </a:moveTo>
                <a:cubicBezTo>
                  <a:pt x="8003" y="914"/>
                  <a:pt x="8287" y="1229"/>
                  <a:pt x="8507" y="1702"/>
                </a:cubicBezTo>
                <a:cubicBezTo>
                  <a:pt x="8665" y="2017"/>
                  <a:pt x="8791" y="2364"/>
                  <a:pt x="8854" y="2710"/>
                </a:cubicBezTo>
                <a:lnTo>
                  <a:pt x="7688" y="2710"/>
                </a:lnTo>
                <a:lnTo>
                  <a:pt x="7688" y="757"/>
                </a:lnTo>
                <a:close/>
                <a:moveTo>
                  <a:pt x="8917" y="977"/>
                </a:moveTo>
                <a:cubicBezTo>
                  <a:pt x="9704" y="1387"/>
                  <a:pt x="10334" y="1954"/>
                  <a:pt x="10712" y="2710"/>
                </a:cubicBezTo>
                <a:lnTo>
                  <a:pt x="9578" y="2710"/>
                </a:lnTo>
                <a:cubicBezTo>
                  <a:pt x="9452" y="2206"/>
                  <a:pt x="9295" y="1765"/>
                  <a:pt x="9106" y="1387"/>
                </a:cubicBezTo>
                <a:cubicBezTo>
                  <a:pt x="9011" y="1261"/>
                  <a:pt x="8948" y="1103"/>
                  <a:pt x="8917" y="977"/>
                </a:cubicBezTo>
                <a:close/>
                <a:moveTo>
                  <a:pt x="5798" y="1009"/>
                </a:moveTo>
                <a:lnTo>
                  <a:pt x="5798" y="1009"/>
                </a:lnTo>
                <a:cubicBezTo>
                  <a:pt x="5703" y="1135"/>
                  <a:pt x="5640" y="1261"/>
                  <a:pt x="5609" y="1418"/>
                </a:cubicBezTo>
                <a:cubicBezTo>
                  <a:pt x="5388" y="1796"/>
                  <a:pt x="5231" y="2269"/>
                  <a:pt x="5136" y="2742"/>
                </a:cubicBezTo>
                <a:lnTo>
                  <a:pt x="3970" y="2742"/>
                </a:lnTo>
                <a:cubicBezTo>
                  <a:pt x="4380" y="1954"/>
                  <a:pt x="5042" y="1387"/>
                  <a:pt x="5798" y="1009"/>
                </a:cubicBezTo>
                <a:close/>
                <a:moveTo>
                  <a:pt x="5010" y="3435"/>
                </a:moveTo>
                <a:cubicBezTo>
                  <a:pt x="4978" y="3750"/>
                  <a:pt x="4915" y="4096"/>
                  <a:pt x="4915" y="4443"/>
                </a:cubicBezTo>
                <a:cubicBezTo>
                  <a:pt x="4978" y="4789"/>
                  <a:pt x="4978" y="5167"/>
                  <a:pt x="5010" y="5482"/>
                </a:cubicBezTo>
                <a:lnTo>
                  <a:pt x="3718" y="5482"/>
                </a:lnTo>
                <a:cubicBezTo>
                  <a:pt x="3624" y="5167"/>
                  <a:pt x="3561" y="4789"/>
                  <a:pt x="3561" y="4443"/>
                </a:cubicBezTo>
                <a:cubicBezTo>
                  <a:pt x="3561" y="4096"/>
                  <a:pt x="3592" y="3750"/>
                  <a:pt x="3718" y="3435"/>
                </a:cubicBezTo>
                <a:close/>
                <a:moveTo>
                  <a:pt x="7026" y="3435"/>
                </a:moveTo>
                <a:lnTo>
                  <a:pt x="7026" y="5482"/>
                </a:lnTo>
                <a:lnTo>
                  <a:pt x="5703" y="5482"/>
                </a:lnTo>
                <a:cubicBezTo>
                  <a:pt x="5672" y="5136"/>
                  <a:pt x="5640" y="4789"/>
                  <a:pt x="5640" y="4443"/>
                </a:cubicBezTo>
                <a:cubicBezTo>
                  <a:pt x="5640" y="4096"/>
                  <a:pt x="5672" y="3718"/>
                  <a:pt x="5703" y="3435"/>
                </a:cubicBezTo>
                <a:close/>
                <a:moveTo>
                  <a:pt x="8980" y="3435"/>
                </a:moveTo>
                <a:cubicBezTo>
                  <a:pt x="9011" y="3750"/>
                  <a:pt x="9074" y="4096"/>
                  <a:pt x="9074" y="4443"/>
                </a:cubicBezTo>
                <a:cubicBezTo>
                  <a:pt x="9074" y="4789"/>
                  <a:pt x="9011" y="5167"/>
                  <a:pt x="8980" y="5482"/>
                </a:cubicBezTo>
                <a:lnTo>
                  <a:pt x="7688" y="5482"/>
                </a:lnTo>
                <a:lnTo>
                  <a:pt x="7688" y="3435"/>
                </a:lnTo>
                <a:close/>
                <a:moveTo>
                  <a:pt x="10996" y="3435"/>
                </a:moveTo>
                <a:cubicBezTo>
                  <a:pt x="11059" y="3750"/>
                  <a:pt x="11153" y="4096"/>
                  <a:pt x="11153" y="4443"/>
                </a:cubicBezTo>
                <a:cubicBezTo>
                  <a:pt x="11153" y="4789"/>
                  <a:pt x="11122" y="5167"/>
                  <a:pt x="10996" y="5482"/>
                </a:cubicBezTo>
                <a:lnTo>
                  <a:pt x="9704" y="5482"/>
                </a:lnTo>
                <a:cubicBezTo>
                  <a:pt x="9736" y="5136"/>
                  <a:pt x="9767" y="4789"/>
                  <a:pt x="9767" y="4443"/>
                </a:cubicBezTo>
                <a:cubicBezTo>
                  <a:pt x="9736" y="4096"/>
                  <a:pt x="9736" y="3750"/>
                  <a:pt x="9704" y="3435"/>
                </a:cubicBezTo>
                <a:close/>
                <a:moveTo>
                  <a:pt x="5136" y="6144"/>
                </a:moveTo>
                <a:cubicBezTo>
                  <a:pt x="5231" y="6648"/>
                  <a:pt x="5388" y="7089"/>
                  <a:pt x="5609" y="7467"/>
                </a:cubicBezTo>
                <a:cubicBezTo>
                  <a:pt x="5672" y="7593"/>
                  <a:pt x="5766" y="7751"/>
                  <a:pt x="5798" y="7877"/>
                </a:cubicBezTo>
                <a:cubicBezTo>
                  <a:pt x="5042" y="7530"/>
                  <a:pt x="4380" y="6932"/>
                  <a:pt x="3970" y="6144"/>
                </a:cubicBezTo>
                <a:close/>
                <a:moveTo>
                  <a:pt x="10712" y="6144"/>
                </a:moveTo>
                <a:cubicBezTo>
                  <a:pt x="10334" y="6932"/>
                  <a:pt x="9704" y="7530"/>
                  <a:pt x="8917" y="7877"/>
                </a:cubicBezTo>
                <a:cubicBezTo>
                  <a:pt x="8980" y="7751"/>
                  <a:pt x="9074" y="7625"/>
                  <a:pt x="9106" y="7467"/>
                </a:cubicBezTo>
                <a:cubicBezTo>
                  <a:pt x="9295" y="7089"/>
                  <a:pt x="9452" y="6617"/>
                  <a:pt x="9578" y="6144"/>
                </a:cubicBezTo>
                <a:close/>
                <a:moveTo>
                  <a:pt x="7026" y="6144"/>
                </a:moveTo>
                <a:lnTo>
                  <a:pt x="7026" y="8097"/>
                </a:lnTo>
                <a:cubicBezTo>
                  <a:pt x="6743" y="7940"/>
                  <a:pt x="6428" y="7625"/>
                  <a:pt x="6239" y="7152"/>
                </a:cubicBezTo>
                <a:cubicBezTo>
                  <a:pt x="6081" y="6837"/>
                  <a:pt x="5955" y="6491"/>
                  <a:pt x="5861" y="6144"/>
                </a:cubicBezTo>
                <a:close/>
                <a:moveTo>
                  <a:pt x="8854" y="6144"/>
                </a:moveTo>
                <a:cubicBezTo>
                  <a:pt x="8791" y="6522"/>
                  <a:pt x="8633" y="6900"/>
                  <a:pt x="8507" y="7152"/>
                </a:cubicBezTo>
                <a:cubicBezTo>
                  <a:pt x="8287" y="7688"/>
                  <a:pt x="8003" y="8003"/>
                  <a:pt x="7688" y="8097"/>
                </a:cubicBezTo>
                <a:lnTo>
                  <a:pt x="7688" y="6144"/>
                </a:lnTo>
                <a:close/>
                <a:moveTo>
                  <a:pt x="2726" y="8759"/>
                </a:moveTo>
                <a:cubicBezTo>
                  <a:pt x="2813" y="8759"/>
                  <a:pt x="2899" y="8790"/>
                  <a:pt x="2962" y="8853"/>
                </a:cubicBezTo>
                <a:cubicBezTo>
                  <a:pt x="3088" y="8980"/>
                  <a:pt x="3088" y="9169"/>
                  <a:pt x="2962" y="9326"/>
                </a:cubicBezTo>
                <a:lnTo>
                  <a:pt x="1387" y="10901"/>
                </a:lnTo>
                <a:cubicBezTo>
                  <a:pt x="1324" y="10964"/>
                  <a:pt x="1237" y="10996"/>
                  <a:pt x="1151" y="10996"/>
                </a:cubicBezTo>
                <a:cubicBezTo>
                  <a:pt x="1064" y="10996"/>
                  <a:pt x="977" y="10964"/>
                  <a:pt x="914" y="10901"/>
                </a:cubicBezTo>
                <a:cubicBezTo>
                  <a:pt x="788" y="10775"/>
                  <a:pt x="788" y="10555"/>
                  <a:pt x="914" y="10429"/>
                </a:cubicBezTo>
                <a:lnTo>
                  <a:pt x="2490" y="8853"/>
                </a:lnTo>
                <a:cubicBezTo>
                  <a:pt x="2553" y="8790"/>
                  <a:pt x="2639" y="8759"/>
                  <a:pt x="2726" y="8759"/>
                </a:cubicBezTo>
                <a:close/>
                <a:moveTo>
                  <a:pt x="7373" y="1"/>
                </a:moveTo>
                <a:cubicBezTo>
                  <a:pt x="4915" y="1"/>
                  <a:pt x="2931" y="1985"/>
                  <a:pt x="2931" y="4443"/>
                </a:cubicBezTo>
                <a:cubicBezTo>
                  <a:pt x="2931" y="5514"/>
                  <a:pt x="3309" y="6522"/>
                  <a:pt x="4002" y="7310"/>
                </a:cubicBezTo>
                <a:lnTo>
                  <a:pt x="3151" y="8160"/>
                </a:lnTo>
                <a:cubicBezTo>
                  <a:pt x="3011" y="8079"/>
                  <a:pt x="2858" y="8040"/>
                  <a:pt x="2705" y="8040"/>
                </a:cubicBezTo>
                <a:cubicBezTo>
                  <a:pt x="2445" y="8040"/>
                  <a:pt x="2184" y="8151"/>
                  <a:pt x="1986" y="8349"/>
                </a:cubicBezTo>
                <a:lnTo>
                  <a:pt x="410" y="9925"/>
                </a:lnTo>
                <a:cubicBezTo>
                  <a:pt x="1" y="10303"/>
                  <a:pt x="1" y="10996"/>
                  <a:pt x="410" y="11374"/>
                </a:cubicBezTo>
                <a:cubicBezTo>
                  <a:pt x="599" y="11563"/>
                  <a:pt x="883" y="11689"/>
                  <a:pt x="1103" y="11689"/>
                </a:cubicBezTo>
                <a:cubicBezTo>
                  <a:pt x="1387" y="11689"/>
                  <a:pt x="1607" y="11563"/>
                  <a:pt x="1828" y="11374"/>
                </a:cubicBezTo>
                <a:lnTo>
                  <a:pt x="3403" y="9799"/>
                </a:lnTo>
                <a:cubicBezTo>
                  <a:pt x="3718" y="9484"/>
                  <a:pt x="3781" y="9011"/>
                  <a:pt x="3592" y="8633"/>
                </a:cubicBezTo>
                <a:lnTo>
                  <a:pt x="4411" y="7782"/>
                </a:lnTo>
                <a:cubicBezTo>
                  <a:pt x="5199" y="8444"/>
                  <a:pt x="6207" y="8853"/>
                  <a:pt x="7278" y="8853"/>
                </a:cubicBezTo>
                <a:cubicBezTo>
                  <a:pt x="7298" y="8854"/>
                  <a:pt x="7318" y="8854"/>
                  <a:pt x="7338" y="8854"/>
                </a:cubicBezTo>
                <a:cubicBezTo>
                  <a:pt x="9830" y="8854"/>
                  <a:pt x="11815" y="6881"/>
                  <a:pt x="11815" y="4443"/>
                </a:cubicBezTo>
                <a:cubicBezTo>
                  <a:pt x="11815" y="2017"/>
                  <a:pt x="9799" y="1"/>
                  <a:pt x="7373" y="1"/>
                </a:cubicBezTo>
                <a:close/>
              </a:path>
            </a:pathLst>
          </a:cu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559;p26">
            <a:extLst>
              <a:ext uri="{FF2B5EF4-FFF2-40B4-BE49-F238E27FC236}">
                <a16:creationId xmlns:a16="http://schemas.microsoft.com/office/drawing/2014/main" id="{208C48AE-7AD0-C49D-6E23-3293510D3797}"/>
              </a:ext>
            </a:extLst>
          </p:cNvPr>
          <p:cNvGrpSpPr/>
          <p:nvPr/>
        </p:nvGrpSpPr>
        <p:grpSpPr>
          <a:xfrm>
            <a:off x="7357033" y="3000130"/>
            <a:ext cx="576128" cy="573023"/>
            <a:chOff x="-4211975" y="2046625"/>
            <a:chExt cx="292250" cy="290675"/>
          </a:xfrm>
          <a:solidFill>
            <a:srgbClr val="6C7D9F"/>
          </a:solidFill>
        </p:grpSpPr>
        <p:sp>
          <p:nvSpPr>
            <p:cNvPr id="18" name="Google Shape;560;p26">
              <a:extLst>
                <a:ext uri="{FF2B5EF4-FFF2-40B4-BE49-F238E27FC236}">
                  <a16:creationId xmlns:a16="http://schemas.microsoft.com/office/drawing/2014/main" id="{DB9C9A44-DE74-0F03-B973-8523DB204BBC}"/>
                </a:ext>
              </a:extLst>
            </p:cNvPr>
            <p:cNvSpPr/>
            <p:nvPr/>
          </p:nvSpPr>
          <p:spPr>
            <a:xfrm>
              <a:off x="-4211975" y="2081300"/>
              <a:ext cx="256025" cy="256000"/>
            </a:xfrm>
            <a:custGeom>
              <a:avLst/>
              <a:gdLst/>
              <a:ahLst/>
              <a:cxnLst/>
              <a:rect l="l" t="t" r="r" b="b"/>
              <a:pathLst>
                <a:path w="10241" h="10240" extrusionOk="0">
                  <a:moveTo>
                    <a:pt x="4758" y="693"/>
                  </a:moveTo>
                  <a:lnTo>
                    <a:pt x="4758" y="5167"/>
                  </a:lnTo>
                  <a:cubicBezTo>
                    <a:pt x="4758" y="5356"/>
                    <a:pt x="4916" y="5513"/>
                    <a:pt x="5105" y="5513"/>
                  </a:cubicBezTo>
                  <a:lnTo>
                    <a:pt x="9578" y="5513"/>
                  </a:lnTo>
                  <a:cubicBezTo>
                    <a:pt x="9358" y="7813"/>
                    <a:pt x="7436" y="9609"/>
                    <a:pt x="5105" y="9609"/>
                  </a:cubicBezTo>
                  <a:cubicBezTo>
                    <a:pt x="2679" y="9609"/>
                    <a:pt x="663" y="7593"/>
                    <a:pt x="663" y="5167"/>
                  </a:cubicBezTo>
                  <a:cubicBezTo>
                    <a:pt x="663" y="2835"/>
                    <a:pt x="2490" y="914"/>
                    <a:pt x="4758" y="693"/>
                  </a:cubicBezTo>
                  <a:close/>
                  <a:moveTo>
                    <a:pt x="5105" y="0"/>
                  </a:moveTo>
                  <a:cubicBezTo>
                    <a:pt x="2269" y="0"/>
                    <a:pt x="1" y="2300"/>
                    <a:pt x="1" y="5104"/>
                  </a:cubicBezTo>
                  <a:cubicBezTo>
                    <a:pt x="1" y="7939"/>
                    <a:pt x="2269" y="10239"/>
                    <a:pt x="5105" y="10239"/>
                  </a:cubicBezTo>
                  <a:cubicBezTo>
                    <a:pt x="7940" y="10239"/>
                    <a:pt x="10240" y="7939"/>
                    <a:pt x="10240" y="5104"/>
                  </a:cubicBezTo>
                  <a:cubicBezTo>
                    <a:pt x="10240" y="4978"/>
                    <a:pt x="10083" y="4820"/>
                    <a:pt x="9925" y="4820"/>
                  </a:cubicBezTo>
                  <a:lnTo>
                    <a:pt x="5483" y="4820"/>
                  </a:lnTo>
                  <a:lnTo>
                    <a:pt x="5483" y="347"/>
                  </a:lnTo>
                  <a:cubicBezTo>
                    <a:pt x="5483" y="158"/>
                    <a:pt x="5325" y="0"/>
                    <a:pt x="510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61;p26">
              <a:extLst>
                <a:ext uri="{FF2B5EF4-FFF2-40B4-BE49-F238E27FC236}">
                  <a16:creationId xmlns:a16="http://schemas.microsoft.com/office/drawing/2014/main" id="{A201C44F-A266-ABE6-E5FF-589567F1B979}"/>
                </a:ext>
              </a:extLst>
            </p:cNvPr>
            <p:cNvSpPr/>
            <p:nvPr/>
          </p:nvSpPr>
          <p:spPr>
            <a:xfrm>
              <a:off x="-4057600" y="2046625"/>
              <a:ext cx="137875" cy="137875"/>
            </a:xfrm>
            <a:custGeom>
              <a:avLst/>
              <a:gdLst/>
              <a:ahLst/>
              <a:cxnLst/>
              <a:rect l="l" t="t" r="r" b="b"/>
              <a:pathLst>
                <a:path w="5515" h="5515" extrusionOk="0">
                  <a:moveTo>
                    <a:pt x="663" y="694"/>
                  </a:moveTo>
                  <a:cubicBezTo>
                    <a:pt x="2836" y="851"/>
                    <a:pt x="4601" y="2616"/>
                    <a:pt x="4758" y="4790"/>
                  </a:cubicBezTo>
                  <a:lnTo>
                    <a:pt x="663" y="4790"/>
                  </a:lnTo>
                  <a:lnTo>
                    <a:pt x="663" y="694"/>
                  </a:lnTo>
                  <a:close/>
                  <a:moveTo>
                    <a:pt x="348" y="1"/>
                  </a:moveTo>
                  <a:cubicBezTo>
                    <a:pt x="158" y="1"/>
                    <a:pt x="1" y="158"/>
                    <a:pt x="1" y="379"/>
                  </a:cubicBezTo>
                  <a:lnTo>
                    <a:pt x="1" y="5168"/>
                  </a:lnTo>
                  <a:cubicBezTo>
                    <a:pt x="1" y="5357"/>
                    <a:pt x="158" y="5514"/>
                    <a:pt x="348" y="5514"/>
                  </a:cubicBezTo>
                  <a:lnTo>
                    <a:pt x="5168" y="5514"/>
                  </a:lnTo>
                  <a:cubicBezTo>
                    <a:pt x="5357" y="5514"/>
                    <a:pt x="5514" y="5357"/>
                    <a:pt x="5514" y="5168"/>
                  </a:cubicBezTo>
                  <a:cubicBezTo>
                    <a:pt x="5483" y="3750"/>
                    <a:pt x="4979" y="2490"/>
                    <a:pt x="3971" y="1513"/>
                  </a:cubicBezTo>
                  <a:cubicBezTo>
                    <a:pt x="2994" y="536"/>
                    <a:pt x="1734" y="1"/>
                    <a:pt x="34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562;p26">
            <a:extLst>
              <a:ext uri="{FF2B5EF4-FFF2-40B4-BE49-F238E27FC236}">
                <a16:creationId xmlns:a16="http://schemas.microsoft.com/office/drawing/2014/main" id="{087EE9B0-0306-7A01-A3AD-F36ECE4837C2}"/>
              </a:ext>
            </a:extLst>
          </p:cNvPr>
          <p:cNvGrpSpPr/>
          <p:nvPr/>
        </p:nvGrpSpPr>
        <p:grpSpPr>
          <a:xfrm>
            <a:off x="7357823" y="5237243"/>
            <a:ext cx="574551" cy="576077"/>
            <a:chOff x="-1333200" y="2770450"/>
            <a:chExt cx="291450" cy="292225"/>
          </a:xfrm>
          <a:solidFill>
            <a:srgbClr val="6C7D9F"/>
          </a:solidFill>
        </p:grpSpPr>
        <p:sp>
          <p:nvSpPr>
            <p:cNvPr id="21" name="Google Shape;563;p26">
              <a:extLst>
                <a:ext uri="{FF2B5EF4-FFF2-40B4-BE49-F238E27FC236}">
                  <a16:creationId xmlns:a16="http://schemas.microsoft.com/office/drawing/2014/main" id="{164E260C-A6D3-6A6A-622D-0430B8D30CD6}"/>
                </a:ext>
              </a:extLst>
            </p:cNvPr>
            <p:cNvSpPr/>
            <p:nvPr/>
          </p:nvSpPr>
          <p:spPr>
            <a:xfrm>
              <a:off x="-1299325" y="2808250"/>
              <a:ext cx="222925" cy="134725"/>
            </a:xfrm>
            <a:custGeom>
              <a:avLst/>
              <a:gdLst/>
              <a:ahLst/>
              <a:cxnLst/>
              <a:rect l="l" t="t" r="r" b="b"/>
              <a:pathLst>
                <a:path w="8917" h="5389" extrusionOk="0">
                  <a:moveTo>
                    <a:pt x="7877" y="631"/>
                  </a:moveTo>
                  <a:cubicBezTo>
                    <a:pt x="8066" y="631"/>
                    <a:pt x="8223" y="789"/>
                    <a:pt x="8223" y="978"/>
                  </a:cubicBezTo>
                  <a:cubicBezTo>
                    <a:pt x="8223" y="1167"/>
                    <a:pt x="8066" y="1324"/>
                    <a:pt x="7877" y="1324"/>
                  </a:cubicBezTo>
                  <a:cubicBezTo>
                    <a:pt x="7656" y="1324"/>
                    <a:pt x="7498" y="1167"/>
                    <a:pt x="7498" y="978"/>
                  </a:cubicBezTo>
                  <a:cubicBezTo>
                    <a:pt x="7498" y="789"/>
                    <a:pt x="7656" y="631"/>
                    <a:pt x="7877" y="631"/>
                  </a:cubicBezTo>
                  <a:close/>
                  <a:moveTo>
                    <a:pt x="3056" y="1293"/>
                  </a:moveTo>
                  <a:cubicBezTo>
                    <a:pt x="3245" y="1293"/>
                    <a:pt x="3403" y="1450"/>
                    <a:pt x="3403" y="1639"/>
                  </a:cubicBezTo>
                  <a:cubicBezTo>
                    <a:pt x="3403" y="1828"/>
                    <a:pt x="3245" y="1986"/>
                    <a:pt x="3056" y="1986"/>
                  </a:cubicBezTo>
                  <a:cubicBezTo>
                    <a:pt x="2867" y="1986"/>
                    <a:pt x="2710" y="1828"/>
                    <a:pt x="2710" y="1639"/>
                  </a:cubicBezTo>
                  <a:cubicBezTo>
                    <a:pt x="2741" y="1450"/>
                    <a:pt x="2899" y="1293"/>
                    <a:pt x="3056" y="1293"/>
                  </a:cubicBezTo>
                  <a:close/>
                  <a:moveTo>
                    <a:pt x="5797" y="3340"/>
                  </a:moveTo>
                  <a:cubicBezTo>
                    <a:pt x="6018" y="3340"/>
                    <a:pt x="6175" y="3498"/>
                    <a:pt x="6175" y="3687"/>
                  </a:cubicBezTo>
                  <a:cubicBezTo>
                    <a:pt x="6175" y="3876"/>
                    <a:pt x="6018" y="4034"/>
                    <a:pt x="5797" y="4034"/>
                  </a:cubicBezTo>
                  <a:cubicBezTo>
                    <a:pt x="5608" y="4034"/>
                    <a:pt x="5451" y="3876"/>
                    <a:pt x="5451" y="3687"/>
                  </a:cubicBezTo>
                  <a:cubicBezTo>
                    <a:pt x="5451" y="3498"/>
                    <a:pt x="5608" y="3340"/>
                    <a:pt x="5797" y="3340"/>
                  </a:cubicBezTo>
                  <a:close/>
                  <a:moveTo>
                    <a:pt x="1008" y="4034"/>
                  </a:moveTo>
                  <a:cubicBezTo>
                    <a:pt x="1198" y="4034"/>
                    <a:pt x="1355" y="4191"/>
                    <a:pt x="1355" y="4412"/>
                  </a:cubicBezTo>
                  <a:cubicBezTo>
                    <a:pt x="1355" y="4601"/>
                    <a:pt x="1198" y="4758"/>
                    <a:pt x="1008" y="4758"/>
                  </a:cubicBezTo>
                  <a:cubicBezTo>
                    <a:pt x="819" y="4758"/>
                    <a:pt x="662" y="4601"/>
                    <a:pt x="662" y="4412"/>
                  </a:cubicBezTo>
                  <a:cubicBezTo>
                    <a:pt x="662" y="4191"/>
                    <a:pt x="819" y="4034"/>
                    <a:pt x="1008" y="4034"/>
                  </a:cubicBezTo>
                  <a:close/>
                  <a:moveTo>
                    <a:pt x="7908" y="1"/>
                  </a:moveTo>
                  <a:cubicBezTo>
                    <a:pt x="7341" y="1"/>
                    <a:pt x="6868" y="474"/>
                    <a:pt x="6868" y="1009"/>
                  </a:cubicBezTo>
                  <a:cubicBezTo>
                    <a:pt x="6868" y="1198"/>
                    <a:pt x="6963" y="1419"/>
                    <a:pt x="7026" y="1576"/>
                  </a:cubicBezTo>
                  <a:lnTo>
                    <a:pt x="6112" y="2742"/>
                  </a:lnTo>
                  <a:cubicBezTo>
                    <a:pt x="6032" y="2722"/>
                    <a:pt x="5943" y="2711"/>
                    <a:pt x="5850" y="2711"/>
                  </a:cubicBezTo>
                  <a:cubicBezTo>
                    <a:pt x="5650" y="2711"/>
                    <a:pt x="5434" y="2760"/>
                    <a:pt x="5262" y="2868"/>
                  </a:cubicBezTo>
                  <a:lnTo>
                    <a:pt x="4096" y="1954"/>
                  </a:lnTo>
                  <a:cubicBezTo>
                    <a:pt x="4127" y="1891"/>
                    <a:pt x="4127" y="1765"/>
                    <a:pt x="4127" y="1639"/>
                  </a:cubicBezTo>
                  <a:cubicBezTo>
                    <a:pt x="4127" y="1104"/>
                    <a:pt x="3655" y="631"/>
                    <a:pt x="3088" y="631"/>
                  </a:cubicBezTo>
                  <a:cubicBezTo>
                    <a:pt x="2552" y="631"/>
                    <a:pt x="2080" y="1104"/>
                    <a:pt x="2080" y="1639"/>
                  </a:cubicBezTo>
                  <a:cubicBezTo>
                    <a:pt x="2080" y="1828"/>
                    <a:pt x="2143" y="2049"/>
                    <a:pt x="2237" y="2206"/>
                  </a:cubicBezTo>
                  <a:lnTo>
                    <a:pt x="1324" y="3372"/>
                  </a:lnTo>
                  <a:cubicBezTo>
                    <a:pt x="1261" y="3340"/>
                    <a:pt x="1134" y="3340"/>
                    <a:pt x="1008" y="3340"/>
                  </a:cubicBezTo>
                  <a:cubicBezTo>
                    <a:pt x="441" y="3340"/>
                    <a:pt x="0" y="3813"/>
                    <a:pt x="0" y="4349"/>
                  </a:cubicBezTo>
                  <a:cubicBezTo>
                    <a:pt x="0" y="4947"/>
                    <a:pt x="441" y="5388"/>
                    <a:pt x="1008" y="5388"/>
                  </a:cubicBezTo>
                  <a:cubicBezTo>
                    <a:pt x="1576" y="5388"/>
                    <a:pt x="2017" y="4916"/>
                    <a:pt x="2017" y="4349"/>
                  </a:cubicBezTo>
                  <a:cubicBezTo>
                    <a:pt x="2017" y="4160"/>
                    <a:pt x="1954" y="3971"/>
                    <a:pt x="1859" y="3813"/>
                  </a:cubicBezTo>
                  <a:lnTo>
                    <a:pt x="2773" y="2616"/>
                  </a:lnTo>
                  <a:cubicBezTo>
                    <a:pt x="2875" y="2650"/>
                    <a:pt x="2980" y="2667"/>
                    <a:pt x="3087" y="2667"/>
                  </a:cubicBezTo>
                  <a:cubicBezTo>
                    <a:pt x="3278" y="2667"/>
                    <a:pt x="3473" y="2611"/>
                    <a:pt x="3655" y="2490"/>
                  </a:cubicBezTo>
                  <a:lnTo>
                    <a:pt x="4821" y="3403"/>
                  </a:lnTo>
                  <a:cubicBezTo>
                    <a:pt x="4789" y="3498"/>
                    <a:pt x="4789" y="3624"/>
                    <a:pt x="4789" y="3719"/>
                  </a:cubicBezTo>
                  <a:cubicBezTo>
                    <a:pt x="4789" y="4286"/>
                    <a:pt x="5262" y="4758"/>
                    <a:pt x="5797" y="4758"/>
                  </a:cubicBezTo>
                  <a:cubicBezTo>
                    <a:pt x="6364" y="4758"/>
                    <a:pt x="6837" y="4286"/>
                    <a:pt x="6837" y="3719"/>
                  </a:cubicBezTo>
                  <a:cubicBezTo>
                    <a:pt x="6837" y="3529"/>
                    <a:pt x="6742" y="3340"/>
                    <a:pt x="6679" y="3183"/>
                  </a:cubicBezTo>
                  <a:lnTo>
                    <a:pt x="7593" y="1986"/>
                  </a:lnTo>
                  <a:cubicBezTo>
                    <a:pt x="7656" y="2049"/>
                    <a:pt x="7782" y="2049"/>
                    <a:pt x="7908" y="2049"/>
                  </a:cubicBezTo>
                  <a:cubicBezTo>
                    <a:pt x="8444" y="2049"/>
                    <a:pt x="8916" y="1576"/>
                    <a:pt x="8916" y="1009"/>
                  </a:cubicBezTo>
                  <a:cubicBezTo>
                    <a:pt x="8916" y="474"/>
                    <a:pt x="8444" y="1"/>
                    <a:pt x="790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64;p26">
              <a:extLst>
                <a:ext uri="{FF2B5EF4-FFF2-40B4-BE49-F238E27FC236}">
                  <a16:creationId xmlns:a16="http://schemas.microsoft.com/office/drawing/2014/main" id="{63E57F86-BCCC-9163-C0EE-83BB0BBBCA20}"/>
                </a:ext>
              </a:extLst>
            </p:cNvPr>
            <p:cNvSpPr/>
            <p:nvPr/>
          </p:nvSpPr>
          <p:spPr>
            <a:xfrm>
              <a:off x="-1333200" y="2770450"/>
              <a:ext cx="291450" cy="292225"/>
            </a:xfrm>
            <a:custGeom>
              <a:avLst/>
              <a:gdLst/>
              <a:ahLst/>
              <a:cxnLst/>
              <a:rect l="l" t="t" r="r" b="b"/>
              <a:pathLst>
                <a:path w="11658" h="11689" extrusionOk="0">
                  <a:moveTo>
                    <a:pt x="10586" y="725"/>
                  </a:moveTo>
                  <a:cubicBezTo>
                    <a:pt x="10807" y="725"/>
                    <a:pt x="10964" y="883"/>
                    <a:pt x="10964" y="1072"/>
                  </a:cubicBezTo>
                  <a:lnTo>
                    <a:pt x="10964" y="7593"/>
                  </a:lnTo>
                  <a:lnTo>
                    <a:pt x="631" y="7593"/>
                  </a:lnTo>
                  <a:lnTo>
                    <a:pt x="631" y="1072"/>
                  </a:lnTo>
                  <a:cubicBezTo>
                    <a:pt x="662" y="883"/>
                    <a:pt x="820" y="725"/>
                    <a:pt x="977" y="725"/>
                  </a:cubicBezTo>
                  <a:close/>
                  <a:moveTo>
                    <a:pt x="10996" y="8286"/>
                  </a:moveTo>
                  <a:lnTo>
                    <a:pt x="10996" y="8633"/>
                  </a:lnTo>
                  <a:cubicBezTo>
                    <a:pt x="10996" y="8822"/>
                    <a:pt x="10838" y="8980"/>
                    <a:pt x="10618" y="8980"/>
                  </a:cubicBezTo>
                  <a:lnTo>
                    <a:pt x="1009" y="8980"/>
                  </a:lnTo>
                  <a:cubicBezTo>
                    <a:pt x="820" y="8980"/>
                    <a:pt x="662" y="8822"/>
                    <a:pt x="662" y="8633"/>
                  </a:cubicBezTo>
                  <a:lnTo>
                    <a:pt x="662" y="8286"/>
                  </a:lnTo>
                  <a:close/>
                  <a:moveTo>
                    <a:pt x="6617" y="9641"/>
                  </a:moveTo>
                  <a:lnTo>
                    <a:pt x="6932" y="11027"/>
                  </a:lnTo>
                  <a:lnTo>
                    <a:pt x="4632" y="11027"/>
                  </a:lnTo>
                  <a:lnTo>
                    <a:pt x="4947" y="9641"/>
                  </a:lnTo>
                  <a:close/>
                  <a:moveTo>
                    <a:pt x="1009" y="1"/>
                  </a:moveTo>
                  <a:cubicBezTo>
                    <a:pt x="473" y="1"/>
                    <a:pt x="1" y="473"/>
                    <a:pt x="1" y="1040"/>
                  </a:cubicBezTo>
                  <a:lnTo>
                    <a:pt x="1" y="8570"/>
                  </a:lnTo>
                  <a:cubicBezTo>
                    <a:pt x="1" y="9137"/>
                    <a:pt x="473" y="9610"/>
                    <a:pt x="1009" y="9610"/>
                  </a:cubicBezTo>
                  <a:lnTo>
                    <a:pt x="4285" y="9610"/>
                  </a:lnTo>
                  <a:lnTo>
                    <a:pt x="3970" y="10996"/>
                  </a:lnTo>
                  <a:lnTo>
                    <a:pt x="3057" y="10996"/>
                  </a:lnTo>
                  <a:cubicBezTo>
                    <a:pt x="2868" y="10996"/>
                    <a:pt x="2710" y="11153"/>
                    <a:pt x="2710" y="11342"/>
                  </a:cubicBezTo>
                  <a:cubicBezTo>
                    <a:pt x="2710" y="11531"/>
                    <a:pt x="2868" y="11689"/>
                    <a:pt x="3057" y="11689"/>
                  </a:cubicBezTo>
                  <a:lnTo>
                    <a:pt x="8538" y="11689"/>
                  </a:lnTo>
                  <a:cubicBezTo>
                    <a:pt x="8727" y="11689"/>
                    <a:pt x="8885" y="11531"/>
                    <a:pt x="8885" y="11342"/>
                  </a:cubicBezTo>
                  <a:cubicBezTo>
                    <a:pt x="8885" y="11153"/>
                    <a:pt x="8727" y="10996"/>
                    <a:pt x="8538" y="10996"/>
                  </a:cubicBezTo>
                  <a:lnTo>
                    <a:pt x="7625" y="10996"/>
                  </a:lnTo>
                  <a:lnTo>
                    <a:pt x="7310" y="9610"/>
                  </a:lnTo>
                  <a:lnTo>
                    <a:pt x="10618" y="9610"/>
                  </a:lnTo>
                  <a:cubicBezTo>
                    <a:pt x="11185" y="9610"/>
                    <a:pt x="11657" y="9137"/>
                    <a:pt x="11657" y="8570"/>
                  </a:cubicBezTo>
                  <a:lnTo>
                    <a:pt x="11657" y="1040"/>
                  </a:lnTo>
                  <a:cubicBezTo>
                    <a:pt x="11657" y="473"/>
                    <a:pt x="11185" y="1"/>
                    <a:pt x="106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565;p26">
            <a:extLst>
              <a:ext uri="{FF2B5EF4-FFF2-40B4-BE49-F238E27FC236}">
                <a16:creationId xmlns:a16="http://schemas.microsoft.com/office/drawing/2014/main" id="{96F049F7-E188-E83C-8C83-3A56225C5AAE}"/>
              </a:ext>
            </a:extLst>
          </p:cNvPr>
          <p:cNvGrpSpPr/>
          <p:nvPr/>
        </p:nvGrpSpPr>
        <p:grpSpPr>
          <a:xfrm>
            <a:off x="7356270" y="4114083"/>
            <a:ext cx="577654" cy="574551"/>
            <a:chOff x="-5635200" y="2037975"/>
            <a:chExt cx="293025" cy="291450"/>
          </a:xfrm>
          <a:solidFill>
            <a:srgbClr val="6C7D9F"/>
          </a:solidFill>
        </p:grpSpPr>
        <p:sp>
          <p:nvSpPr>
            <p:cNvPr id="24" name="Google Shape;566;p26">
              <a:extLst>
                <a:ext uri="{FF2B5EF4-FFF2-40B4-BE49-F238E27FC236}">
                  <a16:creationId xmlns:a16="http://schemas.microsoft.com/office/drawing/2014/main" id="{D32D0B3F-2A72-6F60-9447-AE7B0400E500}"/>
                </a:ext>
              </a:extLst>
            </p:cNvPr>
            <p:cNvSpPr/>
            <p:nvPr/>
          </p:nvSpPr>
          <p:spPr>
            <a:xfrm>
              <a:off x="-5635200" y="2037975"/>
              <a:ext cx="293025" cy="291450"/>
            </a:xfrm>
            <a:custGeom>
              <a:avLst/>
              <a:gdLst/>
              <a:ahLst/>
              <a:cxnLst/>
              <a:rect l="l" t="t" r="r" b="b"/>
              <a:pathLst>
                <a:path w="11721" h="11658" extrusionOk="0">
                  <a:moveTo>
                    <a:pt x="2395" y="725"/>
                  </a:moveTo>
                  <a:cubicBezTo>
                    <a:pt x="2930" y="725"/>
                    <a:pt x="3403" y="1197"/>
                    <a:pt x="3403" y="1733"/>
                  </a:cubicBezTo>
                  <a:cubicBezTo>
                    <a:pt x="3403" y="2300"/>
                    <a:pt x="2930" y="2773"/>
                    <a:pt x="2395" y="2773"/>
                  </a:cubicBezTo>
                  <a:cubicBezTo>
                    <a:pt x="1828" y="2773"/>
                    <a:pt x="1355" y="2300"/>
                    <a:pt x="1355" y="1733"/>
                  </a:cubicBezTo>
                  <a:cubicBezTo>
                    <a:pt x="1355" y="1197"/>
                    <a:pt x="1828" y="725"/>
                    <a:pt x="2395" y="725"/>
                  </a:cubicBezTo>
                  <a:close/>
                  <a:moveTo>
                    <a:pt x="10303" y="725"/>
                  </a:moveTo>
                  <a:lnTo>
                    <a:pt x="10303" y="6585"/>
                  </a:lnTo>
                  <a:lnTo>
                    <a:pt x="10334" y="6585"/>
                  </a:lnTo>
                  <a:cubicBezTo>
                    <a:pt x="10334" y="6774"/>
                    <a:pt x="10177" y="6931"/>
                    <a:pt x="9988" y="6931"/>
                  </a:cubicBezTo>
                  <a:lnTo>
                    <a:pt x="4789" y="6931"/>
                  </a:lnTo>
                  <a:lnTo>
                    <a:pt x="4789" y="5167"/>
                  </a:lnTo>
                  <a:cubicBezTo>
                    <a:pt x="4789" y="4253"/>
                    <a:pt x="4285" y="3434"/>
                    <a:pt x="3498" y="3025"/>
                  </a:cubicBezTo>
                  <a:cubicBezTo>
                    <a:pt x="3844" y="2710"/>
                    <a:pt x="4096" y="2237"/>
                    <a:pt x="4096" y="1733"/>
                  </a:cubicBezTo>
                  <a:cubicBezTo>
                    <a:pt x="4096" y="1355"/>
                    <a:pt x="3970" y="977"/>
                    <a:pt x="3718" y="725"/>
                  </a:cubicBezTo>
                  <a:close/>
                  <a:moveTo>
                    <a:pt x="2710" y="3466"/>
                  </a:moveTo>
                  <a:cubicBezTo>
                    <a:pt x="3498" y="3623"/>
                    <a:pt x="4096" y="4316"/>
                    <a:pt x="4096" y="5167"/>
                  </a:cubicBezTo>
                  <a:lnTo>
                    <a:pt x="4096" y="7246"/>
                  </a:lnTo>
                  <a:cubicBezTo>
                    <a:pt x="4128" y="7435"/>
                    <a:pt x="3970" y="7593"/>
                    <a:pt x="3750" y="7593"/>
                  </a:cubicBezTo>
                  <a:cubicBezTo>
                    <a:pt x="3561" y="7593"/>
                    <a:pt x="3403" y="7750"/>
                    <a:pt x="3403" y="7971"/>
                  </a:cubicBezTo>
                  <a:lnTo>
                    <a:pt x="3403" y="10712"/>
                  </a:lnTo>
                  <a:cubicBezTo>
                    <a:pt x="3403" y="10901"/>
                    <a:pt x="3246" y="11058"/>
                    <a:pt x="3056" y="11058"/>
                  </a:cubicBezTo>
                  <a:lnTo>
                    <a:pt x="1670" y="11058"/>
                  </a:lnTo>
                  <a:cubicBezTo>
                    <a:pt x="1481" y="11058"/>
                    <a:pt x="1324" y="10901"/>
                    <a:pt x="1324" y="10712"/>
                  </a:cubicBezTo>
                  <a:lnTo>
                    <a:pt x="1324" y="7971"/>
                  </a:lnTo>
                  <a:cubicBezTo>
                    <a:pt x="1324" y="7750"/>
                    <a:pt x="1166" y="7593"/>
                    <a:pt x="977" y="7593"/>
                  </a:cubicBezTo>
                  <a:cubicBezTo>
                    <a:pt x="788" y="7593"/>
                    <a:pt x="631" y="7435"/>
                    <a:pt x="631" y="7246"/>
                  </a:cubicBezTo>
                  <a:lnTo>
                    <a:pt x="631" y="5167"/>
                  </a:lnTo>
                  <a:cubicBezTo>
                    <a:pt x="631" y="4316"/>
                    <a:pt x="1198" y="3623"/>
                    <a:pt x="1985" y="3466"/>
                  </a:cubicBezTo>
                  <a:lnTo>
                    <a:pt x="1985" y="5829"/>
                  </a:lnTo>
                  <a:cubicBezTo>
                    <a:pt x="1985" y="6018"/>
                    <a:pt x="2143" y="6175"/>
                    <a:pt x="2363" y="6175"/>
                  </a:cubicBezTo>
                  <a:cubicBezTo>
                    <a:pt x="2552" y="6175"/>
                    <a:pt x="2710" y="6018"/>
                    <a:pt x="2710" y="5829"/>
                  </a:cubicBezTo>
                  <a:lnTo>
                    <a:pt x="2710" y="3466"/>
                  </a:lnTo>
                  <a:close/>
                  <a:moveTo>
                    <a:pt x="2395" y="0"/>
                  </a:moveTo>
                  <a:cubicBezTo>
                    <a:pt x="1450" y="0"/>
                    <a:pt x="694" y="756"/>
                    <a:pt x="694" y="1702"/>
                  </a:cubicBezTo>
                  <a:cubicBezTo>
                    <a:pt x="694" y="2206"/>
                    <a:pt x="946" y="2678"/>
                    <a:pt x="1292" y="2993"/>
                  </a:cubicBezTo>
                  <a:cubicBezTo>
                    <a:pt x="536" y="3403"/>
                    <a:pt x="1" y="4222"/>
                    <a:pt x="1" y="5136"/>
                  </a:cubicBezTo>
                  <a:lnTo>
                    <a:pt x="1" y="7215"/>
                  </a:lnTo>
                  <a:cubicBezTo>
                    <a:pt x="1" y="7656"/>
                    <a:pt x="253" y="8034"/>
                    <a:pt x="662" y="8192"/>
                  </a:cubicBezTo>
                  <a:lnTo>
                    <a:pt x="662" y="10649"/>
                  </a:lnTo>
                  <a:cubicBezTo>
                    <a:pt x="662" y="11184"/>
                    <a:pt x="1135" y="11657"/>
                    <a:pt x="1670" y="11657"/>
                  </a:cubicBezTo>
                  <a:lnTo>
                    <a:pt x="3056" y="11657"/>
                  </a:lnTo>
                  <a:cubicBezTo>
                    <a:pt x="3624" y="11657"/>
                    <a:pt x="4096" y="11184"/>
                    <a:pt x="4096" y="10649"/>
                  </a:cubicBezTo>
                  <a:lnTo>
                    <a:pt x="4096" y="8192"/>
                  </a:lnTo>
                  <a:cubicBezTo>
                    <a:pt x="4348" y="8065"/>
                    <a:pt x="4600" y="7876"/>
                    <a:pt x="4726" y="7561"/>
                  </a:cubicBezTo>
                  <a:lnTo>
                    <a:pt x="9988" y="7561"/>
                  </a:lnTo>
                  <a:cubicBezTo>
                    <a:pt x="10555" y="7561"/>
                    <a:pt x="11027" y="7089"/>
                    <a:pt x="11027" y="6553"/>
                  </a:cubicBezTo>
                  <a:lnTo>
                    <a:pt x="11027" y="662"/>
                  </a:lnTo>
                  <a:lnTo>
                    <a:pt x="11374" y="662"/>
                  </a:lnTo>
                  <a:cubicBezTo>
                    <a:pt x="11563" y="662"/>
                    <a:pt x="11720" y="504"/>
                    <a:pt x="11720" y="315"/>
                  </a:cubicBezTo>
                  <a:cubicBezTo>
                    <a:pt x="11720" y="158"/>
                    <a:pt x="11563" y="0"/>
                    <a:pt x="1137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67;p26">
              <a:extLst>
                <a:ext uri="{FF2B5EF4-FFF2-40B4-BE49-F238E27FC236}">
                  <a16:creationId xmlns:a16="http://schemas.microsoft.com/office/drawing/2014/main" id="{549AB8D2-61B6-3AE4-DA9C-F223808883A6}"/>
                </a:ext>
              </a:extLst>
            </p:cNvPr>
            <p:cNvSpPr/>
            <p:nvPr/>
          </p:nvSpPr>
          <p:spPr>
            <a:xfrm>
              <a:off x="-5496575" y="2072625"/>
              <a:ext cx="102425" cy="102425"/>
            </a:xfrm>
            <a:custGeom>
              <a:avLst/>
              <a:gdLst/>
              <a:ahLst/>
              <a:cxnLst/>
              <a:rect l="l" t="t" r="r" b="b"/>
              <a:pathLst>
                <a:path w="4097" h="4097" extrusionOk="0">
                  <a:moveTo>
                    <a:pt x="2395" y="725"/>
                  </a:moveTo>
                  <a:cubicBezTo>
                    <a:pt x="2867" y="851"/>
                    <a:pt x="3245" y="1229"/>
                    <a:pt x="3371" y="1733"/>
                  </a:cubicBezTo>
                  <a:lnTo>
                    <a:pt x="2395" y="1733"/>
                  </a:lnTo>
                  <a:lnTo>
                    <a:pt x="2395" y="725"/>
                  </a:lnTo>
                  <a:close/>
                  <a:moveTo>
                    <a:pt x="1733" y="757"/>
                  </a:moveTo>
                  <a:lnTo>
                    <a:pt x="1733" y="2080"/>
                  </a:lnTo>
                  <a:cubicBezTo>
                    <a:pt x="1733" y="2269"/>
                    <a:pt x="1891" y="2426"/>
                    <a:pt x="2080" y="2426"/>
                  </a:cubicBezTo>
                  <a:lnTo>
                    <a:pt x="3403" y="2426"/>
                  </a:lnTo>
                  <a:cubicBezTo>
                    <a:pt x="3245" y="3025"/>
                    <a:pt x="2741" y="3466"/>
                    <a:pt x="2080" y="3466"/>
                  </a:cubicBezTo>
                  <a:cubicBezTo>
                    <a:pt x="1324" y="3466"/>
                    <a:pt x="693" y="2836"/>
                    <a:pt x="693" y="2080"/>
                  </a:cubicBezTo>
                  <a:cubicBezTo>
                    <a:pt x="693" y="1418"/>
                    <a:pt x="1135" y="851"/>
                    <a:pt x="1733" y="757"/>
                  </a:cubicBezTo>
                  <a:close/>
                  <a:moveTo>
                    <a:pt x="2048" y="0"/>
                  </a:moveTo>
                  <a:cubicBezTo>
                    <a:pt x="883" y="0"/>
                    <a:pt x="0" y="914"/>
                    <a:pt x="0" y="2048"/>
                  </a:cubicBezTo>
                  <a:cubicBezTo>
                    <a:pt x="0" y="3182"/>
                    <a:pt x="946" y="4096"/>
                    <a:pt x="2048" y="4096"/>
                  </a:cubicBezTo>
                  <a:cubicBezTo>
                    <a:pt x="3182" y="4096"/>
                    <a:pt x="4096" y="3182"/>
                    <a:pt x="4096" y="2048"/>
                  </a:cubicBezTo>
                  <a:cubicBezTo>
                    <a:pt x="4096" y="914"/>
                    <a:pt x="3182" y="0"/>
                    <a:pt x="204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6" name="Google Shape;568;p26">
            <a:extLst>
              <a:ext uri="{FF2B5EF4-FFF2-40B4-BE49-F238E27FC236}">
                <a16:creationId xmlns:a16="http://schemas.microsoft.com/office/drawing/2014/main" id="{A09BB7CD-20BD-FD35-D917-2EF0BCFA72C6}"/>
              </a:ext>
            </a:extLst>
          </p:cNvPr>
          <p:cNvCxnSpPr>
            <a:cxnSpLocks/>
          </p:cNvCxnSpPr>
          <p:nvPr/>
        </p:nvCxnSpPr>
        <p:spPr>
          <a:xfrm rot="10800000" flipV="1">
            <a:off x="2576859" y="1963097"/>
            <a:ext cx="4662767" cy="828856"/>
          </a:xfrm>
          <a:prstGeom prst="bentConnector3">
            <a:avLst>
              <a:gd name="adj1" fmla="val 72334"/>
            </a:avLst>
          </a:prstGeom>
          <a:noFill/>
          <a:ln w="19050" cap="flat" cmpd="sng">
            <a:solidFill>
              <a:srgbClr val="D5A021"/>
            </a:solidFill>
            <a:prstDash val="solid"/>
            <a:round/>
            <a:headEnd type="none" w="med" len="med"/>
            <a:tailEnd type="oval" w="med" len="med"/>
          </a:ln>
        </p:spPr>
      </p:cxnSp>
      <p:cxnSp>
        <p:nvCxnSpPr>
          <p:cNvPr id="27" name="Google Shape;569;p26">
            <a:extLst>
              <a:ext uri="{FF2B5EF4-FFF2-40B4-BE49-F238E27FC236}">
                <a16:creationId xmlns:a16="http://schemas.microsoft.com/office/drawing/2014/main" id="{687FF11C-C7AE-CDB6-7BED-195BA54D703C}"/>
              </a:ext>
            </a:extLst>
          </p:cNvPr>
          <p:cNvCxnSpPr>
            <a:cxnSpLocks/>
          </p:cNvCxnSpPr>
          <p:nvPr/>
        </p:nvCxnSpPr>
        <p:spPr>
          <a:xfrm rot="10800000">
            <a:off x="3294507" y="3242499"/>
            <a:ext cx="3883334" cy="74089"/>
          </a:xfrm>
          <a:prstGeom prst="bentConnector3">
            <a:avLst>
              <a:gd name="adj1" fmla="val 41824"/>
            </a:avLst>
          </a:prstGeom>
          <a:noFill/>
          <a:ln w="19050" cap="flat" cmpd="sng">
            <a:solidFill>
              <a:srgbClr val="D5A021"/>
            </a:solidFill>
            <a:prstDash val="solid"/>
            <a:round/>
            <a:headEnd type="none" w="med" len="med"/>
            <a:tailEnd type="oval" w="med" len="med"/>
          </a:ln>
        </p:spPr>
      </p:cxnSp>
      <p:cxnSp>
        <p:nvCxnSpPr>
          <p:cNvPr id="29" name="Google Shape;570;p26">
            <a:extLst>
              <a:ext uri="{FF2B5EF4-FFF2-40B4-BE49-F238E27FC236}">
                <a16:creationId xmlns:a16="http://schemas.microsoft.com/office/drawing/2014/main" id="{EDD3FDE7-E65F-CF13-FE90-B09CB9FBB55A}"/>
              </a:ext>
            </a:extLst>
          </p:cNvPr>
          <p:cNvCxnSpPr>
            <a:cxnSpLocks/>
          </p:cNvCxnSpPr>
          <p:nvPr/>
        </p:nvCxnSpPr>
        <p:spPr>
          <a:xfrm rot="10800000">
            <a:off x="3013101" y="3763089"/>
            <a:ext cx="4164740" cy="615247"/>
          </a:xfrm>
          <a:prstGeom prst="bentConnector3">
            <a:avLst>
              <a:gd name="adj1" fmla="val 36583"/>
            </a:avLst>
          </a:prstGeom>
          <a:noFill/>
          <a:ln w="19050" cap="flat" cmpd="sng">
            <a:solidFill>
              <a:srgbClr val="D5A021"/>
            </a:solidFill>
            <a:prstDash val="solid"/>
            <a:round/>
            <a:headEnd type="none" w="med" len="med"/>
            <a:tailEnd type="oval" w="med" len="med"/>
          </a:ln>
        </p:spPr>
      </p:cxnSp>
      <p:cxnSp>
        <p:nvCxnSpPr>
          <p:cNvPr id="30" name="Google Shape;571;p26">
            <a:extLst>
              <a:ext uri="{FF2B5EF4-FFF2-40B4-BE49-F238E27FC236}">
                <a16:creationId xmlns:a16="http://schemas.microsoft.com/office/drawing/2014/main" id="{89FB43CB-D486-C53F-B4AC-EA3F5929FE6B}"/>
              </a:ext>
            </a:extLst>
          </p:cNvPr>
          <p:cNvCxnSpPr>
            <a:cxnSpLocks/>
          </p:cNvCxnSpPr>
          <p:nvPr/>
        </p:nvCxnSpPr>
        <p:spPr>
          <a:xfrm rot="10800000">
            <a:off x="1985577" y="4663800"/>
            <a:ext cx="5192265" cy="892220"/>
          </a:xfrm>
          <a:prstGeom prst="bentConnector3">
            <a:avLst>
              <a:gd name="adj1" fmla="val 50000"/>
            </a:avLst>
          </a:prstGeom>
          <a:noFill/>
          <a:ln w="19050" cap="flat" cmpd="sng">
            <a:solidFill>
              <a:srgbClr val="D5A021"/>
            </a:solidFill>
            <a:prstDash val="solid"/>
            <a:round/>
            <a:headEnd type="none" w="med" len="med"/>
            <a:tailEnd type="oval" w="med" len="med"/>
          </a:ln>
        </p:spPr>
      </p:cxnSp>
      <p:sp>
        <p:nvSpPr>
          <p:cNvPr id="31" name="TextBox 30">
            <a:extLst>
              <a:ext uri="{FF2B5EF4-FFF2-40B4-BE49-F238E27FC236}">
                <a16:creationId xmlns:a16="http://schemas.microsoft.com/office/drawing/2014/main" id="{25F32DB0-6C0B-1EFB-1A76-D0CE4E65ACA8}"/>
              </a:ext>
            </a:extLst>
          </p:cNvPr>
          <p:cNvSpPr txBox="1"/>
          <p:nvPr/>
        </p:nvSpPr>
        <p:spPr>
          <a:xfrm>
            <a:off x="8040941" y="1535186"/>
            <a:ext cx="3749226" cy="1041054"/>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32" name="TextBox 31">
            <a:extLst>
              <a:ext uri="{FF2B5EF4-FFF2-40B4-BE49-F238E27FC236}">
                <a16:creationId xmlns:a16="http://schemas.microsoft.com/office/drawing/2014/main" id="{56D29A3C-650F-9BE7-0DA5-DA74C67C25DD}"/>
              </a:ext>
            </a:extLst>
          </p:cNvPr>
          <p:cNvSpPr txBox="1"/>
          <p:nvPr/>
        </p:nvSpPr>
        <p:spPr>
          <a:xfrm>
            <a:off x="8040941" y="2778703"/>
            <a:ext cx="3749226"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34" name="TextBox 33">
            <a:extLst>
              <a:ext uri="{FF2B5EF4-FFF2-40B4-BE49-F238E27FC236}">
                <a16:creationId xmlns:a16="http://schemas.microsoft.com/office/drawing/2014/main" id="{5B07C985-9790-D628-C289-B15267B2B53D}"/>
              </a:ext>
            </a:extLst>
          </p:cNvPr>
          <p:cNvSpPr txBox="1"/>
          <p:nvPr/>
        </p:nvSpPr>
        <p:spPr>
          <a:xfrm>
            <a:off x="8064844" y="3869364"/>
            <a:ext cx="3749226"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35" name="TextBox 34">
            <a:extLst>
              <a:ext uri="{FF2B5EF4-FFF2-40B4-BE49-F238E27FC236}">
                <a16:creationId xmlns:a16="http://schemas.microsoft.com/office/drawing/2014/main" id="{BD35828F-6452-01DD-8FB5-4B94202FCFA4}"/>
              </a:ext>
            </a:extLst>
          </p:cNvPr>
          <p:cNvSpPr txBox="1"/>
          <p:nvPr/>
        </p:nvSpPr>
        <p:spPr>
          <a:xfrm>
            <a:off x="8054517" y="5082900"/>
            <a:ext cx="3749226"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Tree>
    <p:extLst>
      <p:ext uri="{BB962C8B-B14F-4D97-AF65-F5344CB8AC3E}">
        <p14:creationId xmlns:p14="http://schemas.microsoft.com/office/powerpoint/2010/main" val="258652385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down)">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right)">
                                      <p:cBhvr>
                                        <p:cTn id="57" dur="500"/>
                                        <p:tgtEl>
                                          <p:spTgt spid="3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right)">
                                      <p:cBhvr>
                                        <p:cTn id="62" dur="500"/>
                                        <p:tgtEl>
                                          <p:spTgt spid="3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right)">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p:bldP spid="32"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مبانی نظری پژوهش</a:t>
            </a:r>
            <a:endParaRPr lang="en-US" sz="1400" dirty="0">
              <a:solidFill>
                <a:srgbClr val="FFFF00"/>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20346262-36BB-0E8A-531C-C4E8E7B7A518}"/>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576;p27">
            <a:extLst>
              <a:ext uri="{FF2B5EF4-FFF2-40B4-BE49-F238E27FC236}">
                <a16:creationId xmlns:a16="http://schemas.microsoft.com/office/drawing/2014/main" id="{028815A8-2980-37C7-2A17-0B7AF693C6F3}"/>
              </a:ext>
            </a:extLst>
          </p:cNvPr>
          <p:cNvSpPr/>
          <p:nvPr/>
        </p:nvSpPr>
        <p:spPr>
          <a:xfrm>
            <a:off x="6577132" y="2051540"/>
            <a:ext cx="4813750" cy="3924077"/>
          </a:xfrm>
          <a:prstGeom prst="roundRect">
            <a:avLst>
              <a:gd name="adj" fmla="val 7339"/>
            </a:avLst>
          </a:prstGeom>
          <a:solidFill>
            <a:srgbClr val="EAEAEA"/>
          </a:solidFill>
          <a:ln w="19050" cap="flat" cmpd="sng">
            <a:solidFill>
              <a:srgbClr val="0D2B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77;p27">
            <a:extLst>
              <a:ext uri="{FF2B5EF4-FFF2-40B4-BE49-F238E27FC236}">
                <a16:creationId xmlns:a16="http://schemas.microsoft.com/office/drawing/2014/main" id="{5CB7F60E-8458-D065-1FE4-FA6747F45B77}"/>
              </a:ext>
            </a:extLst>
          </p:cNvPr>
          <p:cNvSpPr/>
          <p:nvPr/>
        </p:nvSpPr>
        <p:spPr>
          <a:xfrm>
            <a:off x="7071068" y="1607242"/>
            <a:ext cx="3826002" cy="725602"/>
          </a:xfrm>
          <a:prstGeom prst="roundRect">
            <a:avLst>
              <a:gd name="adj"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79;p27">
            <a:extLst>
              <a:ext uri="{FF2B5EF4-FFF2-40B4-BE49-F238E27FC236}">
                <a16:creationId xmlns:a16="http://schemas.microsoft.com/office/drawing/2014/main" id="{948D6AD2-4494-DDCD-5C80-3C23E0171C9D}"/>
              </a:ext>
            </a:extLst>
          </p:cNvPr>
          <p:cNvSpPr/>
          <p:nvPr/>
        </p:nvSpPr>
        <p:spPr>
          <a:xfrm>
            <a:off x="7101240" y="2688363"/>
            <a:ext cx="1473326" cy="1473326"/>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80;p27">
            <a:extLst>
              <a:ext uri="{FF2B5EF4-FFF2-40B4-BE49-F238E27FC236}">
                <a16:creationId xmlns:a16="http://schemas.microsoft.com/office/drawing/2014/main" id="{E1A4A503-505C-75A4-88E1-1BF6588EB498}"/>
              </a:ext>
            </a:extLst>
          </p:cNvPr>
          <p:cNvSpPr/>
          <p:nvPr/>
        </p:nvSpPr>
        <p:spPr>
          <a:xfrm>
            <a:off x="9393448" y="2688363"/>
            <a:ext cx="1473326" cy="1473326"/>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81;p27">
            <a:extLst>
              <a:ext uri="{FF2B5EF4-FFF2-40B4-BE49-F238E27FC236}">
                <a16:creationId xmlns:a16="http://schemas.microsoft.com/office/drawing/2014/main" id="{318109B0-1BFC-DD09-9D46-DA9D701CC62A}"/>
              </a:ext>
            </a:extLst>
          </p:cNvPr>
          <p:cNvSpPr/>
          <p:nvPr/>
        </p:nvSpPr>
        <p:spPr>
          <a:xfrm>
            <a:off x="8680014" y="3303355"/>
            <a:ext cx="607986" cy="243342"/>
          </a:xfrm>
          <a:prstGeom prst="leftRightArrow">
            <a:avLst>
              <a:gd name="adj1" fmla="val 50000"/>
              <a:gd name="adj2" fmla="val 50000"/>
            </a:avLst>
          </a:prstGeom>
          <a:solidFill>
            <a:srgbClr val="0D2B6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82;p27">
            <a:extLst>
              <a:ext uri="{FF2B5EF4-FFF2-40B4-BE49-F238E27FC236}">
                <a16:creationId xmlns:a16="http://schemas.microsoft.com/office/drawing/2014/main" id="{D40C41AB-AA8A-1DFC-52A3-84A1FC90C500}"/>
              </a:ext>
            </a:extLst>
          </p:cNvPr>
          <p:cNvSpPr/>
          <p:nvPr/>
        </p:nvSpPr>
        <p:spPr>
          <a:xfrm>
            <a:off x="1296423" y="2051540"/>
            <a:ext cx="4813750" cy="3924077"/>
          </a:xfrm>
          <a:prstGeom prst="roundRect">
            <a:avLst>
              <a:gd name="adj" fmla="val 7339"/>
            </a:avLst>
          </a:prstGeom>
          <a:solidFill>
            <a:srgbClr val="EAEAEA"/>
          </a:solidFill>
          <a:ln w="19050" cap="flat" cmpd="sng">
            <a:solidFill>
              <a:srgbClr val="0D2B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92;p27">
            <a:extLst>
              <a:ext uri="{FF2B5EF4-FFF2-40B4-BE49-F238E27FC236}">
                <a16:creationId xmlns:a16="http://schemas.microsoft.com/office/drawing/2014/main" id="{59AC6C48-2898-1525-BA2C-DD9E2C2D720D}"/>
              </a:ext>
            </a:extLst>
          </p:cNvPr>
          <p:cNvSpPr/>
          <p:nvPr/>
        </p:nvSpPr>
        <p:spPr>
          <a:xfrm>
            <a:off x="1790358" y="1607242"/>
            <a:ext cx="3826002" cy="725602"/>
          </a:xfrm>
          <a:prstGeom prst="roundRect">
            <a:avLst>
              <a:gd name="adj"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94;p27">
            <a:extLst>
              <a:ext uri="{FF2B5EF4-FFF2-40B4-BE49-F238E27FC236}">
                <a16:creationId xmlns:a16="http://schemas.microsoft.com/office/drawing/2014/main" id="{B52E3F76-7ECB-BC70-DDC9-532D92F9AFFA}"/>
              </a:ext>
            </a:extLst>
          </p:cNvPr>
          <p:cNvSpPr/>
          <p:nvPr/>
        </p:nvSpPr>
        <p:spPr>
          <a:xfrm>
            <a:off x="1820530" y="2688363"/>
            <a:ext cx="1473326" cy="1473326"/>
          </a:xfrm>
          <a:prstGeom prst="ellipse">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95;p27">
            <a:extLst>
              <a:ext uri="{FF2B5EF4-FFF2-40B4-BE49-F238E27FC236}">
                <a16:creationId xmlns:a16="http://schemas.microsoft.com/office/drawing/2014/main" id="{77C03E7D-D9D3-B92D-6A63-8DE734DAADAC}"/>
              </a:ext>
            </a:extLst>
          </p:cNvPr>
          <p:cNvSpPr/>
          <p:nvPr/>
        </p:nvSpPr>
        <p:spPr>
          <a:xfrm>
            <a:off x="4112739" y="2688363"/>
            <a:ext cx="1473326" cy="1473326"/>
          </a:xfrm>
          <a:prstGeom prst="ellipse">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96;p27">
            <a:extLst>
              <a:ext uri="{FF2B5EF4-FFF2-40B4-BE49-F238E27FC236}">
                <a16:creationId xmlns:a16="http://schemas.microsoft.com/office/drawing/2014/main" id="{CE972A85-1E04-D15D-A402-191B853EEAEA}"/>
              </a:ext>
            </a:extLst>
          </p:cNvPr>
          <p:cNvSpPr/>
          <p:nvPr/>
        </p:nvSpPr>
        <p:spPr>
          <a:xfrm>
            <a:off x="3399305" y="3303355"/>
            <a:ext cx="607986" cy="243342"/>
          </a:xfrm>
          <a:prstGeom prst="leftRightArrow">
            <a:avLst>
              <a:gd name="adj1" fmla="val 50000"/>
              <a:gd name="adj2" fmla="val 50000"/>
            </a:avLst>
          </a:prstGeom>
          <a:solidFill>
            <a:srgbClr val="0D2B6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97;p27">
            <a:extLst>
              <a:ext uri="{FF2B5EF4-FFF2-40B4-BE49-F238E27FC236}">
                <a16:creationId xmlns:a16="http://schemas.microsoft.com/office/drawing/2014/main" id="{B03A4780-2912-597A-213A-1DF3BF2D03F2}"/>
              </a:ext>
            </a:extLst>
          </p:cNvPr>
          <p:cNvGrpSpPr/>
          <p:nvPr/>
        </p:nvGrpSpPr>
        <p:grpSpPr>
          <a:xfrm>
            <a:off x="4591655" y="3189103"/>
            <a:ext cx="515496" cy="516779"/>
            <a:chOff x="-3771675" y="3971775"/>
            <a:chExt cx="291300" cy="292025"/>
          </a:xfrm>
        </p:grpSpPr>
        <p:sp>
          <p:nvSpPr>
            <p:cNvPr id="57" name="Google Shape;598;p27">
              <a:extLst>
                <a:ext uri="{FF2B5EF4-FFF2-40B4-BE49-F238E27FC236}">
                  <a16:creationId xmlns:a16="http://schemas.microsoft.com/office/drawing/2014/main" id="{058A283C-FFC9-0FFA-7283-0BD1A52C0FD4}"/>
                </a:ext>
              </a:extLst>
            </p:cNvPr>
            <p:cNvSpPr/>
            <p:nvPr/>
          </p:nvSpPr>
          <p:spPr>
            <a:xfrm>
              <a:off x="-3770100" y="3971775"/>
              <a:ext cx="218975" cy="66775"/>
            </a:xfrm>
            <a:custGeom>
              <a:avLst/>
              <a:gdLst/>
              <a:ahLst/>
              <a:cxnLst/>
              <a:rect l="l" t="t" r="r" b="b"/>
              <a:pathLst>
                <a:path w="8759" h="2671" extrusionOk="0">
                  <a:moveTo>
                    <a:pt x="4391" y="0"/>
                  </a:moveTo>
                  <a:cubicBezTo>
                    <a:pt x="2410" y="0"/>
                    <a:pt x="426" y="449"/>
                    <a:pt x="0" y="1347"/>
                  </a:cubicBezTo>
                  <a:cubicBezTo>
                    <a:pt x="426" y="2229"/>
                    <a:pt x="2410" y="2670"/>
                    <a:pt x="4391" y="2670"/>
                  </a:cubicBezTo>
                  <a:cubicBezTo>
                    <a:pt x="6372" y="2670"/>
                    <a:pt x="8349" y="2229"/>
                    <a:pt x="8759" y="1347"/>
                  </a:cubicBezTo>
                  <a:cubicBezTo>
                    <a:pt x="8349" y="449"/>
                    <a:pt x="6372" y="0"/>
                    <a:pt x="43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9;p27">
              <a:extLst>
                <a:ext uri="{FF2B5EF4-FFF2-40B4-BE49-F238E27FC236}">
                  <a16:creationId xmlns:a16="http://schemas.microsoft.com/office/drawing/2014/main" id="{9AD70943-6D1F-CC77-CB17-84A6945C4B18}"/>
                </a:ext>
              </a:extLst>
            </p:cNvPr>
            <p:cNvSpPr/>
            <p:nvPr/>
          </p:nvSpPr>
          <p:spPr>
            <a:xfrm>
              <a:off x="-3771675" y="4030650"/>
              <a:ext cx="222125" cy="78000"/>
            </a:xfrm>
            <a:custGeom>
              <a:avLst/>
              <a:gdLst/>
              <a:ahLst/>
              <a:cxnLst/>
              <a:rect l="l" t="t" r="r" b="b"/>
              <a:pathLst>
                <a:path w="8885" h="3120" extrusionOk="0">
                  <a:moveTo>
                    <a:pt x="0" y="0"/>
                  </a:moveTo>
                  <a:lnTo>
                    <a:pt x="0" y="1418"/>
                  </a:lnTo>
                  <a:cubicBezTo>
                    <a:pt x="0" y="2521"/>
                    <a:pt x="2048" y="3088"/>
                    <a:pt x="4127" y="3119"/>
                  </a:cubicBezTo>
                  <a:cubicBezTo>
                    <a:pt x="4915" y="1891"/>
                    <a:pt x="6301" y="1103"/>
                    <a:pt x="7877" y="1103"/>
                  </a:cubicBezTo>
                  <a:cubicBezTo>
                    <a:pt x="8223" y="1103"/>
                    <a:pt x="8570" y="1135"/>
                    <a:pt x="8885" y="1229"/>
                  </a:cubicBezTo>
                  <a:lnTo>
                    <a:pt x="8885" y="0"/>
                  </a:lnTo>
                  <a:cubicBezTo>
                    <a:pt x="7908" y="788"/>
                    <a:pt x="6112" y="1072"/>
                    <a:pt x="4443" y="1072"/>
                  </a:cubicBezTo>
                  <a:cubicBezTo>
                    <a:pt x="2804" y="1072"/>
                    <a:pt x="977" y="757"/>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0;p27">
              <a:extLst>
                <a:ext uri="{FF2B5EF4-FFF2-40B4-BE49-F238E27FC236}">
                  <a16:creationId xmlns:a16="http://schemas.microsoft.com/office/drawing/2014/main" id="{2F5E6895-BAA9-3246-1A05-FE21CA3BD171}"/>
                </a:ext>
              </a:extLst>
            </p:cNvPr>
            <p:cNvSpPr/>
            <p:nvPr/>
          </p:nvSpPr>
          <p:spPr>
            <a:xfrm>
              <a:off x="-3669425" y="4074750"/>
              <a:ext cx="189050" cy="189050"/>
            </a:xfrm>
            <a:custGeom>
              <a:avLst/>
              <a:gdLst/>
              <a:ahLst/>
              <a:cxnLst/>
              <a:rect l="l" t="t" r="r" b="b"/>
              <a:pathLst>
                <a:path w="7562" h="7562" extrusionOk="0">
                  <a:moveTo>
                    <a:pt x="5501" y="2732"/>
                  </a:moveTo>
                  <a:cubicBezTo>
                    <a:pt x="5748" y="2732"/>
                    <a:pt x="6008" y="3067"/>
                    <a:pt x="5766" y="3309"/>
                  </a:cubicBezTo>
                  <a:lnTo>
                    <a:pt x="3718" y="5356"/>
                  </a:lnTo>
                  <a:cubicBezTo>
                    <a:pt x="3655" y="5420"/>
                    <a:pt x="3568" y="5451"/>
                    <a:pt x="3482" y="5451"/>
                  </a:cubicBezTo>
                  <a:cubicBezTo>
                    <a:pt x="3395" y="5451"/>
                    <a:pt x="3308" y="5420"/>
                    <a:pt x="3245" y="5356"/>
                  </a:cubicBezTo>
                  <a:lnTo>
                    <a:pt x="1859" y="4002"/>
                  </a:lnTo>
                  <a:cubicBezTo>
                    <a:pt x="1617" y="3760"/>
                    <a:pt x="1840" y="3425"/>
                    <a:pt x="2099" y="3425"/>
                  </a:cubicBezTo>
                  <a:cubicBezTo>
                    <a:pt x="2177" y="3425"/>
                    <a:pt x="2259" y="3456"/>
                    <a:pt x="2332" y="3529"/>
                  </a:cubicBezTo>
                  <a:lnTo>
                    <a:pt x="3466" y="4663"/>
                  </a:lnTo>
                  <a:lnTo>
                    <a:pt x="5293" y="2836"/>
                  </a:lnTo>
                  <a:cubicBezTo>
                    <a:pt x="5352" y="2763"/>
                    <a:pt x="5426" y="2732"/>
                    <a:pt x="5501" y="2732"/>
                  </a:cubicBezTo>
                  <a:close/>
                  <a:moveTo>
                    <a:pt x="3781" y="1"/>
                  </a:moveTo>
                  <a:cubicBezTo>
                    <a:pt x="1702" y="1"/>
                    <a:pt x="0" y="1702"/>
                    <a:pt x="0" y="3781"/>
                  </a:cubicBezTo>
                  <a:cubicBezTo>
                    <a:pt x="0" y="5892"/>
                    <a:pt x="1702" y="7562"/>
                    <a:pt x="3781" y="7562"/>
                  </a:cubicBezTo>
                  <a:cubicBezTo>
                    <a:pt x="5860" y="7562"/>
                    <a:pt x="7562" y="5892"/>
                    <a:pt x="7562" y="3781"/>
                  </a:cubicBezTo>
                  <a:cubicBezTo>
                    <a:pt x="7562" y="1702"/>
                    <a:pt x="5860" y="1"/>
                    <a:pt x="37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01;p27">
              <a:extLst>
                <a:ext uri="{FF2B5EF4-FFF2-40B4-BE49-F238E27FC236}">
                  <a16:creationId xmlns:a16="http://schemas.microsoft.com/office/drawing/2014/main" id="{93A70011-CA0C-8CC4-9B1A-B4B2CDC477F5}"/>
                </a:ext>
              </a:extLst>
            </p:cNvPr>
            <p:cNvSpPr/>
            <p:nvPr/>
          </p:nvSpPr>
          <p:spPr>
            <a:xfrm>
              <a:off x="-3771675" y="4099950"/>
              <a:ext cx="94525" cy="76425"/>
            </a:xfrm>
            <a:custGeom>
              <a:avLst/>
              <a:gdLst/>
              <a:ahLst/>
              <a:cxnLst/>
              <a:rect l="l" t="t" r="r" b="b"/>
              <a:pathLst>
                <a:path w="3781" h="3057" extrusionOk="0">
                  <a:moveTo>
                    <a:pt x="0" y="1"/>
                  </a:moveTo>
                  <a:lnTo>
                    <a:pt x="0" y="1419"/>
                  </a:lnTo>
                  <a:cubicBezTo>
                    <a:pt x="0" y="2364"/>
                    <a:pt x="1607" y="2899"/>
                    <a:pt x="3434" y="3057"/>
                  </a:cubicBezTo>
                  <a:cubicBezTo>
                    <a:pt x="3371" y="2364"/>
                    <a:pt x="3497" y="1671"/>
                    <a:pt x="3781" y="1040"/>
                  </a:cubicBezTo>
                  <a:cubicBezTo>
                    <a:pt x="2332" y="977"/>
                    <a:pt x="819" y="662"/>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02;p27">
              <a:extLst>
                <a:ext uri="{FF2B5EF4-FFF2-40B4-BE49-F238E27FC236}">
                  <a16:creationId xmlns:a16="http://schemas.microsoft.com/office/drawing/2014/main" id="{9B67D82E-A331-D86E-244C-1A6BEE14C540}"/>
                </a:ext>
              </a:extLst>
            </p:cNvPr>
            <p:cNvSpPr/>
            <p:nvPr/>
          </p:nvSpPr>
          <p:spPr>
            <a:xfrm>
              <a:off x="-3771675" y="4167700"/>
              <a:ext cx="135500" cy="95325"/>
            </a:xfrm>
            <a:custGeom>
              <a:avLst/>
              <a:gdLst/>
              <a:ahLst/>
              <a:cxnLst/>
              <a:rect l="l" t="t" r="r" b="b"/>
              <a:pathLst>
                <a:path w="5420" h="3813" extrusionOk="0">
                  <a:moveTo>
                    <a:pt x="0" y="0"/>
                  </a:moveTo>
                  <a:lnTo>
                    <a:pt x="0" y="2111"/>
                  </a:lnTo>
                  <a:cubicBezTo>
                    <a:pt x="0" y="3277"/>
                    <a:pt x="2237" y="3812"/>
                    <a:pt x="4443" y="3812"/>
                  </a:cubicBezTo>
                  <a:cubicBezTo>
                    <a:pt x="4789" y="3812"/>
                    <a:pt x="5104" y="3812"/>
                    <a:pt x="5419" y="3781"/>
                  </a:cubicBezTo>
                  <a:cubicBezTo>
                    <a:pt x="4474" y="3151"/>
                    <a:pt x="3781" y="2206"/>
                    <a:pt x="3529" y="1071"/>
                  </a:cubicBezTo>
                  <a:cubicBezTo>
                    <a:pt x="2174" y="977"/>
                    <a:pt x="788" y="662"/>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 name="Google Shape;603;p27">
            <a:extLst>
              <a:ext uri="{FF2B5EF4-FFF2-40B4-BE49-F238E27FC236}">
                <a16:creationId xmlns:a16="http://schemas.microsoft.com/office/drawing/2014/main" id="{3014122D-0A87-BFF9-6240-D3F51E0D7F7B}"/>
              </a:ext>
            </a:extLst>
          </p:cNvPr>
          <p:cNvGrpSpPr/>
          <p:nvPr/>
        </p:nvGrpSpPr>
        <p:grpSpPr>
          <a:xfrm>
            <a:off x="2325928" y="3189027"/>
            <a:ext cx="462528" cy="516931"/>
            <a:chOff x="2423775" y="3226875"/>
            <a:chExt cx="259925" cy="295000"/>
          </a:xfrm>
        </p:grpSpPr>
        <p:sp>
          <p:nvSpPr>
            <p:cNvPr id="66" name="Google Shape;604;p27">
              <a:extLst>
                <a:ext uri="{FF2B5EF4-FFF2-40B4-BE49-F238E27FC236}">
                  <a16:creationId xmlns:a16="http://schemas.microsoft.com/office/drawing/2014/main" id="{A30F57CC-AA1F-6788-9E97-6DC9E9053379}"/>
                </a:ext>
              </a:extLst>
            </p:cNvPr>
            <p:cNvSpPr/>
            <p:nvPr/>
          </p:nvSpPr>
          <p:spPr>
            <a:xfrm>
              <a:off x="2509625" y="3365900"/>
              <a:ext cx="86650" cy="52000"/>
            </a:xfrm>
            <a:custGeom>
              <a:avLst/>
              <a:gdLst/>
              <a:ahLst/>
              <a:cxnLst/>
              <a:rect l="l" t="t" r="r" b="b"/>
              <a:pathLst>
                <a:path w="3466" h="2080" extrusionOk="0">
                  <a:moveTo>
                    <a:pt x="1733" y="0"/>
                  </a:moveTo>
                  <a:cubicBezTo>
                    <a:pt x="788" y="0"/>
                    <a:pt x="0" y="788"/>
                    <a:pt x="0" y="1733"/>
                  </a:cubicBezTo>
                  <a:lnTo>
                    <a:pt x="0" y="2080"/>
                  </a:lnTo>
                  <a:lnTo>
                    <a:pt x="3466" y="2080"/>
                  </a:lnTo>
                  <a:lnTo>
                    <a:pt x="3466" y="1733"/>
                  </a:lnTo>
                  <a:cubicBezTo>
                    <a:pt x="3466" y="788"/>
                    <a:pt x="2678"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05;p27">
              <a:extLst>
                <a:ext uri="{FF2B5EF4-FFF2-40B4-BE49-F238E27FC236}">
                  <a16:creationId xmlns:a16="http://schemas.microsoft.com/office/drawing/2014/main" id="{7AD63B6D-E9C4-20C5-89CA-7E64D873494A}"/>
                </a:ext>
              </a:extLst>
            </p:cNvPr>
            <p:cNvSpPr/>
            <p:nvPr/>
          </p:nvSpPr>
          <p:spPr>
            <a:xfrm>
              <a:off x="2534825" y="3313925"/>
              <a:ext cx="35475" cy="35450"/>
            </a:xfrm>
            <a:custGeom>
              <a:avLst/>
              <a:gdLst/>
              <a:ahLst/>
              <a:cxnLst/>
              <a:rect l="l" t="t" r="r" b="b"/>
              <a:pathLst>
                <a:path w="1419" h="1418" extrusionOk="0">
                  <a:moveTo>
                    <a:pt x="725" y="0"/>
                  </a:moveTo>
                  <a:cubicBezTo>
                    <a:pt x="316" y="0"/>
                    <a:pt x="0" y="315"/>
                    <a:pt x="0" y="725"/>
                  </a:cubicBezTo>
                  <a:cubicBezTo>
                    <a:pt x="0" y="1103"/>
                    <a:pt x="316" y="1418"/>
                    <a:pt x="725" y="1418"/>
                  </a:cubicBezTo>
                  <a:cubicBezTo>
                    <a:pt x="1103" y="1418"/>
                    <a:pt x="1418" y="1103"/>
                    <a:pt x="1418" y="725"/>
                  </a:cubicBezTo>
                  <a:cubicBezTo>
                    <a:pt x="1418" y="315"/>
                    <a:pt x="1103" y="0"/>
                    <a:pt x="7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06;p27">
              <a:extLst>
                <a:ext uri="{FF2B5EF4-FFF2-40B4-BE49-F238E27FC236}">
                  <a16:creationId xmlns:a16="http://schemas.microsoft.com/office/drawing/2014/main" id="{D2D276B4-A98B-C793-DB8D-3BD7A8DCBA0C}"/>
                </a:ext>
              </a:extLst>
            </p:cNvPr>
            <p:cNvSpPr/>
            <p:nvPr/>
          </p:nvSpPr>
          <p:spPr>
            <a:xfrm>
              <a:off x="2423775" y="3226875"/>
              <a:ext cx="259925" cy="295000"/>
            </a:xfrm>
            <a:custGeom>
              <a:avLst/>
              <a:gdLst/>
              <a:ahLst/>
              <a:cxnLst/>
              <a:rect l="l" t="t" r="r" b="b"/>
              <a:pathLst>
                <a:path w="10397" h="11800" extrusionOk="0">
                  <a:moveTo>
                    <a:pt x="5167" y="2757"/>
                  </a:moveTo>
                  <a:cubicBezTo>
                    <a:pt x="5923" y="2757"/>
                    <a:pt x="6553" y="3388"/>
                    <a:pt x="6553" y="4144"/>
                  </a:cubicBezTo>
                  <a:cubicBezTo>
                    <a:pt x="6553" y="4490"/>
                    <a:pt x="6396" y="4805"/>
                    <a:pt x="6175" y="5089"/>
                  </a:cubicBezTo>
                  <a:cubicBezTo>
                    <a:pt x="7026" y="5498"/>
                    <a:pt x="7593" y="6317"/>
                    <a:pt x="7593" y="7294"/>
                  </a:cubicBezTo>
                  <a:lnTo>
                    <a:pt x="7593" y="8019"/>
                  </a:lnTo>
                  <a:cubicBezTo>
                    <a:pt x="7593" y="8208"/>
                    <a:pt x="7435" y="8365"/>
                    <a:pt x="7246" y="8365"/>
                  </a:cubicBezTo>
                  <a:lnTo>
                    <a:pt x="3088" y="8365"/>
                  </a:lnTo>
                  <a:cubicBezTo>
                    <a:pt x="2867" y="8365"/>
                    <a:pt x="2710" y="8208"/>
                    <a:pt x="2710" y="8019"/>
                  </a:cubicBezTo>
                  <a:lnTo>
                    <a:pt x="2710" y="7294"/>
                  </a:lnTo>
                  <a:cubicBezTo>
                    <a:pt x="2710" y="6317"/>
                    <a:pt x="3308" y="5498"/>
                    <a:pt x="4127" y="5089"/>
                  </a:cubicBezTo>
                  <a:cubicBezTo>
                    <a:pt x="3907" y="4868"/>
                    <a:pt x="3781" y="4553"/>
                    <a:pt x="3781" y="4144"/>
                  </a:cubicBezTo>
                  <a:cubicBezTo>
                    <a:pt x="3781" y="3388"/>
                    <a:pt x="4411" y="2757"/>
                    <a:pt x="5167" y="2757"/>
                  </a:cubicBezTo>
                  <a:close/>
                  <a:moveTo>
                    <a:pt x="5183" y="1"/>
                  </a:moveTo>
                  <a:cubicBezTo>
                    <a:pt x="5128" y="1"/>
                    <a:pt x="5073" y="17"/>
                    <a:pt x="5010" y="48"/>
                  </a:cubicBezTo>
                  <a:cubicBezTo>
                    <a:pt x="3964" y="646"/>
                    <a:pt x="2946" y="940"/>
                    <a:pt x="1919" y="940"/>
                  </a:cubicBezTo>
                  <a:cubicBezTo>
                    <a:pt x="1430" y="940"/>
                    <a:pt x="939" y="873"/>
                    <a:pt x="441" y="741"/>
                  </a:cubicBezTo>
                  <a:cubicBezTo>
                    <a:pt x="402" y="722"/>
                    <a:pt x="363" y="714"/>
                    <a:pt x="326" y="714"/>
                  </a:cubicBezTo>
                  <a:cubicBezTo>
                    <a:pt x="243" y="714"/>
                    <a:pt x="170" y="751"/>
                    <a:pt x="126" y="773"/>
                  </a:cubicBezTo>
                  <a:cubicBezTo>
                    <a:pt x="32" y="836"/>
                    <a:pt x="0" y="930"/>
                    <a:pt x="0" y="1056"/>
                  </a:cubicBezTo>
                  <a:lnTo>
                    <a:pt x="0" y="5026"/>
                  </a:lnTo>
                  <a:cubicBezTo>
                    <a:pt x="0" y="8145"/>
                    <a:pt x="2080" y="10949"/>
                    <a:pt x="5104" y="11799"/>
                  </a:cubicBezTo>
                  <a:lnTo>
                    <a:pt x="5262" y="11799"/>
                  </a:lnTo>
                  <a:cubicBezTo>
                    <a:pt x="8255" y="10917"/>
                    <a:pt x="10397" y="8145"/>
                    <a:pt x="10397" y="5026"/>
                  </a:cubicBezTo>
                  <a:lnTo>
                    <a:pt x="10397" y="1056"/>
                  </a:lnTo>
                  <a:cubicBezTo>
                    <a:pt x="10397" y="930"/>
                    <a:pt x="10365" y="836"/>
                    <a:pt x="10271" y="773"/>
                  </a:cubicBezTo>
                  <a:cubicBezTo>
                    <a:pt x="10162" y="751"/>
                    <a:pt x="10084" y="714"/>
                    <a:pt x="10014" y="714"/>
                  </a:cubicBezTo>
                  <a:cubicBezTo>
                    <a:pt x="9983" y="714"/>
                    <a:pt x="9954" y="722"/>
                    <a:pt x="9924" y="741"/>
                  </a:cubicBezTo>
                  <a:cubicBezTo>
                    <a:pt x="9414" y="877"/>
                    <a:pt x="8910" y="946"/>
                    <a:pt x="8409" y="946"/>
                  </a:cubicBezTo>
                  <a:cubicBezTo>
                    <a:pt x="7395" y="946"/>
                    <a:pt x="6389" y="660"/>
                    <a:pt x="5356" y="48"/>
                  </a:cubicBezTo>
                  <a:cubicBezTo>
                    <a:pt x="5293" y="17"/>
                    <a:pt x="5238" y="1"/>
                    <a:pt x="51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607;p27">
            <a:extLst>
              <a:ext uri="{FF2B5EF4-FFF2-40B4-BE49-F238E27FC236}">
                <a16:creationId xmlns:a16="http://schemas.microsoft.com/office/drawing/2014/main" id="{AF87E2DA-ECD9-4D82-9E7C-CD2C41BE2285}"/>
              </a:ext>
            </a:extLst>
          </p:cNvPr>
          <p:cNvGrpSpPr/>
          <p:nvPr/>
        </p:nvGrpSpPr>
        <p:grpSpPr>
          <a:xfrm>
            <a:off x="9864830" y="3189021"/>
            <a:ext cx="530564" cy="516945"/>
            <a:chOff x="946175" y="3253275"/>
            <a:chExt cx="298550" cy="296150"/>
          </a:xfrm>
        </p:grpSpPr>
        <p:sp>
          <p:nvSpPr>
            <p:cNvPr id="70" name="Google Shape;608;p27">
              <a:extLst>
                <a:ext uri="{FF2B5EF4-FFF2-40B4-BE49-F238E27FC236}">
                  <a16:creationId xmlns:a16="http://schemas.microsoft.com/office/drawing/2014/main" id="{71F85E15-C86E-F8F3-E310-C1457542D396}"/>
                </a:ext>
              </a:extLst>
            </p:cNvPr>
            <p:cNvSpPr/>
            <p:nvPr/>
          </p:nvSpPr>
          <p:spPr>
            <a:xfrm>
              <a:off x="946175" y="3253275"/>
              <a:ext cx="209550" cy="261500"/>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09;p27">
              <a:extLst>
                <a:ext uri="{FF2B5EF4-FFF2-40B4-BE49-F238E27FC236}">
                  <a16:creationId xmlns:a16="http://schemas.microsoft.com/office/drawing/2014/main" id="{CB8D425F-3560-F4FA-87D6-07FE3490D6BB}"/>
                </a:ext>
              </a:extLst>
            </p:cNvPr>
            <p:cNvSpPr/>
            <p:nvPr/>
          </p:nvSpPr>
          <p:spPr>
            <a:xfrm>
              <a:off x="986350" y="3293425"/>
              <a:ext cx="47300" cy="48075"/>
            </a:xfrm>
            <a:custGeom>
              <a:avLst/>
              <a:gdLst/>
              <a:ahLst/>
              <a:cxnLst/>
              <a:rect l="l" t="t" r="r" b="b"/>
              <a:pathLst>
                <a:path w="1892" h="1923" extrusionOk="0">
                  <a:moveTo>
                    <a:pt x="1891" y="1"/>
                  </a:moveTo>
                  <a:lnTo>
                    <a:pt x="1" y="1923"/>
                  </a:lnTo>
                  <a:lnTo>
                    <a:pt x="1891" y="1923"/>
                  </a:lnTo>
                  <a:lnTo>
                    <a:pt x="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10;p27">
              <a:extLst>
                <a:ext uri="{FF2B5EF4-FFF2-40B4-BE49-F238E27FC236}">
                  <a16:creationId xmlns:a16="http://schemas.microsoft.com/office/drawing/2014/main" id="{FD482D1F-1313-696C-ABFD-CFF439C676F9}"/>
                </a:ext>
              </a:extLst>
            </p:cNvPr>
            <p:cNvSpPr/>
            <p:nvPr/>
          </p:nvSpPr>
          <p:spPr>
            <a:xfrm>
              <a:off x="1051725" y="3359600"/>
              <a:ext cx="122100" cy="121325"/>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11;p27">
              <a:extLst>
                <a:ext uri="{FF2B5EF4-FFF2-40B4-BE49-F238E27FC236}">
                  <a16:creationId xmlns:a16="http://schemas.microsoft.com/office/drawing/2014/main" id="{5BD99DB3-4234-8DB0-4946-2485DD8D76BA}"/>
                </a:ext>
              </a:extLst>
            </p:cNvPr>
            <p:cNvSpPr/>
            <p:nvPr/>
          </p:nvSpPr>
          <p:spPr>
            <a:xfrm>
              <a:off x="980050" y="3289500"/>
              <a:ext cx="192200"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12;p27">
              <a:extLst>
                <a:ext uri="{FF2B5EF4-FFF2-40B4-BE49-F238E27FC236}">
                  <a16:creationId xmlns:a16="http://schemas.microsoft.com/office/drawing/2014/main" id="{E5F0C12D-F315-7AB0-F699-6F2FBA3E4DC9}"/>
                </a:ext>
              </a:extLst>
            </p:cNvPr>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613;p27">
            <a:extLst>
              <a:ext uri="{FF2B5EF4-FFF2-40B4-BE49-F238E27FC236}">
                <a16:creationId xmlns:a16="http://schemas.microsoft.com/office/drawing/2014/main" id="{C6705F17-6D7E-84AF-0E38-EE9AF7B57B9A}"/>
              </a:ext>
            </a:extLst>
          </p:cNvPr>
          <p:cNvGrpSpPr/>
          <p:nvPr/>
        </p:nvGrpSpPr>
        <p:grpSpPr>
          <a:xfrm>
            <a:off x="7579421" y="3189027"/>
            <a:ext cx="516961" cy="516930"/>
            <a:chOff x="946175" y="3619500"/>
            <a:chExt cx="296975" cy="293825"/>
          </a:xfrm>
        </p:grpSpPr>
        <p:sp>
          <p:nvSpPr>
            <p:cNvPr id="76" name="Google Shape;614;p27">
              <a:extLst>
                <a:ext uri="{FF2B5EF4-FFF2-40B4-BE49-F238E27FC236}">
                  <a16:creationId xmlns:a16="http://schemas.microsoft.com/office/drawing/2014/main" id="{0AD9A206-AC01-8FBB-88F0-14DD12CA4A76}"/>
                </a:ext>
              </a:extLst>
            </p:cNvPr>
            <p:cNvSpPr/>
            <p:nvPr/>
          </p:nvSpPr>
          <p:spPr>
            <a:xfrm>
              <a:off x="963525" y="3619500"/>
              <a:ext cx="207950" cy="293825"/>
            </a:xfrm>
            <a:custGeom>
              <a:avLst/>
              <a:gdLst/>
              <a:ahLst/>
              <a:cxnLst/>
              <a:rect l="l" t="t" r="r" b="b"/>
              <a:pathLst>
                <a:path w="8318" h="11753" extrusionOk="0">
                  <a:moveTo>
                    <a:pt x="3828" y="2742"/>
                  </a:moveTo>
                  <a:cubicBezTo>
                    <a:pt x="3915" y="2742"/>
                    <a:pt x="4001" y="2773"/>
                    <a:pt x="4064" y="2836"/>
                  </a:cubicBezTo>
                  <a:cubicBezTo>
                    <a:pt x="4253" y="2994"/>
                    <a:pt x="4253" y="3183"/>
                    <a:pt x="4096" y="3340"/>
                  </a:cubicBezTo>
                  <a:lnTo>
                    <a:pt x="2678" y="4695"/>
                  </a:lnTo>
                  <a:cubicBezTo>
                    <a:pt x="2615" y="4790"/>
                    <a:pt x="2520" y="4821"/>
                    <a:pt x="2457" y="4821"/>
                  </a:cubicBezTo>
                  <a:cubicBezTo>
                    <a:pt x="2363" y="4821"/>
                    <a:pt x="2268" y="4790"/>
                    <a:pt x="2205" y="4695"/>
                  </a:cubicBezTo>
                  <a:lnTo>
                    <a:pt x="1512" y="4002"/>
                  </a:lnTo>
                  <a:cubicBezTo>
                    <a:pt x="1386" y="3876"/>
                    <a:pt x="1386" y="3655"/>
                    <a:pt x="1512" y="3529"/>
                  </a:cubicBezTo>
                  <a:cubicBezTo>
                    <a:pt x="1575" y="3466"/>
                    <a:pt x="1662" y="3435"/>
                    <a:pt x="1749" y="3435"/>
                  </a:cubicBezTo>
                  <a:cubicBezTo>
                    <a:pt x="1835" y="3435"/>
                    <a:pt x="1922" y="3466"/>
                    <a:pt x="1985" y="3529"/>
                  </a:cubicBezTo>
                  <a:lnTo>
                    <a:pt x="2426" y="3971"/>
                  </a:lnTo>
                  <a:lnTo>
                    <a:pt x="3592" y="2836"/>
                  </a:lnTo>
                  <a:cubicBezTo>
                    <a:pt x="3655" y="2773"/>
                    <a:pt x="3741" y="2742"/>
                    <a:pt x="3828" y="2742"/>
                  </a:cubicBezTo>
                  <a:close/>
                  <a:moveTo>
                    <a:pt x="3828" y="4790"/>
                  </a:moveTo>
                  <a:cubicBezTo>
                    <a:pt x="3915" y="4790"/>
                    <a:pt x="4001" y="4821"/>
                    <a:pt x="4064" y="4884"/>
                  </a:cubicBezTo>
                  <a:cubicBezTo>
                    <a:pt x="4253" y="5042"/>
                    <a:pt x="4253" y="5262"/>
                    <a:pt x="4096" y="5388"/>
                  </a:cubicBezTo>
                  <a:lnTo>
                    <a:pt x="2678" y="6774"/>
                  </a:lnTo>
                  <a:cubicBezTo>
                    <a:pt x="2615" y="6837"/>
                    <a:pt x="2520" y="6869"/>
                    <a:pt x="2457" y="6869"/>
                  </a:cubicBezTo>
                  <a:cubicBezTo>
                    <a:pt x="2363" y="6869"/>
                    <a:pt x="2268" y="6837"/>
                    <a:pt x="2205" y="6774"/>
                  </a:cubicBezTo>
                  <a:lnTo>
                    <a:pt x="1512" y="6050"/>
                  </a:lnTo>
                  <a:cubicBezTo>
                    <a:pt x="1386" y="5924"/>
                    <a:pt x="1386" y="5703"/>
                    <a:pt x="1512" y="5577"/>
                  </a:cubicBezTo>
                  <a:cubicBezTo>
                    <a:pt x="1575" y="5514"/>
                    <a:pt x="1662" y="5483"/>
                    <a:pt x="1749" y="5483"/>
                  </a:cubicBezTo>
                  <a:cubicBezTo>
                    <a:pt x="1835" y="5483"/>
                    <a:pt x="1922" y="5514"/>
                    <a:pt x="1985" y="5577"/>
                  </a:cubicBezTo>
                  <a:lnTo>
                    <a:pt x="2426" y="6018"/>
                  </a:lnTo>
                  <a:lnTo>
                    <a:pt x="3592" y="4884"/>
                  </a:lnTo>
                  <a:cubicBezTo>
                    <a:pt x="3655" y="4821"/>
                    <a:pt x="3741" y="4790"/>
                    <a:pt x="3828" y="4790"/>
                  </a:cubicBezTo>
                  <a:close/>
                  <a:moveTo>
                    <a:pt x="3828" y="6869"/>
                  </a:moveTo>
                  <a:cubicBezTo>
                    <a:pt x="3915" y="6869"/>
                    <a:pt x="4001" y="6900"/>
                    <a:pt x="4064" y="6963"/>
                  </a:cubicBezTo>
                  <a:cubicBezTo>
                    <a:pt x="4253" y="7121"/>
                    <a:pt x="4253" y="7342"/>
                    <a:pt x="4096" y="7468"/>
                  </a:cubicBezTo>
                  <a:lnTo>
                    <a:pt x="2678" y="8854"/>
                  </a:lnTo>
                  <a:cubicBezTo>
                    <a:pt x="2615" y="8917"/>
                    <a:pt x="2520" y="8980"/>
                    <a:pt x="2457" y="8980"/>
                  </a:cubicBezTo>
                  <a:cubicBezTo>
                    <a:pt x="2363" y="8980"/>
                    <a:pt x="2268" y="8917"/>
                    <a:pt x="2205" y="8854"/>
                  </a:cubicBezTo>
                  <a:lnTo>
                    <a:pt x="1512" y="8129"/>
                  </a:lnTo>
                  <a:cubicBezTo>
                    <a:pt x="1386" y="8003"/>
                    <a:pt x="1386" y="7783"/>
                    <a:pt x="1512" y="7657"/>
                  </a:cubicBezTo>
                  <a:cubicBezTo>
                    <a:pt x="1575" y="7594"/>
                    <a:pt x="1662" y="7562"/>
                    <a:pt x="1749" y="7562"/>
                  </a:cubicBezTo>
                  <a:cubicBezTo>
                    <a:pt x="1835" y="7562"/>
                    <a:pt x="1922" y="7594"/>
                    <a:pt x="1985" y="7657"/>
                  </a:cubicBezTo>
                  <a:lnTo>
                    <a:pt x="2426" y="8098"/>
                  </a:lnTo>
                  <a:lnTo>
                    <a:pt x="3592" y="6963"/>
                  </a:lnTo>
                  <a:cubicBezTo>
                    <a:pt x="3655" y="6900"/>
                    <a:pt x="3741" y="6869"/>
                    <a:pt x="3828" y="6869"/>
                  </a:cubicBezTo>
                  <a:close/>
                  <a:moveTo>
                    <a:pt x="347" y="1"/>
                  </a:moveTo>
                  <a:cubicBezTo>
                    <a:pt x="158" y="1"/>
                    <a:pt x="0" y="158"/>
                    <a:pt x="0" y="347"/>
                  </a:cubicBezTo>
                  <a:lnTo>
                    <a:pt x="0" y="9673"/>
                  </a:lnTo>
                  <a:lnTo>
                    <a:pt x="6301" y="9673"/>
                  </a:lnTo>
                  <a:lnTo>
                    <a:pt x="6301" y="10397"/>
                  </a:lnTo>
                  <a:lnTo>
                    <a:pt x="6301" y="10744"/>
                  </a:lnTo>
                  <a:lnTo>
                    <a:pt x="6270" y="10744"/>
                  </a:lnTo>
                  <a:cubicBezTo>
                    <a:pt x="6270" y="11343"/>
                    <a:pt x="6742" y="11752"/>
                    <a:pt x="7278" y="11752"/>
                  </a:cubicBezTo>
                  <a:cubicBezTo>
                    <a:pt x="7876" y="11752"/>
                    <a:pt x="8317" y="11280"/>
                    <a:pt x="8317" y="10744"/>
                  </a:cubicBezTo>
                  <a:lnTo>
                    <a:pt x="8317" y="7972"/>
                  </a:lnTo>
                  <a:lnTo>
                    <a:pt x="7498" y="8822"/>
                  </a:lnTo>
                  <a:lnTo>
                    <a:pt x="5608" y="9547"/>
                  </a:lnTo>
                  <a:cubicBezTo>
                    <a:pt x="5497" y="9576"/>
                    <a:pt x="5390" y="9590"/>
                    <a:pt x="5288" y="9590"/>
                  </a:cubicBezTo>
                  <a:cubicBezTo>
                    <a:pt x="4954" y="9590"/>
                    <a:pt x="4674" y="9441"/>
                    <a:pt x="4505" y="9200"/>
                  </a:cubicBezTo>
                  <a:cubicBezTo>
                    <a:pt x="4316" y="8980"/>
                    <a:pt x="4222" y="8665"/>
                    <a:pt x="4316" y="8255"/>
                  </a:cubicBezTo>
                  <a:lnTo>
                    <a:pt x="5041" y="6365"/>
                  </a:lnTo>
                  <a:lnTo>
                    <a:pt x="8317" y="3088"/>
                  </a:lnTo>
                  <a:lnTo>
                    <a:pt x="8317" y="2773"/>
                  </a:lnTo>
                  <a:lnTo>
                    <a:pt x="5891" y="2773"/>
                  </a:lnTo>
                  <a:cubicBezTo>
                    <a:pt x="5671" y="2773"/>
                    <a:pt x="5513" y="2616"/>
                    <a:pt x="5513" y="2427"/>
                  </a:cubicBezTo>
                  <a:lnTo>
                    <a:pt x="551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15;p27">
              <a:extLst>
                <a:ext uri="{FF2B5EF4-FFF2-40B4-BE49-F238E27FC236}">
                  <a16:creationId xmlns:a16="http://schemas.microsoft.com/office/drawing/2014/main" id="{D953B6DC-03FB-68BC-CA05-14057BE7AD3C}"/>
                </a:ext>
              </a:extLst>
            </p:cNvPr>
            <p:cNvSpPr/>
            <p:nvPr/>
          </p:nvSpPr>
          <p:spPr>
            <a:xfrm>
              <a:off x="1185625" y="3688025"/>
              <a:ext cx="57525" cy="55950"/>
            </a:xfrm>
            <a:custGeom>
              <a:avLst/>
              <a:gdLst/>
              <a:ahLst/>
              <a:cxnLst/>
              <a:rect l="l" t="t" r="r" b="b"/>
              <a:pathLst>
                <a:path w="2301" h="2238" extrusionOk="0">
                  <a:moveTo>
                    <a:pt x="1072" y="1"/>
                  </a:moveTo>
                  <a:cubicBezTo>
                    <a:pt x="890" y="1"/>
                    <a:pt x="709" y="64"/>
                    <a:pt x="568" y="190"/>
                  </a:cubicBezTo>
                  <a:lnTo>
                    <a:pt x="0" y="788"/>
                  </a:lnTo>
                  <a:lnTo>
                    <a:pt x="1450" y="2238"/>
                  </a:lnTo>
                  <a:lnTo>
                    <a:pt x="2048" y="1639"/>
                  </a:lnTo>
                  <a:cubicBezTo>
                    <a:pt x="2300" y="1387"/>
                    <a:pt x="2300" y="946"/>
                    <a:pt x="2048" y="662"/>
                  </a:cubicBezTo>
                  <a:lnTo>
                    <a:pt x="1576" y="190"/>
                  </a:lnTo>
                  <a:cubicBezTo>
                    <a:pt x="1434" y="64"/>
                    <a:pt x="1253" y="1"/>
                    <a:pt x="10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16;p27">
              <a:extLst>
                <a:ext uri="{FF2B5EF4-FFF2-40B4-BE49-F238E27FC236}">
                  <a16:creationId xmlns:a16="http://schemas.microsoft.com/office/drawing/2014/main" id="{5B2D77A6-239F-0B4F-612C-DA1AECF62FF3}"/>
                </a:ext>
              </a:extLst>
            </p:cNvPr>
            <p:cNvSpPr/>
            <p:nvPr/>
          </p:nvSpPr>
          <p:spPr>
            <a:xfrm>
              <a:off x="1088075" y="3795925"/>
              <a:ext cx="46375" cy="45025"/>
            </a:xfrm>
            <a:custGeom>
              <a:avLst/>
              <a:gdLst/>
              <a:ahLst/>
              <a:cxnLst/>
              <a:rect l="l" t="t" r="r" b="b"/>
              <a:pathLst>
                <a:path w="1855" h="1801" extrusionOk="0">
                  <a:moveTo>
                    <a:pt x="594" y="1"/>
                  </a:moveTo>
                  <a:lnTo>
                    <a:pt x="59" y="1387"/>
                  </a:lnTo>
                  <a:cubicBezTo>
                    <a:pt x="0" y="1621"/>
                    <a:pt x="186" y="1800"/>
                    <a:pt x="414" y="1800"/>
                  </a:cubicBezTo>
                  <a:cubicBezTo>
                    <a:pt x="432" y="1800"/>
                    <a:pt x="450" y="1799"/>
                    <a:pt x="468" y="1797"/>
                  </a:cubicBezTo>
                  <a:lnTo>
                    <a:pt x="1855" y="1261"/>
                  </a:lnTo>
                  <a:lnTo>
                    <a:pt x="59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17;p27">
              <a:extLst>
                <a:ext uri="{FF2B5EF4-FFF2-40B4-BE49-F238E27FC236}">
                  <a16:creationId xmlns:a16="http://schemas.microsoft.com/office/drawing/2014/main" id="{F6E84135-1775-3931-FF40-542742F0AB43}"/>
                </a:ext>
              </a:extLst>
            </p:cNvPr>
            <p:cNvSpPr/>
            <p:nvPr/>
          </p:nvSpPr>
          <p:spPr>
            <a:xfrm>
              <a:off x="1112375" y="3720325"/>
              <a:ext cx="97700" cy="97700"/>
            </a:xfrm>
            <a:custGeom>
              <a:avLst/>
              <a:gdLst/>
              <a:ahLst/>
              <a:cxnLst/>
              <a:rect l="l" t="t" r="r" b="b"/>
              <a:pathLst>
                <a:path w="3908" h="3908" extrusionOk="0">
                  <a:moveTo>
                    <a:pt x="2426" y="1"/>
                  </a:moveTo>
                  <a:lnTo>
                    <a:pt x="1" y="2458"/>
                  </a:lnTo>
                  <a:lnTo>
                    <a:pt x="1450" y="3907"/>
                  </a:lnTo>
                  <a:lnTo>
                    <a:pt x="3907" y="1481"/>
                  </a:lnTo>
                  <a:lnTo>
                    <a:pt x="242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18;p27">
              <a:extLst>
                <a:ext uri="{FF2B5EF4-FFF2-40B4-BE49-F238E27FC236}">
                  <a16:creationId xmlns:a16="http://schemas.microsoft.com/office/drawing/2014/main" id="{1FED1023-2D3D-1607-FFB0-DA6A4258CFAB}"/>
                </a:ext>
              </a:extLst>
            </p:cNvPr>
            <p:cNvSpPr/>
            <p:nvPr/>
          </p:nvSpPr>
          <p:spPr>
            <a:xfrm>
              <a:off x="1120250" y="3623450"/>
              <a:ext cx="47275" cy="47275"/>
            </a:xfrm>
            <a:custGeom>
              <a:avLst/>
              <a:gdLst/>
              <a:ahLst/>
              <a:cxnLst/>
              <a:rect l="l" t="t" r="r" b="b"/>
              <a:pathLst>
                <a:path w="1891" h="1891" extrusionOk="0">
                  <a:moveTo>
                    <a:pt x="1" y="0"/>
                  </a:moveTo>
                  <a:lnTo>
                    <a:pt x="1" y="1891"/>
                  </a:lnTo>
                  <a:lnTo>
                    <a:pt x="1891" y="1891"/>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19;p27">
              <a:extLst>
                <a:ext uri="{FF2B5EF4-FFF2-40B4-BE49-F238E27FC236}">
                  <a16:creationId xmlns:a16="http://schemas.microsoft.com/office/drawing/2014/main" id="{52707209-579F-2815-C869-13D262635997}"/>
                </a:ext>
              </a:extLst>
            </p:cNvPr>
            <p:cNvSpPr/>
            <p:nvPr/>
          </p:nvSpPr>
          <p:spPr>
            <a:xfrm>
              <a:off x="946175" y="3879425"/>
              <a:ext cx="166225" cy="33900"/>
            </a:xfrm>
            <a:custGeom>
              <a:avLst/>
              <a:gdLst/>
              <a:ahLst/>
              <a:cxnLst/>
              <a:rect l="l" t="t" r="r" b="b"/>
              <a:pathLst>
                <a:path w="6649" h="1356" extrusionOk="0">
                  <a:moveTo>
                    <a:pt x="348" y="0"/>
                  </a:moveTo>
                  <a:cubicBezTo>
                    <a:pt x="158" y="0"/>
                    <a:pt x="1" y="190"/>
                    <a:pt x="1" y="347"/>
                  </a:cubicBezTo>
                  <a:lnTo>
                    <a:pt x="1" y="694"/>
                  </a:lnTo>
                  <a:cubicBezTo>
                    <a:pt x="1" y="1040"/>
                    <a:pt x="316" y="1355"/>
                    <a:pt x="694" y="1355"/>
                  </a:cubicBezTo>
                  <a:lnTo>
                    <a:pt x="6649" y="1355"/>
                  </a:lnTo>
                  <a:cubicBezTo>
                    <a:pt x="6428" y="1103"/>
                    <a:pt x="6302" y="725"/>
                    <a:pt x="6302" y="347"/>
                  </a:cubicBezTo>
                  <a:lnTo>
                    <a:pt x="63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TextBox 83">
            <a:extLst>
              <a:ext uri="{FF2B5EF4-FFF2-40B4-BE49-F238E27FC236}">
                <a16:creationId xmlns:a16="http://schemas.microsoft.com/office/drawing/2014/main" id="{97000433-735F-43C4-A07C-EB622569A95D}"/>
              </a:ext>
            </a:extLst>
          </p:cNvPr>
          <p:cNvSpPr txBox="1"/>
          <p:nvPr/>
        </p:nvSpPr>
        <p:spPr>
          <a:xfrm>
            <a:off x="7953771" y="1713811"/>
            <a:ext cx="2251634" cy="461665"/>
          </a:xfrm>
          <a:prstGeom prst="rect">
            <a:avLst/>
          </a:prstGeom>
          <a:noFill/>
        </p:spPr>
        <p:txBody>
          <a:bodyPr wrap="square" rtlCol="0">
            <a:spAutoFit/>
          </a:bodyPr>
          <a:lstStyle/>
          <a:p>
            <a:pPr algn="ctr" rtl="1"/>
            <a:r>
              <a:rPr lang="fa-IR" sz="2400" dirty="0">
                <a:solidFill>
                  <a:srgbClr val="EAEAEA"/>
                </a:solidFill>
                <a:cs typeface="B Titr" panose="00000700000000000000" pitchFamily="2" charset="-78"/>
              </a:rPr>
              <a:t>تیتر عنوان موضوع</a:t>
            </a:r>
            <a:endParaRPr lang="en-US" sz="2400" dirty="0">
              <a:solidFill>
                <a:srgbClr val="EAEAEA"/>
              </a:solidFill>
              <a:cs typeface="B Titr" panose="00000700000000000000" pitchFamily="2" charset="-78"/>
            </a:endParaRPr>
          </a:p>
        </p:txBody>
      </p:sp>
      <p:sp>
        <p:nvSpPr>
          <p:cNvPr id="85" name="TextBox 84">
            <a:extLst>
              <a:ext uri="{FF2B5EF4-FFF2-40B4-BE49-F238E27FC236}">
                <a16:creationId xmlns:a16="http://schemas.microsoft.com/office/drawing/2014/main" id="{7CDA32D5-699A-C2E2-5527-8719CDEEEAB6}"/>
              </a:ext>
            </a:extLst>
          </p:cNvPr>
          <p:cNvSpPr txBox="1"/>
          <p:nvPr/>
        </p:nvSpPr>
        <p:spPr>
          <a:xfrm>
            <a:off x="2552701" y="1726511"/>
            <a:ext cx="2251634" cy="461665"/>
          </a:xfrm>
          <a:prstGeom prst="rect">
            <a:avLst/>
          </a:prstGeom>
          <a:noFill/>
        </p:spPr>
        <p:txBody>
          <a:bodyPr wrap="square" rtlCol="0">
            <a:spAutoFit/>
          </a:bodyPr>
          <a:lstStyle/>
          <a:p>
            <a:pPr algn="ctr" rtl="1"/>
            <a:r>
              <a:rPr lang="fa-IR" sz="2400" dirty="0">
                <a:solidFill>
                  <a:srgbClr val="EAEAEA"/>
                </a:solidFill>
                <a:cs typeface="B Titr" panose="00000700000000000000" pitchFamily="2" charset="-78"/>
              </a:rPr>
              <a:t>تیتر عنوان موضوع</a:t>
            </a:r>
            <a:endParaRPr lang="en-US" sz="2400" dirty="0">
              <a:solidFill>
                <a:srgbClr val="EAEAEA"/>
              </a:solidFill>
              <a:cs typeface="B Titr" panose="00000700000000000000" pitchFamily="2" charset="-78"/>
            </a:endParaRPr>
          </a:p>
        </p:txBody>
      </p:sp>
      <p:sp>
        <p:nvSpPr>
          <p:cNvPr id="86" name="TextBox 85">
            <a:extLst>
              <a:ext uri="{FF2B5EF4-FFF2-40B4-BE49-F238E27FC236}">
                <a16:creationId xmlns:a16="http://schemas.microsoft.com/office/drawing/2014/main" id="{70915FF1-220D-6A47-4F3E-5784A83570CF}"/>
              </a:ext>
            </a:extLst>
          </p:cNvPr>
          <p:cNvSpPr txBox="1"/>
          <p:nvPr/>
        </p:nvSpPr>
        <p:spPr>
          <a:xfrm>
            <a:off x="9037992" y="4365630"/>
            <a:ext cx="213068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87" name="TextBox 86">
            <a:extLst>
              <a:ext uri="{FF2B5EF4-FFF2-40B4-BE49-F238E27FC236}">
                <a16:creationId xmlns:a16="http://schemas.microsoft.com/office/drawing/2014/main" id="{56AE5216-7B67-9F70-4F93-F5126B0B07EF}"/>
              </a:ext>
            </a:extLst>
          </p:cNvPr>
          <p:cNvSpPr txBox="1"/>
          <p:nvPr/>
        </p:nvSpPr>
        <p:spPr>
          <a:xfrm>
            <a:off x="6735902" y="4365630"/>
            <a:ext cx="213068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88" name="TextBox 87">
            <a:extLst>
              <a:ext uri="{FF2B5EF4-FFF2-40B4-BE49-F238E27FC236}">
                <a16:creationId xmlns:a16="http://schemas.microsoft.com/office/drawing/2014/main" id="{96544144-BAC7-DEEB-66C3-D522F3B97AA6}"/>
              </a:ext>
            </a:extLst>
          </p:cNvPr>
          <p:cNvSpPr txBox="1"/>
          <p:nvPr/>
        </p:nvSpPr>
        <p:spPr>
          <a:xfrm>
            <a:off x="3752735" y="4365630"/>
            <a:ext cx="213068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89" name="TextBox 88">
            <a:extLst>
              <a:ext uri="{FF2B5EF4-FFF2-40B4-BE49-F238E27FC236}">
                <a16:creationId xmlns:a16="http://schemas.microsoft.com/office/drawing/2014/main" id="{B332F785-3EDE-3C4A-E218-0F77E05EE472}"/>
              </a:ext>
            </a:extLst>
          </p:cNvPr>
          <p:cNvSpPr txBox="1"/>
          <p:nvPr/>
        </p:nvSpPr>
        <p:spPr>
          <a:xfrm>
            <a:off x="1450645" y="4365630"/>
            <a:ext cx="213068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Tree>
    <p:extLst>
      <p:ext uri="{BB962C8B-B14F-4D97-AF65-F5344CB8AC3E}">
        <p14:creationId xmlns:p14="http://schemas.microsoft.com/office/powerpoint/2010/main" val="2038989375"/>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down)">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randombar(horizontal)">
                                      <p:cBhvr>
                                        <p:cTn id="15" dur="500"/>
                                        <p:tgtEl>
                                          <p:spTgt spid="84"/>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85"/>
                                        </p:tgtEl>
                                        <p:attrNameLst>
                                          <p:attrName>style.visibility</p:attrName>
                                        </p:attrNameLst>
                                      </p:cBhvr>
                                      <p:to>
                                        <p:strVal val="visible"/>
                                      </p:to>
                                    </p:set>
                                    <p:animEffect transition="in" filter="randombar(horizontal)">
                                      <p:cBhvr>
                                        <p:cTn id="18" dur="500"/>
                                        <p:tgtEl>
                                          <p:spTgt spid="8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up)">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par>
                                <p:cTn id="34" presetID="53" presetClass="entr" presetSubtype="16"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 calcmode="lin" valueType="num">
                                      <p:cBhvr>
                                        <p:cTn id="36" dur="500" fill="hold"/>
                                        <p:tgtEl>
                                          <p:spTgt spid="69"/>
                                        </p:tgtEl>
                                        <p:attrNameLst>
                                          <p:attrName>ppt_w</p:attrName>
                                        </p:attrNameLst>
                                      </p:cBhvr>
                                      <p:tavLst>
                                        <p:tav tm="0">
                                          <p:val>
                                            <p:fltVal val="0"/>
                                          </p:val>
                                        </p:tav>
                                        <p:tav tm="100000">
                                          <p:val>
                                            <p:strVal val="#ppt_w"/>
                                          </p:val>
                                        </p:tav>
                                      </p:tavLst>
                                    </p:anim>
                                    <p:anim calcmode="lin" valueType="num">
                                      <p:cBhvr>
                                        <p:cTn id="37" dur="500" fill="hold"/>
                                        <p:tgtEl>
                                          <p:spTgt spid="69"/>
                                        </p:tgtEl>
                                        <p:attrNameLst>
                                          <p:attrName>ppt_h</p:attrName>
                                        </p:attrNameLst>
                                      </p:cBhvr>
                                      <p:tavLst>
                                        <p:tav tm="0">
                                          <p:val>
                                            <p:fltVal val="0"/>
                                          </p:val>
                                        </p:tav>
                                        <p:tav tm="100000">
                                          <p:val>
                                            <p:strVal val="#ppt_h"/>
                                          </p:val>
                                        </p:tav>
                                      </p:tavLst>
                                    </p:anim>
                                    <p:animEffect transition="in" filter="fade">
                                      <p:cBhvr>
                                        <p:cTn id="38" dur="500"/>
                                        <p:tgtEl>
                                          <p:spTgt spid="6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par>
                                <p:cTn id="49" presetID="53" presetClass="entr" presetSubtype="16" fill="hold" nodeType="with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Effect transition="in" filter="fade">
                                      <p:cBhvr>
                                        <p:cTn id="58" dur="500"/>
                                        <p:tgtEl>
                                          <p:spTgt spid="48"/>
                                        </p:tgtEl>
                                      </p:cBhvr>
                                    </p:animEffect>
                                  </p:childTnLst>
                                </p:cTn>
                              </p:par>
                              <p:par>
                                <p:cTn id="59" presetID="53" presetClass="entr" presetSubtype="16" fill="hold" nodeType="with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Effect transition="in" filter="fade">
                                      <p:cBhvr>
                                        <p:cTn id="73" dur="500"/>
                                        <p:tgtEl>
                                          <p:spTgt spid="44"/>
                                        </p:tgtEl>
                                      </p:cBhvr>
                                    </p:animEffect>
                                  </p:childTnLst>
                                </p:cTn>
                              </p:par>
                              <p:par>
                                <p:cTn id="74" presetID="53" presetClass="entr" presetSubtype="16" fill="hold" nodeType="withEffect">
                                  <p:stCondLst>
                                    <p:cond delay="0"/>
                                  </p:stCondLst>
                                  <p:childTnLst>
                                    <p:set>
                                      <p:cBhvr>
                                        <p:cTn id="75" dur="1" fill="hold">
                                          <p:stCondLst>
                                            <p:cond delay="0"/>
                                          </p:stCondLst>
                                        </p:cTn>
                                        <p:tgtEl>
                                          <p:spTgt spid="65"/>
                                        </p:tgtEl>
                                        <p:attrNameLst>
                                          <p:attrName>style.visibility</p:attrName>
                                        </p:attrNameLst>
                                      </p:cBhvr>
                                      <p:to>
                                        <p:strVal val="visible"/>
                                      </p:to>
                                    </p:set>
                                    <p:anim calcmode="lin" valueType="num">
                                      <p:cBhvr>
                                        <p:cTn id="76" dur="500" fill="hold"/>
                                        <p:tgtEl>
                                          <p:spTgt spid="65"/>
                                        </p:tgtEl>
                                        <p:attrNameLst>
                                          <p:attrName>ppt_w</p:attrName>
                                        </p:attrNameLst>
                                      </p:cBhvr>
                                      <p:tavLst>
                                        <p:tav tm="0">
                                          <p:val>
                                            <p:fltVal val="0"/>
                                          </p:val>
                                        </p:tav>
                                        <p:tav tm="100000">
                                          <p:val>
                                            <p:strVal val="#ppt_w"/>
                                          </p:val>
                                        </p:tav>
                                      </p:tavLst>
                                    </p:anim>
                                    <p:anim calcmode="lin" valueType="num">
                                      <p:cBhvr>
                                        <p:cTn id="77" dur="500" fill="hold"/>
                                        <p:tgtEl>
                                          <p:spTgt spid="65"/>
                                        </p:tgtEl>
                                        <p:attrNameLst>
                                          <p:attrName>ppt_h</p:attrName>
                                        </p:attrNameLst>
                                      </p:cBhvr>
                                      <p:tavLst>
                                        <p:tav tm="0">
                                          <p:val>
                                            <p:fltVal val="0"/>
                                          </p:val>
                                        </p:tav>
                                        <p:tav tm="100000">
                                          <p:val>
                                            <p:strVal val="#ppt_h"/>
                                          </p:val>
                                        </p:tav>
                                      </p:tavLst>
                                    </p:anim>
                                    <p:animEffect transition="in" filter="fade">
                                      <p:cBhvr>
                                        <p:cTn id="78" dur="500"/>
                                        <p:tgtEl>
                                          <p:spTgt spid="65"/>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1000"/>
                                        <p:tgtEl>
                                          <p:spTgt spid="86"/>
                                        </p:tgtEl>
                                      </p:cBhvr>
                                    </p:animEffect>
                                    <p:anim calcmode="lin" valueType="num">
                                      <p:cBhvr>
                                        <p:cTn id="84" dur="1000" fill="hold"/>
                                        <p:tgtEl>
                                          <p:spTgt spid="86"/>
                                        </p:tgtEl>
                                        <p:attrNameLst>
                                          <p:attrName>ppt_x</p:attrName>
                                        </p:attrNameLst>
                                      </p:cBhvr>
                                      <p:tavLst>
                                        <p:tav tm="0">
                                          <p:val>
                                            <p:strVal val="#ppt_x"/>
                                          </p:val>
                                        </p:tav>
                                        <p:tav tm="100000">
                                          <p:val>
                                            <p:strVal val="#ppt_x"/>
                                          </p:val>
                                        </p:tav>
                                      </p:tavLst>
                                    </p:anim>
                                    <p:anim calcmode="lin" valueType="num">
                                      <p:cBhvr>
                                        <p:cTn id="85"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fade">
                                      <p:cBhvr>
                                        <p:cTn id="90" dur="1000"/>
                                        <p:tgtEl>
                                          <p:spTgt spid="87"/>
                                        </p:tgtEl>
                                      </p:cBhvr>
                                    </p:animEffect>
                                    <p:anim calcmode="lin" valueType="num">
                                      <p:cBhvr>
                                        <p:cTn id="91" dur="1000" fill="hold"/>
                                        <p:tgtEl>
                                          <p:spTgt spid="87"/>
                                        </p:tgtEl>
                                        <p:attrNameLst>
                                          <p:attrName>ppt_x</p:attrName>
                                        </p:attrNameLst>
                                      </p:cBhvr>
                                      <p:tavLst>
                                        <p:tav tm="0">
                                          <p:val>
                                            <p:strVal val="#ppt_x"/>
                                          </p:val>
                                        </p:tav>
                                        <p:tav tm="100000">
                                          <p:val>
                                            <p:strVal val="#ppt_x"/>
                                          </p:val>
                                        </p:tav>
                                      </p:tavLst>
                                    </p:anim>
                                    <p:anim calcmode="lin" valueType="num">
                                      <p:cBhvr>
                                        <p:cTn id="92"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88"/>
                                        </p:tgtEl>
                                        <p:attrNameLst>
                                          <p:attrName>style.visibility</p:attrName>
                                        </p:attrNameLst>
                                      </p:cBhvr>
                                      <p:to>
                                        <p:strVal val="visible"/>
                                      </p:to>
                                    </p:set>
                                    <p:animEffect transition="in" filter="fade">
                                      <p:cBhvr>
                                        <p:cTn id="97" dur="1000"/>
                                        <p:tgtEl>
                                          <p:spTgt spid="88"/>
                                        </p:tgtEl>
                                      </p:cBhvr>
                                    </p:animEffect>
                                    <p:anim calcmode="lin" valueType="num">
                                      <p:cBhvr>
                                        <p:cTn id="98" dur="1000" fill="hold"/>
                                        <p:tgtEl>
                                          <p:spTgt spid="88"/>
                                        </p:tgtEl>
                                        <p:attrNameLst>
                                          <p:attrName>ppt_x</p:attrName>
                                        </p:attrNameLst>
                                      </p:cBhvr>
                                      <p:tavLst>
                                        <p:tav tm="0">
                                          <p:val>
                                            <p:strVal val="#ppt_x"/>
                                          </p:val>
                                        </p:tav>
                                        <p:tav tm="100000">
                                          <p:val>
                                            <p:strVal val="#ppt_x"/>
                                          </p:val>
                                        </p:tav>
                                      </p:tavLst>
                                    </p:anim>
                                    <p:anim calcmode="lin" valueType="num">
                                      <p:cBhvr>
                                        <p:cTn id="9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fade">
                                      <p:cBhvr>
                                        <p:cTn id="104" dur="1000"/>
                                        <p:tgtEl>
                                          <p:spTgt spid="89"/>
                                        </p:tgtEl>
                                      </p:cBhvr>
                                    </p:animEffect>
                                    <p:anim calcmode="lin" valueType="num">
                                      <p:cBhvr>
                                        <p:cTn id="105" dur="1000" fill="hold"/>
                                        <p:tgtEl>
                                          <p:spTgt spid="89"/>
                                        </p:tgtEl>
                                        <p:attrNameLst>
                                          <p:attrName>ppt_x</p:attrName>
                                        </p:attrNameLst>
                                      </p:cBhvr>
                                      <p:tavLst>
                                        <p:tav tm="0">
                                          <p:val>
                                            <p:strVal val="#ppt_x"/>
                                          </p:val>
                                        </p:tav>
                                        <p:tav tm="100000">
                                          <p:val>
                                            <p:strVal val="#ppt_x"/>
                                          </p:val>
                                        </p:tav>
                                      </p:tavLst>
                                    </p:anim>
                                    <p:anim calcmode="lin" valueType="num">
                                      <p:cBhvr>
                                        <p:cTn id="106"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36" grpId="0" animBg="1"/>
      <p:bldP spid="37" grpId="0" animBg="1"/>
      <p:bldP spid="38" grpId="0" animBg="1"/>
      <p:bldP spid="41" grpId="0" animBg="1"/>
      <p:bldP spid="44" grpId="0" animBg="1"/>
      <p:bldP spid="48" grpId="0" animBg="1"/>
      <p:bldP spid="51" grpId="0" animBg="1"/>
      <p:bldP spid="84" grpId="0"/>
      <p:bldP spid="85" grpId="0"/>
      <p:bldP spid="86" grpId="0"/>
      <p:bldP spid="87" grpId="0"/>
      <p:bldP spid="88" grpId="0"/>
      <p:bldP spid="8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6" name="Group 15">
            <a:extLst>
              <a:ext uri="{FF2B5EF4-FFF2-40B4-BE49-F238E27FC236}">
                <a16:creationId xmlns:a16="http://schemas.microsoft.com/office/drawing/2014/main" id="{054011F7-249B-4171-6CDD-3F16EBD2922F}"/>
              </a:ext>
            </a:extLst>
          </p:cNvPr>
          <p:cNvGrpSpPr/>
          <p:nvPr/>
        </p:nvGrpSpPr>
        <p:grpSpPr>
          <a:xfrm>
            <a:off x="4328079" y="1004940"/>
            <a:ext cx="3676377" cy="2937317"/>
            <a:chOff x="4541062" y="1101114"/>
            <a:chExt cx="3676377" cy="2937317"/>
          </a:xfrm>
        </p:grpSpPr>
        <p:sp>
          <p:nvSpPr>
            <p:cNvPr id="9" name="TextBox 8">
              <a:extLst>
                <a:ext uri="{FF2B5EF4-FFF2-40B4-BE49-F238E27FC236}">
                  <a16:creationId xmlns:a16="http://schemas.microsoft.com/office/drawing/2014/main" id="{E9774AEE-35B2-43A2-E16E-A52B8D2B87EE}"/>
                </a:ext>
              </a:extLst>
            </p:cNvPr>
            <p:cNvSpPr txBox="1"/>
            <p:nvPr/>
          </p:nvSpPr>
          <p:spPr>
            <a:xfrm>
              <a:off x="4541062" y="3022768"/>
              <a:ext cx="3676377"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روش تحقیق</a:t>
              </a:r>
              <a:endParaRPr lang="en-US" sz="60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740F72E3-AA1D-D934-CCA4-8429FBECE6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9898" y="1101114"/>
              <a:ext cx="1538704" cy="1538704"/>
            </a:xfrm>
            <a:prstGeom prst="rect">
              <a:avLst/>
            </a:prstGeom>
          </p:spPr>
        </p:pic>
      </p:grpSp>
      <p:pic>
        <p:nvPicPr>
          <p:cNvPr id="17" name="Picture 16">
            <a:hlinkClick r:id="" action="ppaction://hlinkshowjump?jump=firstslide"/>
            <a:extLst>
              <a:ext uri="{FF2B5EF4-FFF2-40B4-BE49-F238E27FC236}">
                <a16:creationId xmlns:a16="http://schemas.microsoft.com/office/drawing/2014/main" id="{2553D0AE-F8FA-C8D1-A488-5560ECEA70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8" name="Picture 17">
            <a:hlinkClick r:id="" action="ppaction://hlinkshowjump?jump=previousslide"/>
            <a:extLst>
              <a:ext uri="{FF2B5EF4-FFF2-40B4-BE49-F238E27FC236}">
                <a16:creationId xmlns:a16="http://schemas.microsoft.com/office/drawing/2014/main" id="{8BD4EB82-6982-5216-B790-6E8FDAEA3A8E}"/>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9" name="Picture 18">
            <a:hlinkClick r:id="" action="ppaction://hlinkshowjump?jump=nextslide"/>
            <a:extLst>
              <a:ext uri="{FF2B5EF4-FFF2-40B4-BE49-F238E27FC236}">
                <a16:creationId xmlns:a16="http://schemas.microsoft.com/office/drawing/2014/main" id="{621832C1-CC61-5ADE-046A-6E442BF8C145}"/>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59909421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روش تحقیق</a:t>
            </a:r>
            <a:endParaRPr lang="en-US" sz="1400" dirty="0">
              <a:solidFill>
                <a:srgbClr val="FFFF00"/>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69" name="Rectangle 68">
            <a:extLst>
              <a:ext uri="{FF2B5EF4-FFF2-40B4-BE49-F238E27FC236}">
                <a16:creationId xmlns:a16="http://schemas.microsoft.com/office/drawing/2014/main" id="{C83C9DF8-BAE8-3DD8-2C5B-48F892310560}"/>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oogle Shape;1148;p35">
            <a:extLst>
              <a:ext uri="{FF2B5EF4-FFF2-40B4-BE49-F238E27FC236}">
                <a16:creationId xmlns:a16="http://schemas.microsoft.com/office/drawing/2014/main" id="{E39239A2-261F-189F-33E3-84BDA49CC643}"/>
              </a:ext>
            </a:extLst>
          </p:cNvPr>
          <p:cNvGrpSpPr/>
          <p:nvPr/>
        </p:nvGrpSpPr>
        <p:grpSpPr>
          <a:xfrm>
            <a:off x="787116" y="4042192"/>
            <a:ext cx="1910343" cy="1910524"/>
            <a:chOff x="971550" y="3006850"/>
            <a:chExt cx="1527000" cy="1527000"/>
          </a:xfrm>
        </p:grpSpPr>
        <p:sp>
          <p:nvSpPr>
            <p:cNvPr id="107" name="Google Shape;1149;p35">
              <a:extLst>
                <a:ext uri="{FF2B5EF4-FFF2-40B4-BE49-F238E27FC236}">
                  <a16:creationId xmlns:a16="http://schemas.microsoft.com/office/drawing/2014/main" id="{80E3B207-5420-D18F-FD2D-52206001FBC0}"/>
                </a:ext>
              </a:extLst>
            </p:cNvPr>
            <p:cNvSpPr/>
            <p:nvPr/>
          </p:nvSpPr>
          <p:spPr>
            <a:xfrm>
              <a:off x="971550" y="3006850"/>
              <a:ext cx="1527000" cy="1527000"/>
            </a:xfrm>
            <a:prstGeom prst="pie">
              <a:avLst>
                <a:gd name="adj1" fmla="val 0"/>
                <a:gd name="adj2" fmla="val 12357103"/>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08" name="Google Shape;1150;p35">
              <a:extLst>
                <a:ext uri="{FF2B5EF4-FFF2-40B4-BE49-F238E27FC236}">
                  <a16:creationId xmlns:a16="http://schemas.microsoft.com/office/drawing/2014/main" id="{58D6E795-07E5-73CC-4ACF-3020C2B5939E}"/>
                </a:ext>
              </a:extLst>
            </p:cNvPr>
            <p:cNvSpPr/>
            <p:nvPr/>
          </p:nvSpPr>
          <p:spPr>
            <a:xfrm>
              <a:off x="971550" y="3006850"/>
              <a:ext cx="1527000" cy="1527000"/>
            </a:xfrm>
            <a:prstGeom prst="pie">
              <a:avLst>
                <a:gd name="adj1" fmla="val 12335545"/>
                <a:gd name="adj2" fmla="val 16701039"/>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09" name="Google Shape;1151;p35">
              <a:extLst>
                <a:ext uri="{FF2B5EF4-FFF2-40B4-BE49-F238E27FC236}">
                  <a16:creationId xmlns:a16="http://schemas.microsoft.com/office/drawing/2014/main" id="{29423CDD-1436-6574-171A-A495EC28E854}"/>
                </a:ext>
              </a:extLst>
            </p:cNvPr>
            <p:cNvSpPr/>
            <p:nvPr/>
          </p:nvSpPr>
          <p:spPr>
            <a:xfrm>
              <a:off x="971550" y="3006850"/>
              <a:ext cx="1527000" cy="1527000"/>
            </a:xfrm>
            <a:prstGeom prst="pie">
              <a:avLst>
                <a:gd name="adj1" fmla="val 16667231"/>
                <a:gd name="adj2" fmla="val 7332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106" name="Google Shape;1152;p35">
            <a:extLst>
              <a:ext uri="{FF2B5EF4-FFF2-40B4-BE49-F238E27FC236}">
                <a16:creationId xmlns:a16="http://schemas.microsoft.com/office/drawing/2014/main" id="{C8911278-BFAD-9AD6-D987-67B48ADEB365}"/>
              </a:ext>
            </a:extLst>
          </p:cNvPr>
          <p:cNvSpPr txBox="1"/>
          <p:nvPr/>
        </p:nvSpPr>
        <p:spPr>
          <a:xfrm>
            <a:off x="1186193" y="5172823"/>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60%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grpSp>
        <p:nvGrpSpPr>
          <p:cNvPr id="111" name="Google Shape;1154;p35">
            <a:extLst>
              <a:ext uri="{FF2B5EF4-FFF2-40B4-BE49-F238E27FC236}">
                <a16:creationId xmlns:a16="http://schemas.microsoft.com/office/drawing/2014/main" id="{440A06C3-A5A8-FA18-9AEB-47B59E20A58A}"/>
              </a:ext>
            </a:extLst>
          </p:cNvPr>
          <p:cNvGrpSpPr/>
          <p:nvPr/>
        </p:nvGrpSpPr>
        <p:grpSpPr>
          <a:xfrm>
            <a:off x="3184262" y="4042269"/>
            <a:ext cx="1910389" cy="1910563"/>
            <a:chOff x="4134807" y="3006850"/>
            <a:chExt cx="1527000" cy="1527000"/>
          </a:xfrm>
        </p:grpSpPr>
        <p:sp>
          <p:nvSpPr>
            <p:cNvPr id="113" name="Google Shape;1155;p35">
              <a:extLst>
                <a:ext uri="{FF2B5EF4-FFF2-40B4-BE49-F238E27FC236}">
                  <a16:creationId xmlns:a16="http://schemas.microsoft.com/office/drawing/2014/main" id="{1D1C1F98-555D-D56C-F4C8-F11E7A0D26CB}"/>
                </a:ext>
              </a:extLst>
            </p:cNvPr>
            <p:cNvSpPr/>
            <p:nvPr/>
          </p:nvSpPr>
          <p:spPr>
            <a:xfrm>
              <a:off x="4134807" y="3006850"/>
              <a:ext cx="1527000" cy="1527000"/>
            </a:xfrm>
            <a:prstGeom prst="pie">
              <a:avLst>
                <a:gd name="adj1" fmla="val 31029"/>
                <a:gd name="adj2" fmla="val 10844945"/>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Titr" panose="00000700000000000000" pitchFamily="2" charset="-78"/>
              </a:endParaRPr>
            </a:p>
          </p:txBody>
        </p:sp>
        <p:sp>
          <p:nvSpPr>
            <p:cNvPr id="114" name="Google Shape;1156;p35">
              <a:extLst>
                <a:ext uri="{FF2B5EF4-FFF2-40B4-BE49-F238E27FC236}">
                  <a16:creationId xmlns:a16="http://schemas.microsoft.com/office/drawing/2014/main" id="{586D6D63-89EB-5C95-CA35-D8F5244728C2}"/>
                </a:ext>
              </a:extLst>
            </p:cNvPr>
            <p:cNvSpPr/>
            <p:nvPr/>
          </p:nvSpPr>
          <p:spPr>
            <a:xfrm>
              <a:off x="4134807" y="3006850"/>
              <a:ext cx="1527000" cy="1527000"/>
            </a:xfrm>
            <a:prstGeom prst="pie">
              <a:avLst>
                <a:gd name="adj1" fmla="val 10792297"/>
                <a:gd name="adj2" fmla="val 16701039"/>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15" name="Google Shape;1157;p35">
              <a:extLst>
                <a:ext uri="{FF2B5EF4-FFF2-40B4-BE49-F238E27FC236}">
                  <a16:creationId xmlns:a16="http://schemas.microsoft.com/office/drawing/2014/main" id="{4791D129-9845-5411-92A2-554D52E63838}"/>
                </a:ext>
              </a:extLst>
            </p:cNvPr>
            <p:cNvSpPr/>
            <p:nvPr/>
          </p:nvSpPr>
          <p:spPr>
            <a:xfrm>
              <a:off x="4134807" y="3006850"/>
              <a:ext cx="1527000" cy="1527000"/>
            </a:xfrm>
            <a:prstGeom prst="pie">
              <a:avLst>
                <a:gd name="adj1" fmla="val 14917050"/>
                <a:gd name="adj2" fmla="val 7332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112" name="Google Shape;1158;p35">
            <a:extLst>
              <a:ext uri="{FF2B5EF4-FFF2-40B4-BE49-F238E27FC236}">
                <a16:creationId xmlns:a16="http://schemas.microsoft.com/office/drawing/2014/main" id="{99D42C75-66CC-B5ED-255C-5CB55E652C52}"/>
              </a:ext>
            </a:extLst>
          </p:cNvPr>
          <p:cNvSpPr txBox="1"/>
          <p:nvPr/>
        </p:nvSpPr>
        <p:spPr>
          <a:xfrm>
            <a:off x="3595906" y="5172824"/>
            <a:ext cx="1036091" cy="644603"/>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50%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grpSp>
        <p:nvGrpSpPr>
          <p:cNvPr id="117" name="Google Shape;1160;p35">
            <a:extLst>
              <a:ext uri="{FF2B5EF4-FFF2-40B4-BE49-F238E27FC236}">
                <a16:creationId xmlns:a16="http://schemas.microsoft.com/office/drawing/2014/main" id="{B12E23D9-236F-A88E-881A-302F0BF8E985}"/>
              </a:ext>
            </a:extLst>
          </p:cNvPr>
          <p:cNvGrpSpPr/>
          <p:nvPr/>
        </p:nvGrpSpPr>
        <p:grpSpPr>
          <a:xfrm>
            <a:off x="787322" y="1906037"/>
            <a:ext cx="1910389" cy="1910563"/>
            <a:chOff x="7053875" y="3006850"/>
            <a:chExt cx="1527000" cy="1527000"/>
          </a:xfrm>
        </p:grpSpPr>
        <p:sp>
          <p:nvSpPr>
            <p:cNvPr id="119" name="Google Shape;1161;p35">
              <a:extLst>
                <a:ext uri="{FF2B5EF4-FFF2-40B4-BE49-F238E27FC236}">
                  <a16:creationId xmlns:a16="http://schemas.microsoft.com/office/drawing/2014/main" id="{74872DB0-AA5E-E4BE-068C-D5CE39411C37}"/>
                </a:ext>
              </a:extLst>
            </p:cNvPr>
            <p:cNvSpPr/>
            <p:nvPr/>
          </p:nvSpPr>
          <p:spPr>
            <a:xfrm>
              <a:off x="7053875" y="3006850"/>
              <a:ext cx="1527000" cy="1527000"/>
            </a:xfrm>
            <a:prstGeom prst="pie">
              <a:avLst>
                <a:gd name="adj1" fmla="val 0"/>
                <a:gd name="adj2" fmla="val 9338675"/>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Titr" panose="00000700000000000000" pitchFamily="2" charset="-78"/>
              </a:endParaRPr>
            </a:p>
          </p:txBody>
        </p:sp>
        <p:sp>
          <p:nvSpPr>
            <p:cNvPr id="120" name="Google Shape;1162;p35">
              <a:extLst>
                <a:ext uri="{FF2B5EF4-FFF2-40B4-BE49-F238E27FC236}">
                  <a16:creationId xmlns:a16="http://schemas.microsoft.com/office/drawing/2014/main" id="{0FA6A49D-CE46-D71F-86AD-F15227F1BD5F}"/>
                </a:ext>
              </a:extLst>
            </p:cNvPr>
            <p:cNvSpPr/>
            <p:nvPr/>
          </p:nvSpPr>
          <p:spPr>
            <a:xfrm>
              <a:off x="7053875" y="3006850"/>
              <a:ext cx="1527000" cy="1527000"/>
            </a:xfrm>
            <a:prstGeom prst="pie">
              <a:avLst>
                <a:gd name="adj1" fmla="val 9294387"/>
                <a:gd name="adj2" fmla="val 18512175"/>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21" name="Google Shape;1163;p35">
              <a:extLst>
                <a:ext uri="{FF2B5EF4-FFF2-40B4-BE49-F238E27FC236}">
                  <a16:creationId xmlns:a16="http://schemas.microsoft.com/office/drawing/2014/main" id="{0AA0B936-313E-D94C-5687-F4CE8EA70929}"/>
                </a:ext>
              </a:extLst>
            </p:cNvPr>
            <p:cNvSpPr/>
            <p:nvPr/>
          </p:nvSpPr>
          <p:spPr>
            <a:xfrm>
              <a:off x="7053875" y="3006850"/>
              <a:ext cx="1527000" cy="1527000"/>
            </a:xfrm>
            <a:prstGeom prst="pie">
              <a:avLst>
                <a:gd name="adj1" fmla="val 12199043"/>
                <a:gd name="adj2" fmla="val 7332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118" name="Google Shape;1164;p35">
            <a:extLst>
              <a:ext uri="{FF2B5EF4-FFF2-40B4-BE49-F238E27FC236}">
                <a16:creationId xmlns:a16="http://schemas.microsoft.com/office/drawing/2014/main" id="{B820B69A-61B1-DE9A-D532-D01A2B53639D}"/>
              </a:ext>
            </a:extLst>
          </p:cNvPr>
          <p:cNvSpPr txBox="1"/>
          <p:nvPr/>
        </p:nvSpPr>
        <p:spPr>
          <a:xfrm>
            <a:off x="1313181" y="3036592"/>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40%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sp>
        <p:nvSpPr>
          <p:cNvPr id="123" name="Google Shape;1174;p35">
            <a:extLst>
              <a:ext uri="{FF2B5EF4-FFF2-40B4-BE49-F238E27FC236}">
                <a16:creationId xmlns:a16="http://schemas.microsoft.com/office/drawing/2014/main" id="{905A02D1-DF91-FE76-1193-F0BBAE4679FE}"/>
              </a:ext>
            </a:extLst>
          </p:cNvPr>
          <p:cNvSpPr/>
          <p:nvPr/>
        </p:nvSpPr>
        <p:spPr>
          <a:xfrm>
            <a:off x="3184332" y="1905968"/>
            <a:ext cx="1910343" cy="1910524"/>
          </a:xfrm>
          <a:prstGeom prst="pie">
            <a:avLst>
              <a:gd name="adj1" fmla="val 7687988"/>
              <a:gd name="adj2" fmla="val 18512175"/>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24" name="Google Shape;1175;p35">
            <a:extLst>
              <a:ext uri="{FF2B5EF4-FFF2-40B4-BE49-F238E27FC236}">
                <a16:creationId xmlns:a16="http://schemas.microsoft.com/office/drawing/2014/main" id="{DA1D7126-7C57-B421-0539-69EEF47F5D71}"/>
              </a:ext>
            </a:extLst>
          </p:cNvPr>
          <p:cNvSpPr/>
          <p:nvPr/>
        </p:nvSpPr>
        <p:spPr>
          <a:xfrm>
            <a:off x="3184332" y="1905968"/>
            <a:ext cx="1910343" cy="1910524"/>
          </a:xfrm>
          <a:prstGeom prst="pie">
            <a:avLst>
              <a:gd name="adj1" fmla="val 12199043"/>
              <a:gd name="adj2" fmla="val 7332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25" name="Google Shape;1176;p35">
            <a:extLst>
              <a:ext uri="{FF2B5EF4-FFF2-40B4-BE49-F238E27FC236}">
                <a16:creationId xmlns:a16="http://schemas.microsoft.com/office/drawing/2014/main" id="{6884353D-D94C-8D30-71E7-CEB8C1A73CA3}"/>
              </a:ext>
            </a:extLst>
          </p:cNvPr>
          <p:cNvSpPr/>
          <p:nvPr/>
        </p:nvSpPr>
        <p:spPr>
          <a:xfrm>
            <a:off x="3184332" y="1905968"/>
            <a:ext cx="1910343" cy="1910524"/>
          </a:xfrm>
          <a:prstGeom prst="pie">
            <a:avLst>
              <a:gd name="adj1" fmla="val 0"/>
              <a:gd name="adj2" fmla="val 7892587"/>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126" name="Google Shape;1177;p35">
            <a:extLst>
              <a:ext uri="{FF2B5EF4-FFF2-40B4-BE49-F238E27FC236}">
                <a16:creationId xmlns:a16="http://schemas.microsoft.com/office/drawing/2014/main" id="{4A15F382-D91F-9666-B0EB-959E13EEEA46}"/>
              </a:ext>
            </a:extLst>
          </p:cNvPr>
          <p:cNvSpPr txBox="1"/>
          <p:nvPr/>
        </p:nvSpPr>
        <p:spPr>
          <a:xfrm>
            <a:off x="3845606" y="3022263"/>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30%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sp>
        <p:nvSpPr>
          <p:cNvPr id="128" name="TextBox 127">
            <a:extLst>
              <a:ext uri="{FF2B5EF4-FFF2-40B4-BE49-F238E27FC236}">
                <a16:creationId xmlns:a16="http://schemas.microsoft.com/office/drawing/2014/main" id="{CAD1ED3B-B98A-C96C-0555-81B9A0CE746A}"/>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29" name="TextBox 128">
            <a:extLst>
              <a:ext uri="{FF2B5EF4-FFF2-40B4-BE49-F238E27FC236}">
                <a16:creationId xmlns:a16="http://schemas.microsoft.com/office/drawing/2014/main" id="{0B6F5455-EB32-9AC2-43BB-549E2892B60C}"/>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33" name="TextBox 132">
            <a:extLst>
              <a:ext uri="{FF2B5EF4-FFF2-40B4-BE49-F238E27FC236}">
                <a16:creationId xmlns:a16="http://schemas.microsoft.com/office/drawing/2014/main" id="{0B253F41-F0D9-F98B-D892-E82D0460A0AF}"/>
              </a:ext>
            </a:extLst>
          </p:cNvPr>
          <p:cNvSpPr txBox="1"/>
          <p:nvPr/>
        </p:nvSpPr>
        <p:spPr>
          <a:xfrm>
            <a:off x="5614253" y="1880568"/>
            <a:ext cx="6252114" cy="434734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a:t>
            </a:r>
            <a:r>
              <a:rPr lang="fa-IR" sz="14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endParaRPr lang="en-US" sz="1400" dirty="0">
              <a:solidFill>
                <a:srgbClr val="0A2250"/>
              </a:solidFill>
            </a:endParaRPr>
          </a:p>
        </p:txBody>
      </p:sp>
    </p:spTree>
    <p:extLst>
      <p:ext uri="{BB962C8B-B14F-4D97-AF65-F5344CB8AC3E}">
        <p14:creationId xmlns:p14="http://schemas.microsoft.com/office/powerpoint/2010/main" val="363052861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500" fill="hold"/>
                                        <p:tgtEl>
                                          <p:spTgt spid="124"/>
                                        </p:tgtEl>
                                        <p:attrNameLst>
                                          <p:attrName>ppt_w</p:attrName>
                                        </p:attrNameLst>
                                      </p:cBhvr>
                                      <p:tavLst>
                                        <p:tav tm="0">
                                          <p:val>
                                            <p:fltVal val="0"/>
                                          </p:val>
                                        </p:tav>
                                        <p:tav tm="100000">
                                          <p:val>
                                            <p:strVal val="#ppt_w"/>
                                          </p:val>
                                        </p:tav>
                                      </p:tavLst>
                                    </p:anim>
                                    <p:anim calcmode="lin" valueType="num">
                                      <p:cBhvr>
                                        <p:cTn id="8" dur="500" fill="hold"/>
                                        <p:tgtEl>
                                          <p:spTgt spid="124"/>
                                        </p:tgtEl>
                                        <p:attrNameLst>
                                          <p:attrName>ppt_h</p:attrName>
                                        </p:attrNameLst>
                                      </p:cBhvr>
                                      <p:tavLst>
                                        <p:tav tm="0">
                                          <p:val>
                                            <p:fltVal val="0"/>
                                          </p:val>
                                        </p:tav>
                                        <p:tav tm="100000">
                                          <p:val>
                                            <p:strVal val="#ppt_h"/>
                                          </p:val>
                                        </p:tav>
                                      </p:tavLst>
                                    </p:anim>
                                    <p:animEffect transition="in" filter="fade">
                                      <p:cBhvr>
                                        <p:cTn id="9" dur="500"/>
                                        <p:tgtEl>
                                          <p:spTgt spid="12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6"/>
                                        </p:tgtEl>
                                        <p:attrNameLst>
                                          <p:attrName>style.visibility</p:attrName>
                                        </p:attrNameLst>
                                      </p:cBhvr>
                                      <p:to>
                                        <p:strVal val="visible"/>
                                      </p:to>
                                    </p:set>
                                    <p:anim calcmode="lin" valueType="num">
                                      <p:cBhvr>
                                        <p:cTn id="14" dur="500" fill="hold"/>
                                        <p:tgtEl>
                                          <p:spTgt spid="126"/>
                                        </p:tgtEl>
                                        <p:attrNameLst>
                                          <p:attrName>ppt_w</p:attrName>
                                        </p:attrNameLst>
                                      </p:cBhvr>
                                      <p:tavLst>
                                        <p:tav tm="0">
                                          <p:val>
                                            <p:fltVal val="0"/>
                                          </p:val>
                                        </p:tav>
                                        <p:tav tm="100000">
                                          <p:val>
                                            <p:strVal val="#ppt_w"/>
                                          </p:val>
                                        </p:tav>
                                      </p:tavLst>
                                    </p:anim>
                                    <p:anim calcmode="lin" valueType="num">
                                      <p:cBhvr>
                                        <p:cTn id="15" dur="500" fill="hold"/>
                                        <p:tgtEl>
                                          <p:spTgt spid="126"/>
                                        </p:tgtEl>
                                        <p:attrNameLst>
                                          <p:attrName>ppt_h</p:attrName>
                                        </p:attrNameLst>
                                      </p:cBhvr>
                                      <p:tavLst>
                                        <p:tav tm="0">
                                          <p:val>
                                            <p:fltVal val="0"/>
                                          </p:val>
                                        </p:tav>
                                        <p:tav tm="100000">
                                          <p:val>
                                            <p:strVal val="#ppt_h"/>
                                          </p:val>
                                        </p:tav>
                                      </p:tavLst>
                                    </p:anim>
                                    <p:animEffect transition="in" filter="fade">
                                      <p:cBhvr>
                                        <p:cTn id="16" dur="500"/>
                                        <p:tgtEl>
                                          <p:spTgt spid="12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7"/>
                                        </p:tgtEl>
                                        <p:attrNameLst>
                                          <p:attrName>style.visibility</p:attrName>
                                        </p:attrNameLst>
                                      </p:cBhvr>
                                      <p:to>
                                        <p:strVal val="visible"/>
                                      </p:to>
                                    </p:set>
                                    <p:anim calcmode="lin" valueType="num">
                                      <p:cBhvr>
                                        <p:cTn id="21" dur="500" fill="hold"/>
                                        <p:tgtEl>
                                          <p:spTgt spid="117"/>
                                        </p:tgtEl>
                                        <p:attrNameLst>
                                          <p:attrName>ppt_w</p:attrName>
                                        </p:attrNameLst>
                                      </p:cBhvr>
                                      <p:tavLst>
                                        <p:tav tm="0">
                                          <p:val>
                                            <p:fltVal val="0"/>
                                          </p:val>
                                        </p:tav>
                                        <p:tav tm="100000">
                                          <p:val>
                                            <p:strVal val="#ppt_w"/>
                                          </p:val>
                                        </p:tav>
                                      </p:tavLst>
                                    </p:anim>
                                    <p:anim calcmode="lin" valueType="num">
                                      <p:cBhvr>
                                        <p:cTn id="22" dur="500" fill="hold"/>
                                        <p:tgtEl>
                                          <p:spTgt spid="117"/>
                                        </p:tgtEl>
                                        <p:attrNameLst>
                                          <p:attrName>ppt_h</p:attrName>
                                        </p:attrNameLst>
                                      </p:cBhvr>
                                      <p:tavLst>
                                        <p:tav tm="0">
                                          <p:val>
                                            <p:fltVal val="0"/>
                                          </p:val>
                                        </p:tav>
                                        <p:tav tm="100000">
                                          <p:val>
                                            <p:strVal val="#ppt_h"/>
                                          </p:val>
                                        </p:tav>
                                      </p:tavLst>
                                    </p:anim>
                                    <p:animEffect transition="in" filter="fade">
                                      <p:cBhvr>
                                        <p:cTn id="23" dur="500"/>
                                        <p:tgtEl>
                                          <p:spTgt spid="11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8"/>
                                        </p:tgtEl>
                                        <p:attrNameLst>
                                          <p:attrName>style.visibility</p:attrName>
                                        </p:attrNameLst>
                                      </p:cBhvr>
                                      <p:to>
                                        <p:strVal val="visible"/>
                                      </p:to>
                                    </p:set>
                                    <p:anim calcmode="lin" valueType="num">
                                      <p:cBhvr>
                                        <p:cTn id="28" dur="500" fill="hold"/>
                                        <p:tgtEl>
                                          <p:spTgt spid="118"/>
                                        </p:tgtEl>
                                        <p:attrNameLst>
                                          <p:attrName>ppt_w</p:attrName>
                                        </p:attrNameLst>
                                      </p:cBhvr>
                                      <p:tavLst>
                                        <p:tav tm="0">
                                          <p:val>
                                            <p:fltVal val="0"/>
                                          </p:val>
                                        </p:tav>
                                        <p:tav tm="100000">
                                          <p:val>
                                            <p:strVal val="#ppt_w"/>
                                          </p:val>
                                        </p:tav>
                                      </p:tavLst>
                                    </p:anim>
                                    <p:anim calcmode="lin" valueType="num">
                                      <p:cBhvr>
                                        <p:cTn id="29" dur="500" fill="hold"/>
                                        <p:tgtEl>
                                          <p:spTgt spid="118"/>
                                        </p:tgtEl>
                                        <p:attrNameLst>
                                          <p:attrName>ppt_h</p:attrName>
                                        </p:attrNameLst>
                                      </p:cBhvr>
                                      <p:tavLst>
                                        <p:tav tm="0">
                                          <p:val>
                                            <p:fltVal val="0"/>
                                          </p:val>
                                        </p:tav>
                                        <p:tav tm="100000">
                                          <p:val>
                                            <p:strVal val="#ppt_h"/>
                                          </p:val>
                                        </p:tav>
                                      </p:tavLst>
                                    </p:anim>
                                    <p:animEffect transition="in" filter="fade">
                                      <p:cBhvr>
                                        <p:cTn id="30" dur="500"/>
                                        <p:tgtEl>
                                          <p:spTgt spid="11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11"/>
                                        </p:tgtEl>
                                        <p:attrNameLst>
                                          <p:attrName>style.visibility</p:attrName>
                                        </p:attrNameLst>
                                      </p:cBhvr>
                                      <p:to>
                                        <p:strVal val="visible"/>
                                      </p:to>
                                    </p:set>
                                    <p:anim calcmode="lin" valueType="num">
                                      <p:cBhvr>
                                        <p:cTn id="35" dur="500" fill="hold"/>
                                        <p:tgtEl>
                                          <p:spTgt spid="111"/>
                                        </p:tgtEl>
                                        <p:attrNameLst>
                                          <p:attrName>ppt_w</p:attrName>
                                        </p:attrNameLst>
                                      </p:cBhvr>
                                      <p:tavLst>
                                        <p:tav tm="0">
                                          <p:val>
                                            <p:fltVal val="0"/>
                                          </p:val>
                                        </p:tav>
                                        <p:tav tm="100000">
                                          <p:val>
                                            <p:strVal val="#ppt_w"/>
                                          </p:val>
                                        </p:tav>
                                      </p:tavLst>
                                    </p:anim>
                                    <p:anim calcmode="lin" valueType="num">
                                      <p:cBhvr>
                                        <p:cTn id="36" dur="500" fill="hold"/>
                                        <p:tgtEl>
                                          <p:spTgt spid="111"/>
                                        </p:tgtEl>
                                        <p:attrNameLst>
                                          <p:attrName>ppt_h</p:attrName>
                                        </p:attrNameLst>
                                      </p:cBhvr>
                                      <p:tavLst>
                                        <p:tav tm="0">
                                          <p:val>
                                            <p:fltVal val="0"/>
                                          </p:val>
                                        </p:tav>
                                        <p:tav tm="100000">
                                          <p:val>
                                            <p:strVal val="#ppt_h"/>
                                          </p:val>
                                        </p:tav>
                                      </p:tavLst>
                                    </p:anim>
                                    <p:animEffect transition="in" filter="fade">
                                      <p:cBhvr>
                                        <p:cTn id="37" dur="500"/>
                                        <p:tgtEl>
                                          <p:spTgt spid="11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05"/>
                                        </p:tgtEl>
                                        <p:attrNameLst>
                                          <p:attrName>style.visibility</p:attrName>
                                        </p:attrNameLst>
                                      </p:cBhvr>
                                      <p:to>
                                        <p:strVal val="visible"/>
                                      </p:to>
                                    </p:set>
                                    <p:anim calcmode="lin" valueType="num">
                                      <p:cBhvr>
                                        <p:cTn id="49" dur="500" fill="hold"/>
                                        <p:tgtEl>
                                          <p:spTgt spid="105"/>
                                        </p:tgtEl>
                                        <p:attrNameLst>
                                          <p:attrName>ppt_w</p:attrName>
                                        </p:attrNameLst>
                                      </p:cBhvr>
                                      <p:tavLst>
                                        <p:tav tm="0">
                                          <p:val>
                                            <p:fltVal val="0"/>
                                          </p:val>
                                        </p:tav>
                                        <p:tav tm="100000">
                                          <p:val>
                                            <p:strVal val="#ppt_w"/>
                                          </p:val>
                                        </p:tav>
                                      </p:tavLst>
                                    </p:anim>
                                    <p:anim calcmode="lin" valueType="num">
                                      <p:cBhvr>
                                        <p:cTn id="50" dur="500" fill="hold"/>
                                        <p:tgtEl>
                                          <p:spTgt spid="105"/>
                                        </p:tgtEl>
                                        <p:attrNameLst>
                                          <p:attrName>ppt_h</p:attrName>
                                        </p:attrNameLst>
                                      </p:cBhvr>
                                      <p:tavLst>
                                        <p:tav tm="0">
                                          <p:val>
                                            <p:fltVal val="0"/>
                                          </p:val>
                                        </p:tav>
                                        <p:tav tm="100000">
                                          <p:val>
                                            <p:strVal val="#ppt_h"/>
                                          </p:val>
                                        </p:tav>
                                      </p:tavLst>
                                    </p:anim>
                                    <p:animEffect transition="in" filter="fade">
                                      <p:cBhvr>
                                        <p:cTn id="51" dur="500"/>
                                        <p:tgtEl>
                                          <p:spTgt spid="10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06"/>
                                        </p:tgtEl>
                                        <p:attrNameLst>
                                          <p:attrName>style.visibility</p:attrName>
                                        </p:attrNameLst>
                                      </p:cBhvr>
                                      <p:to>
                                        <p:strVal val="visible"/>
                                      </p:to>
                                    </p:set>
                                    <p:anim calcmode="lin" valueType="num">
                                      <p:cBhvr>
                                        <p:cTn id="56" dur="500" fill="hold"/>
                                        <p:tgtEl>
                                          <p:spTgt spid="106"/>
                                        </p:tgtEl>
                                        <p:attrNameLst>
                                          <p:attrName>ppt_w</p:attrName>
                                        </p:attrNameLst>
                                      </p:cBhvr>
                                      <p:tavLst>
                                        <p:tav tm="0">
                                          <p:val>
                                            <p:fltVal val="0"/>
                                          </p:val>
                                        </p:tav>
                                        <p:tav tm="100000">
                                          <p:val>
                                            <p:strVal val="#ppt_w"/>
                                          </p:val>
                                        </p:tav>
                                      </p:tavLst>
                                    </p:anim>
                                    <p:anim calcmode="lin" valueType="num">
                                      <p:cBhvr>
                                        <p:cTn id="57" dur="500" fill="hold"/>
                                        <p:tgtEl>
                                          <p:spTgt spid="106"/>
                                        </p:tgtEl>
                                        <p:attrNameLst>
                                          <p:attrName>ppt_h</p:attrName>
                                        </p:attrNameLst>
                                      </p:cBhvr>
                                      <p:tavLst>
                                        <p:tav tm="0">
                                          <p:val>
                                            <p:fltVal val="0"/>
                                          </p:val>
                                        </p:tav>
                                        <p:tav tm="100000">
                                          <p:val>
                                            <p:strVal val="#ppt_h"/>
                                          </p:val>
                                        </p:tav>
                                      </p:tavLst>
                                    </p:anim>
                                    <p:animEffect transition="in" filter="fade">
                                      <p:cBhvr>
                                        <p:cTn id="58" dur="500"/>
                                        <p:tgtEl>
                                          <p:spTgt spid="106"/>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29"/>
                                        </p:tgtEl>
                                        <p:attrNameLst>
                                          <p:attrName>style.visibility</p:attrName>
                                        </p:attrNameLst>
                                      </p:cBhvr>
                                      <p:to>
                                        <p:strVal val="visible"/>
                                      </p:to>
                                    </p:set>
                                    <p:animEffect transition="in" filter="fade">
                                      <p:cBhvr>
                                        <p:cTn id="63" dur="1000"/>
                                        <p:tgtEl>
                                          <p:spTgt spid="129"/>
                                        </p:tgtEl>
                                      </p:cBhvr>
                                    </p:animEffect>
                                    <p:anim calcmode="lin" valueType="num">
                                      <p:cBhvr>
                                        <p:cTn id="64" dur="1000" fill="hold"/>
                                        <p:tgtEl>
                                          <p:spTgt spid="129"/>
                                        </p:tgtEl>
                                        <p:attrNameLst>
                                          <p:attrName>ppt_x</p:attrName>
                                        </p:attrNameLst>
                                      </p:cBhvr>
                                      <p:tavLst>
                                        <p:tav tm="0">
                                          <p:val>
                                            <p:strVal val="#ppt_x"/>
                                          </p:val>
                                        </p:tav>
                                        <p:tav tm="100000">
                                          <p:val>
                                            <p:strVal val="#ppt_x"/>
                                          </p:val>
                                        </p:tav>
                                      </p:tavLst>
                                    </p:anim>
                                    <p:anim calcmode="lin" valueType="num">
                                      <p:cBhvr>
                                        <p:cTn id="65" dur="1000" fill="hold"/>
                                        <p:tgtEl>
                                          <p:spTgt spid="12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28"/>
                                        </p:tgtEl>
                                        <p:attrNameLst>
                                          <p:attrName>style.visibility</p:attrName>
                                        </p:attrNameLst>
                                      </p:cBhvr>
                                      <p:to>
                                        <p:strVal val="visible"/>
                                      </p:to>
                                    </p:set>
                                    <p:animEffect transition="in" filter="fade">
                                      <p:cBhvr>
                                        <p:cTn id="68" dur="1000"/>
                                        <p:tgtEl>
                                          <p:spTgt spid="128"/>
                                        </p:tgtEl>
                                      </p:cBhvr>
                                    </p:animEffect>
                                    <p:anim calcmode="lin" valueType="num">
                                      <p:cBhvr>
                                        <p:cTn id="69" dur="1000" fill="hold"/>
                                        <p:tgtEl>
                                          <p:spTgt spid="128"/>
                                        </p:tgtEl>
                                        <p:attrNameLst>
                                          <p:attrName>ppt_x</p:attrName>
                                        </p:attrNameLst>
                                      </p:cBhvr>
                                      <p:tavLst>
                                        <p:tav tm="0">
                                          <p:val>
                                            <p:strVal val="#ppt_x"/>
                                          </p:val>
                                        </p:tav>
                                        <p:tav tm="100000">
                                          <p:val>
                                            <p:strVal val="#ppt_x"/>
                                          </p:val>
                                        </p:tav>
                                      </p:tavLst>
                                    </p:anim>
                                    <p:anim calcmode="lin" valueType="num">
                                      <p:cBhvr>
                                        <p:cTn id="70" dur="1000" fill="hold"/>
                                        <p:tgtEl>
                                          <p:spTgt spid="12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33"/>
                                        </p:tgtEl>
                                        <p:attrNameLst>
                                          <p:attrName>style.visibility</p:attrName>
                                        </p:attrNameLst>
                                      </p:cBhvr>
                                      <p:to>
                                        <p:strVal val="visible"/>
                                      </p:to>
                                    </p:set>
                                    <p:animEffect transition="in" filter="fade">
                                      <p:cBhvr>
                                        <p:cTn id="73" dur="1000"/>
                                        <p:tgtEl>
                                          <p:spTgt spid="133"/>
                                        </p:tgtEl>
                                      </p:cBhvr>
                                    </p:animEffect>
                                    <p:anim calcmode="lin" valueType="num">
                                      <p:cBhvr>
                                        <p:cTn id="74" dur="1000" fill="hold"/>
                                        <p:tgtEl>
                                          <p:spTgt spid="133"/>
                                        </p:tgtEl>
                                        <p:attrNameLst>
                                          <p:attrName>ppt_x</p:attrName>
                                        </p:attrNameLst>
                                      </p:cBhvr>
                                      <p:tavLst>
                                        <p:tav tm="0">
                                          <p:val>
                                            <p:strVal val="#ppt_x"/>
                                          </p:val>
                                        </p:tav>
                                        <p:tav tm="100000">
                                          <p:val>
                                            <p:strVal val="#ppt_x"/>
                                          </p:val>
                                        </p:tav>
                                      </p:tavLst>
                                    </p:anim>
                                    <p:anim calcmode="lin" valueType="num">
                                      <p:cBhvr>
                                        <p:cTn id="75"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12" grpId="0"/>
      <p:bldP spid="118" grpId="0"/>
      <p:bldP spid="124" grpId="0" animBg="1"/>
      <p:bldP spid="126" grpId="0"/>
      <p:bldP spid="128" grpId="0"/>
      <p:bldP spid="129" grpId="0"/>
      <p:bldP spid="1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6" name="Group 15">
            <a:extLst>
              <a:ext uri="{FF2B5EF4-FFF2-40B4-BE49-F238E27FC236}">
                <a16:creationId xmlns:a16="http://schemas.microsoft.com/office/drawing/2014/main" id="{62B4C10D-AC4A-DA74-2B6C-D13EBDB18E5A}"/>
              </a:ext>
            </a:extLst>
          </p:cNvPr>
          <p:cNvGrpSpPr/>
          <p:nvPr/>
        </p:nvGrpSpPr>
        <p:grpSpPr>
          <a:xfrm>
            <a:off x="2901950" y="826682"/>
            <a:ext cx="6388100" cy="3203254"/>
            <a:chOff x="2692400" y="835177"/>
            <a:chExt cx="6388100" cy="3203254"/>
          </a:xfrm>
        </p:grpSpPr>
        <p:sp>
          <p:nvSpPr>
            <p:cNvPr id="9" name="TextBox 8">
              <a:extLst>
                <a:ext uri="{FF2B5EF4-FFF2-40B4-BE49-F238E27FC236}">
                  <a16:creationId xmlns:a16="http://schemas.microsoft.com/office/drawing/2014/main" id="{E9774AEE-35B2-43A2-E16E-A52B8D2B87EE}"/>
                </a:ext>
              </a:extLst>
            </p:cNvPr>
            <p:cNvSpPr txBox="1"/>
            <p:nvPr/>
          </p:nvSpPr>
          <p:spPr>
            <a:xfrm>
              <a:off x="2692400" y="3022768"/>
              <a:ext cx="6388100"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تجزیه و تحلیل داده ها</a:t>
              </a:r>
              <a:endParaRPr lang="en-US" sz="60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F5321BEE-33F3-0672-1DF5-34DC9F247E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4451" y="835177"/>
              <a:ext cx="1863998" cy="1863998"/>
            </a:xfrm>
            <a:prstGeom prst="rect">
              <a:avLst/>
            </a:prstGeom>
          </p:spPr>
        </p:pic>
      </p:grpSp>
      <p:pic>
        <p:nvPicPr>
          <p:cNvPr id="17" name="Picture 16">
            <a:hlinkClick r:id="" action="ppaction://hlinkshowjump?jump=firstslide"/>
            <a:extLst>
              <a:ext uri="{FF2B5EF4-FFF2-40B4-BE49-F238E27FC236}">
                <a16:creationId xmlns:a16="http://schemas.microsoft.com/office/drawing/2014/main" id="{5A0BEE6E-979A-8911-3847-91105ABF41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8" name="Picture 17">
            <a:hlinkClick r:id="" action="ppaction://hlinkshowjump?jump=previousslide"/>
            <a:extLst>
              <a:ext uri="{FF2B5EF4-FFF2-40B4-BE49-F238E27FC236}">
                <a16:creationId xmlns:a16="http://schemas.microsoft.com/office/drawing/2014/main" id="{57D21CBE-FB5E-B800-88E0-CFD9513A5051}"/>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9" name="Picture 18">
            <a:hlinkClick r:id="" action="ppaction://hlinkshowjump?jump=nextslide"/>
            <a:extLst>
              <a:ext uri="{FF2B5EF4-FFF2-40B4-BE49-F238E27FC236}">
                <a16:creationId xmlns:a16="http://schemas.microsoft.com/office/drawing/2014/main" id="{F0602CEE-55E6-49B0-D9DD-1A212D344070}"/>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418060845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تجزیه و تحلیل داده ها</a:t>
            </a:r>
            <a:endParaRPr lang="en-US" sz="1400" dirty="0">
              <a:solidFill>
                <a:srgbClr val="FFFF00"/>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BB9A734E-EDD4-AC69-9CEA-0DA15AB94D17}"/>
              </a:ext>
            </a:extLst>
          </p:cNvPr>
          <p:cNvSpPr/>
          <p:nvPr/>
        </p:nvSpPr>
        <p:spPr>
          <a:xfrm>
            <a:off x="267537" y="1169331"/>
            <a:ext cx="11677454" cy="2526370"/>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2CA21CF9-072E-3986-5A80-1CB5B058D22F}"/>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22" name="TextBox 21">
            <a:extLst>
              <a:ext uri="{FF2B5EF4-FFF2-40B4-BE49-F238E27FC236}">
                <a16:creationId xmlns:a16="http://schemas.microsoft.com/office/drawing/2014/main" id="{99F636DA-6D00-E646-7DA0-3064493EF88C}"/>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26" name="Rectangle 25">
            <a:extLst>
              <a:ext uri="{FF2B5EF4-FFF2-40B4-BE49-F238E27FC236}">
                <a16:creationId xmlns:a16="http://schemas.microsoft.com/office/drawing/2014/main" id="{A96E6CF1-10DD-6C5A-7CB9-35C0157CA377}"/>
              </a:ext>
            </a:extLst>
          </p:cNvPr>
          <p:cNvSpPr/>
          <p:nvPr/>
        </p:nvSpPr>
        <p:spPr>
          <a:xfrm>
            <a:off x="267537" y="3930290"/>
            <a:ext cx="11677454" cy="2686410"/>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9D03831-7FCA-D508-21DC-1E3C10E7823E}"/>
              </a:ext>
            </a:extLst>
          </p:cNvPr>
          <p:cNvSpPr txBox="1"/>
          <p:nvPr/>
        </p:nvSpPr>
        <p:spPr>
          <a:xfrm>
            <a:off x="424543" y="2028245"/>
            <a:ext cx="11456866" cy="1538883"/>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p:txBody>
      </p:sp>
      <p:sp>
        <p:nvSpPr>
          <p:cNvPr id="30" name="TextBox 29">
            <a:extLst>
              <a:ext uri="{FF2B5EF4-FFF2-40B4-BE49-F238E27FC236}">
                <a16:creationId xmlns:a16="http://schemas.microsoft.com/office/drawing/2014/main" id="{BCA9815F-6750-F379-D22B-E8EBCC2C31CE}"/>
              </a:ext>
            </a:extLst>
          </p:cNvPr>
          <p:cNvSpPr txBox="1"/>
          <p:nvPr/>
        </p:nvSpPr>
        <p:spPr>
          <a:xfrm>
            <a:off x="9412765" y="448514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31" name="TextBox 30">
            <a:extLst>
              <a:ext uri="{FF2B5EF4-FFF2-40B4-BE49-F238E27FC236}">
                <a16:creationId xmlns:a16="http://schemas.microsoft.com/office/drawing/2014/main" id="{DF486547-3329-710D-65FD-C641BD32FFF0}"/>
              </a:ext>
            </a:extLst>
          </p:cNvPr>
          <p:cNvSpPr txBox="1"/>
          <p:nvPr/>
        </p:nvSpPr>
        <p:spPr>
          <a:xfrm>
            <a:off x="10155906" y="409561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32" name="TextBox 31">
            <a:extLst>
              <a:ext uri="{FF2B5EF4-FFF2-40B4-BE49-F238E27FC236}">
                <a16:creationId xmlns:a16="http://schemas.microsoft.com/office/drawing/2014/main" id="{6F27AEAF-1F96-C897-2D87-9000B9A90715}"/>
              </a:ext>
            </a:extLst>
          </p:cNvPr>
          <p:cNvSpPr txBox="1"/>
          <p:nvPr/>
        </p:nvSpPr>
        <p:spPr>
          <a:xfrm>
            <a:off x="424543" y="4871651"/>
            <a:ext cx="11456866" cy="1538883"/>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p:txBody>
      </p:sp>
    </p:spTree>
    <p:extLst>
      <p:ext uri="{BB962C8B-B14F-4D97-AF65-F5344CB8AC3E}">
        <p14:creationId xmlns:p14="http://schemas.microsoft.com/office/powerpoint/2010/main" val="358925624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right)">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right)">
                                      <p:cBhvr>
                                        <p:cTn id="18" dur="500"/>
                                        <p:tgtEl>
                                          <p:spTgt spid="3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right)">
                                      <p:cBhvr>
                                        <p:cTn id="21" dur="500"/>
                                        <p:tgtEl>
                                          <p:spTgt spid="30"/>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right)">
                                      <p:cBhvr>
                                        <p:cTn id="2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تجزیه و تحلیل داده ها</a:t>
            </a:r>
            <a:endParaRPr lang="en-US" sz="1400" dirty="0">
              <a:solidFill>
                <a:srgbClr val="FFFF00"/>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BB9A734E-EDD4-AC69-9CEA-0DA15AB94D17}"/>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425;p23">
            <a:extLst>
              <a:ext uri="{FF2B5EF4-FFF2-40B4-BE49-F238E27FC236}">
                <a16:creationId xmlns:a16="http://schemas.microsoft.com/office/drawing/2014/main" id="{B8936707-7C61-351F-48DC-2CC7DEAF96E1}"/>
              </a:ext>
            </a:extLst>
          </p:cNvPr>
          <p:cNvSpPr/>
          <p:nvPr/>
        </p:nvSpPr>
        <p:spPr>
          <a:xfrm>
            <a:off x="1279158" y="2616480"/>
            <a:ext cx="10005029" cy="1311902"/>
          </a:xfrm>
          <a:prstGeom prst="rightArrow">
            <a:avLst>
              <a:gd name="adj1" fmla="val 50000"/>
              <a:gd name="adj2"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26;p23">
            <a:extLst>
              <a:ext uri="{FF2B5EF4-FFF2-40B4-BE49-F238E27FC236}">
                <a16:creationId xmlns:a16="http://schemas.microsoft.com/office/drawing/2014/main" id="{59B04A26-561D-645F-29DE-918B6C3730DF}"/>
              </a:ext>
            </a:extLst>
          </p:cNvPr>
          <p:cNvSpPr/>
          <p:nvPr/>
        </p:nvSpPr>
        <p:spPr>
          <a:xfrm>
            <a:off x="2626012" y="2425700"/>
            <a:ext cx="1693400" cy="1693400"/>
          </a:xfrm>
          <a:prstGeom prst="ellipse">
            <a:avLst/>
          </a:prstGeom>
          <a:solidFill>
            <a:srgbClr val="F8C7CC"/>
          </a:solidFill>
          <a:ln>
            <a:noFill/>
          </a:ln>
          <a:effectLst>
            <a:outerShdw blurRad="63500" sx="98000" sy="98000" algn="ctr" rotWithShape="0">
              <a:prstClr val="black">
                <a:alpha val="7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27;p23">
            <a:extLst>
              <a:ext uri="{FF2B5EF4-FFF2-40B4-BE49-F238E27FC236}">
                <a16:creationId xmlns:a16="http://schemas.microsoft.com/office/drawing/2014/main" id="{9A3B2AA5-1A6A-29F6-51A1-1E230A45A240}"/>
              </a:ext>
            </a:extLst>
          </p:cNvPr>
          <p:cNvSpPr/>
          <p:nvPr/>
        </p:nvSpPr>
        <p:spPr>
          <a:xfrm>
            <a:off x="5434972" y="2425700"/>
            <a:ext cx="1693400" cy="1693400"/>
          </a:xfrm>
          <a:prstGeom prst="ellipse">
            <a:avLst/>
          </a:prstGeom>
          <a:solidFill>
            <a:srgbClr val="F8C7CC"/>
          </a:solidFill>
          <a:ln>
            <a:noFill/>
          </a:ln>
          <a:effectLst>
            <a:outerShdw blurRad="63500" sx="98000" sy="98000" algn="ctr" rotWithShape="0">
              <a:prstClr val="black">
                <a:alpha val="7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28;p23">
            <a:extLst>
              <a:ext uri="{FF2B5EF4-FFF2-40B4-BE49-F238E27FC236}">
                <a16:creationId xmlns:a16="http://schemas.microsoft.com/office/drawing/2014/main" id="{AD9CB4DC-7EED-F544-B87C-95513BA0AAAC}"/>
              </a:ext>
            </a:extLst>
          </p:cNvPr>
          <p:cNvSpPr/>
          <p:nvPr/>
        </p:nvSpPr>
        <p:spPr>
          <a:xfrm>
            <a:off x="8203449" y="2425700"/>
            <a:ext cx="1693400" cy="1693400"/>
          </a:xfrm>
          <a:prstGeom prst="ellipse">
            <a:avLst/>
          </a:prstGeom>
          <a:solidFill>
            <a:srgbClr val="F8C7CC"/>
          </a:solidFill>
          <a:ln>
            <a:noFill/>
          </a:ln>
          <a:effectLst>
            <a:outerShdw blurRad="63500" sx="98000" sy="98000" algn="ctr" rotWithShape="0">
              <a:prstClr val="black">
                <a:alpha val="7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435;p23">
            <a:extLst>
              <a:ext uri="{FF2B5EF4-FFF2-40B4-BE49-F238E27FC236}">
                <a16:creationId xmlns:a16="http://schemas.microsoft.com/office/drawing/2014/main" id="{EC3152EA-26E5-8380-0269-026F9C4621B7}"/>
              </a:ext>
            </a:extLst>
          </p:cNvPr>
          <p:cNvGrpSpPr/>
          <p:nvPr/>
        </p:nvGrpSpPr>
        <p:grpSpPr>
          <a:xfrm>
            <a:off x="3190033" y="2985403"/>
            <a:ext cx="555833" cy="574381"/>
            <a:chOff x="-65129950" y="2646800"/>
            <a:chExt cx="311125" cy="317425"/>
          </a:xfrm>
          <a:solidFill>
            <a:srgbClr val="0D2B67"/>
          </a:solidFill>
        </p:grpSpPr>
        <p:sp>
          <p:nvSpPr>
            <p:cNvPr id="11" name="Google Shape;436;p23">
              <a:extLst>
                <a:ext uri="{FF2B5EF4-FFF2-40B4-BE49-F238E27FC236}">
                  <a16:creationId xmlns:a16="http://schemas.microsoft.com/office/drawing/2014/main" id="{6D33A196-B3D6-5283-9B71-0E85A010B74C}"/>
                </a:ext>
              </a:extLst>
            </p:cNvPr>
            <p:cNvSpPr/>
            <p:nvPr/>
          </p:nvSpPr>
          <p:spPr>
            <a:xfrm>
              <a:off x="-65129950" y="2646800"/>
              <a:ext cx="311125" cy="317425"/>
            </a:xfrm>
            <a:custGeom>
              <a:avLst/>
              <a:gdLst/>
              <a:ahLst/>
              <a:cxnLst/>
              <a:rect l="l" t="t" r="r" b="b"/>
              <a:pathLst>
                <a:path w="12445" h="12697" extrusionOk="0">
                  <a:moveTo>
                    <a:pt x="6648" y="851"/>
                  </a:moveTo>
                  <a:lnTo>
                    <a:pt x="6648" y="1954"/>
                  </a:lnTo>
                  <a:lnTo>
                    <a:pt x="5860" y="1954"/>
                  </a:lnTo>
                  <a:lnTo>
                    <a:pt x="5860" y="851"/>
                  </a:lnTo>
                  <a:close/>
                  <a:moveTo>
                    <a:pt x="1261" y="1954"/>
                  </a:moveTo>
                  <a:cubicBezTo>
                    <a:pt x="1355" y="1954"/>
                    <a:pt x="1450" y="1985"/>
                    <a:pt x="1544" y="2080"/>
                  </a:cubicBezTo>
                  <a:cubicBezTo>
                    <a:pt x="1733" y="2237"/>
                    <a:pt x="1733" y="2521"/>
                    <a:pt x="1576" y="2678"/>
                  </a:cubicBezTo>
                  <a:cubicBezTo>
                    <a:pt x="1497" y="2757"/>
                    <a:pt x="1387" y="2797"/>
                    <a:pt x="1276" y="2797"/>
                  </a:cubicBezTo>
                  <a:cubicBezTo>
                    <a:pt x="1166" y="2797"/>
                    <a:pt x="1056" y="2757"/>
                    <a:pt x="977" y="2678"/>
                  </a:cubicBezTo>
                  <a:cubicBezTo>
                    <a:pt x="819" y="2521"/>
                    <a:pt x="819" y="2237"/>
                    <a:pt x="977" y="2080"/>
                  </a:cubicBezTo>
                  <a:cubicBezTo>
                    <a:pt x="1072" y="1985"/>
                    <a:pt x="1198" y="1954"/>
                    <a:pt x="1261" y="1954"/>
                  </a:cubicBezTo>
                  <a:close/>
                  <a:moveTo>
                    <a:pt x="11216" y="1954"/>
                  </a:moveTo>
                  <a:cubicBezTo>
                    <a:pt x="11468" y="1954"/>
                    <a:pt x="11626" y="2143"/>
                    <a:pt x="11626" y="2395"/>
                  </a:cubicBezTo>
                  <a:cubicBezTo>
                    <a:pt x="11626" y="2615"/>
                    <a:pt x="11437" y="2836"/>
                    <a:pt x="11216" y="2836"/>
                  </a:cubicBezTo>
                  <a:cubicBezTo>
                    <a:pt x="11027" y="2836"/>
                    <a:pt x="10807" y="2615"/>
                    <a:pt x="10807" y="2395"/>
                  </a:cubicBezTo>
                  <a:cubicBezTo>
                    <a:pt x="10807" y="2143"/>
                    <a:pt x="10996" y="1954"/>
                    <a:pt x="11216" y="1954"/>
                  </a:cubicBezTo>
                  <a:close/>
                  <a:moveTo>
                    <a:pt x="6270" y="2773"/>
                  </a:moveTo>
                  <a:cubicBezTo>
                    <a:pt x="8759" y="2773"/>
                    <a:pt x="10807" y="4821"/>
                    <a:pt x="10807" y="7341"/>
                  </a:cubicBezTo>
                  <a:cubicBezTo>
                    <a:pt x="10807" y="9861"/>
                    <a:pt x="8759" y="11909"/>
                    <a:pt x="6270" y="11909"/>
                  </a:cubicBezTo>
                  <a:cubicBezTo>
                    <a:pt x="3781" y="11909"/>
                    <a:pt x="1733" y="9861"/>
                    <a:pt x="1733" y="7341"/>
                  </a:cubicBezTo>
                  <a:cubicBezTo>
                    <a:pt x="1733" y="4821"/>
                    <a:pt x="3781" y="2773"/>
                    <a:pt x="6270" y="2773"/>
                  </a:cubicBezTo>
                  <a:close/>
                  <a:moveTo>
                    <a:pt x="4663" y="0"/>
                  </a:moveTo>
                  <a:cubicBezTo>
                    <a:pt x="4411" y="0"/>
                    <a:pt x="4254" y="189"/>
                    <a:pt x="4254" y="410"/>
                  </a:cubicBezTo>
                  <a:cubicBezTo>
                    <a:pt x="4254" y="662"/>
                    <a:pt x="4474" y="851"/>
                    <a:pt x="4663" y="851"/>
                  </a:cubicBezTo>
                  <a:lnTo>
                    <a:pt x="5104" y="851"/>
                  </a:lnTo>
                  <a:lnTo>
                    <a:pt x="5104" y="2111"/>
                  </a:lnTo>
                  <a:cubicBezTo>
                    <a:pt x="4254" y="2300"/>
                    <a:pt x="3466" y="2710"/>
                    <a:pt x="2836" y="3245"/>
                  </a:cubicBezTo>
                  <a:lnTo>
                    <a:pt x="2489" y="2899"/>
                  </a:lnTo>
                  <a:cubicBezTo>
                    <a:pt x="2741" y="2426"/>
                    <a:pt x="2647" y="1891"/>
                    <a:pt x="2269" y="1481"/>
                  </a:cubicBezTo>
                  <a:cubicBezTo>
                    <a:pt x="2032" y="1245"/>
                    <a:pt x="1717" y="1127"/>
                    <a:pt x="1394" y="1127"/>
                  </a:cubicBezTo>
                  <a:cubicBezTo>
                    <a:pt x="1072" y="1127"/>
                    <a:pt x="741" y="1245"/>
                    <a:pt x="473" y="1481"/>
                  </a:cubicBezTo>
                  <a:cubicBezTo>
                    <a:pt x="0" y="1954"/>
                    <a:pt x="0" y="2741"/>
                    <a:pt x="473" y="3245"/>
                  </a:cubicBezTo>
                  <a:cubicBezTo>
                    <a:pt x="725" y="3498"/>
                    <a:pt x="1040" y="3624"/>
                    <a:pt x="1355" y="3624"/>
                  </a:cubicBezTo>
                  <a:cubicBezTo>
                    <a:pt x="1544" y="3624"/>
                    <a:pt x="1702" y="3561"/>
                    <a:pt x="1891" y="3498"/>
                  </a:cubicBezTo>
                  <a:lnTo>
                    <a:pt x="2269" y="3844"/>
                  </a:lnTo>
                  <a:cubicBezTo>
                    <a:pt x="1481" y="4789"/>
                    <a:pt x="946" y="6018"/>
                    <a:pt x="946" y="7341"/>
                  </a:cubicBezTo>
                  <a:cubicBezTo>
                    <a:pt x="946" y="10303"/>
                    <a:pt x="3371" y="12697"/>
                    <a:pt x="6301" y="12697"/>
                  </a:cubicBezTo>
                  <a:cubicBezTo>
                    <a:pt x="9263" y="12697"/>
                    <a:pt x="11657" y="10303"/>
                    <a:pt x="11657" y="7341"/>
                  </a:cubicBezTo>
                  <a:cubicBezTo>
                    <a:pt x="11657" y="6018"/>
                    <a:pt x="11185" y="4789"/>
                    <a:pt x="10365" y="3844"/>
                  </a:cubicBezTo>
                  <a:lnTo>
                    <a:pt x="10712" y="3498"/>
                  </a:lnTo>
                  <a:cubicBezTo>
                    <a:pt x="10838" y="3561"/>
                    <a:pt x="11027" y="3624"/>
                    <a:pt x="11216" y="3624"/>
                  </a:cubicBezTo>
                  <a:cubicBezTo>
                    <a:pt x="11909" y="3624"/>
                    <a:pt x="12445" y="3056"/>
                    <a:pt x="12445" y="2363"/>
                  </a:cubicBezTo>
                  <a:cubicBezTo>
                    <a:pt x="12445" y="1670"/>
                    <a:pt x="11909" y="1135"/>
                    <a:pt x="11216" y="1135"/>
                  </a:cubicBezTo>
                  <a:cubicBezTo>
                    <a:pt x="10555" y="1135"/>
                    <a:pt x="10019" y="1670"/>
                    <a:pt x="10019" y="2363"/>
                  </a:cubicBezTo>
                  <a:cubicBezTo>
                    <a:pt x="10019" y="2552"/>
                    <a:pt x="10050" y="2710"/>
                    <a:pt x="10113" y="2899"/>
                  </a:cubicBezTo>
                  <a:lnTo>
                    <a:pt x="9767" y="3245"/>
                  </a:lnTo>
                  <a:cubicBezTo>
                    <a:pt x="9137" y="2710"/>
                    <a:pt x="8349" y="2300"/>
                    <a:pt x="7530" y="2111"/>
                  </a:cubicBezTo>
                  <a:lnTo>
                    <a:pt x="7530" y="851"/>
                  </a:lnTo>
                  <a:lnTo>
                    <a:pt x="7971" y="851"/>
                  </a:lnTo>
                  <a:cubicBezTo>
                    <a:pt x="8192" y="851"/>
                    <a:pt x="8349" y="662"/>
                    <a:pt x="8349" y="410"/>
                  </a:cubicBezTo>
                  <a:cubicBezTo>
                    <a:pt x="8349" y="189"/>
                    <a:pt x="8160" y="0"/>
                    <a:pt x="797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37;p23">
              <a:extLst>
                <a:ext uri="{FF2B5EF4-FFF2-40B4-BE49-F238E27FC236}">
                  <a16:creationId xmlns:a16="http://schemas.microsoft.com/office/drawing/2014/main" id="{29461891-9B07-8948-EAFB-9AFF43E3E04A}"/>
                </a:ext>
              </a:extLst>
            </p:cNvPr>
            <p:cNvSpPr/>
            <p:nvPr/>
          </p:nvSpPr>
          <p:spPr>
            <a:xfrm>
              <a:off x="-65066950" y="2738175"/>
              <a:ext cx="187475" cy="185100"/>
            </a:xfrm>
            <a:custGeom>
              <a:avLst/>
              <a:gdLst/>
              <a:ahLst/>
              <a:cxnLst/>
              <a:rect l="l" t="t" r="r" b="b"/>
              <a:pathLst>
                <a:path w="7499" h="7404" extrusionOk="0">
                  <a:moveTo>
                    <a:pt x="3309" y="819"/>
                  </a:moveTo>
                  <a:lnTo>
                    <a:pt x="3309" y="3686"/>
                  </a:lnTo>
                  <a:cubicBezTo>
                    <a:pt x="3309" y="3938"/>
                    <a:pt x="3498" y="4127"/>
                    <a:pt x="3718" y="4127"/>
                  </a:cubicBezTo>
                  <a:lnTo>
                    <a:pt x="6612" y="4127"/>
                  </a:lnTo>
                  <a:cubicBezTo>
                    <a:pt x="6410" y="5529"/>
                    <a:pt x="5188" y="6585"/>
                    <a:pt x="3750" y="6585"/>
                  </a:cubicBezTo>
                  <a:cubicBezTo>
                    <a:pt x="2143" y="6585"/>
                    <a:pt x="820" y="5261"/>
                    <a:pt x="820" y="3686"/>
                  </a:cubicBezTo>
                  <a:cubicBezTo>
                    <a:pt x="820" y="2237"/>
                    <a:pt x="1891" y="1008"/>
                    <a:pt x="3309" y="819"/>
                  </a:cubicBezTo>
                  <a:close/>
                  <a:moveTo>
                    <a:pt x="3750" y="0"/>
                  </a:moveTo>
                  <a:cubicBezTo>
                    <a:pt x="1702" y="0"/>
                    <a:pt x="1" y="1638"/>
                    <a:pt x="1" y="3686"/>
                  </a:cubicBezTo>
                  <a:cubicBezTo>
                    <a:pt x="1" y="5734"/>
                    <a:pt x="1671" y="7404"/>
                    <a:pt x="3750" y="7404"/>
                  </a:cubicBezTo>
                  <a:cubicBezTo>
                    <a:pt x="5798" y="7404"/>
                    <a:pt x="7499" y="5734"/>
                    <a:pt x="7499" y="3686"/>
                  </a:cubicBezTo>
                  <a:cubicBezTo>
                    <a:pt x="7499" y="3466"/>
                    <a:pt x="7278" y="3277"/>
                    <a:pt x="7058" y="3277"/>
                  </a:cubicBezTo>
                  <a:lnTo>
                    <a:pt x="4128" y="3277"/>
                  </a:lnTo>
                  <a:lnTo>
                    <a:pt x="4128" y="378"/>
                  </a:lnTo>
                  <a:cubicBezTo>
                    <a:pt x="4128" y="158"/>
                    <a:pt x="3939" y="0"/>
                    <a:pt x="375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438;p23">
            <a:extLst>
              <a:ext uri="{FF2B5EF4-FFF2-40B4-BE49-F238E27FC236}">
                <a16:creationId xmlns:a16="http://schemas.microsoft.com/office/drawing/2014/main" id="{6952D2CA-B97B-DD58-0FB2-775281DD53C2}"/>
              </a:ext>
            </a:extLst>
          </p:cNvPr>
          <p:cNvGrpSpPr/>
          <p:nvPr/>
        </p:nvGrpSpPr>
        <p:grpSpPr>
          <a:xfrm>
            <a:off x="6003757" y="2995906"/>
            <a:ext cx="555829" cy="555841"/>
            <a:chOff x="1412450" y="1954475"/>
            <a:chExt cx="297750" cy="296175"/>
          </a:xfrm>
          <a:solidFill>
            <a:srgbClr val="0D2B67"/>
          </a:solidFill>
        </p:grpSpPr>
        <p:sp>
          <p:nvSpPr>
            <p:cNvPr id="14" name="Google Shape;439;p23">
              <a:extLst>
                <a:ext uri="{FF2B5EF4-FFF2-40B4-BE49-F238E27FC236}">
                  <a16:creationId xmlns:a16="http://schemas.microsoft.com/office/drawing/2014/main" id="{D6AA9E27-6D91-825A-429F-7B5E18A0741A}"/>
                </a:ext>
              </a:extLst>
            </p:cNvPr>
            <p:cNvSpPr/>
            <p:nvPr/>
          </p:nvSpPr>
          <p:spPr>
            <a:xfrm>
              <a:off x="1483350" y="2023800"/>
              <a:ext cx="155975" cy="155975"/>
            </a:xfrm>
            <a:custGeom>
              <a:avLst/>
              <a:gdLst/>
              <a:ahLst/>
              <a:cxnLst/>
              <a:rect l="l" t="t" r="r" b="b"/>
              <a:pathLst>
                <a:path w="6239" h="6239" extrusionOk="0">
                  <a:moveTo>
                    <a:pt x="3119" y="2079"/>
                  </a:moveTo>
                  <a:cubicBezTo>
                    <a:pt x="3529" y="2079"/>
                    <a:pt x="3844" y="2395"/>
                    <a:pt x="3844" y="2773"/>
                  </a:cubicBezTo>
                  <a:cubicBezTo>
                    <a:pt x="3844" y="3182"/>
                    <a:pt x="3529" y="3497"/>
                    <a:pt x="3119" y="3497"/>
                  </a:cubicBezTo>
                  <a:cubicBezTo>
                    <a:pt x="2741" y="3497"/>
                    <a:pt x="2426" y="3182"/>
                    <a:pt x="2426" y="2773"/>
                  </a:cubicBezTo>
                  <a:cubicBezTo>
                    <a:pt x="2426" y="2395"/>
                    <a:pt x="2741" y="2079"/>
                    <a:pt x="3119" y="2079"/>
                  </a:cubicBezTo>
                  <a:close/>
                  <a:moveTo>
                    <a:pt x="3119" y="725"/>
                  </a:moveTo>
                  <a:cubicBezTo>
                    <a:pt x="4474" y="725"/>
                    <a:pt x="5577" y="1827"/>
                    <a:pt x="5577" y="3182"/>
                  </a:cubicBezTo>
                  <a:cubicBezTo>
                    <a:pt x="5577" y="3686"/>
                    <a:pt x="5388" y="4159"/>
                    <a:pt x="5136" y="4537"/>
                  </a:cubicBezTo>
                  <a:cubicBezTo>
                    <a:pt x="4884" y="4190"/>
                    <a:pt x="4537" y="3907"/>
                    <a:pt x="4191" y="3718"/>
                  </a:cubicBezTo>
                  <a:cubicBezTo>
                    <a:pt x="4411" y="3497"/>
                    <a:pt x="4537" y="3182"/>
                    <a:pt x="4537" y="2804"/>
                  </a:cubicBezTo>
                  <a:cubicBezTo>
                    <a:pt x="4537" y="2079"/>
                    <a:pt x="3907" y="1449"/>
                    <a:pt x="3151" y="1449"/>
                  </a:cubicBezTo>
                  <a:cubicBezTo>
                    <a:pt x="2426" y="1449"/>
                    <a:pt x="1796" y="2079"/>
                    <a:pt x="1796" y="2804"/>
                  </a:cubicBezTo>
                  <a:cubicBezTo>
                    <a:pt x="1796" y="3182"/>
                    <a:pt x="1891" y="3497"/>
                    <a:pt x="2143" y="3718"/>
                  </a:cubicBezTo>
                  <a:cubicBezTo>
                    <a:pt x="1733" y="3907"/>
                    <a:pt x="1418" y="4190"/>
                    <a:pt x="1198" y="4537"/>
                  </a:cubicBezTo>
                  <a:cubicBezTo>
                    <a:pt x="914" y="4159"/>
                    <a:pt x="756" y="3686"/>
                    <a:pt x="756" y="3182"/>
                  </a:cubicBezTo>
                  <a:cubicBezTo>
                    <a:pt x="662" y="1796"/>
                    <a:pt x="1796" y="725"/>
                    <a:pt x="3119" y="725"/>
                  </a:cubicBezTo>
                  <a:close/>
                  <a:moveTo>
                    <a:pt x="3119" y="4190"/>
                  </a:moveTo>
                  <a:cubicBezTo>
                    <a:pt x="3749" y="4190"/>
                    <a:pt x="4317" y="4505"/>
                    <a:pt x="4632" y="5041"/>
                  </a:cubicBezTo>
                  <a:cubicBezTo>
                    <a:pt x="4222" y="5387"/>
                    <a:pt x="3686" y="5577"/>
                    <a:pt x="3119" y="5577"/>
                  </a:cubicBezTo>
                  <a:cubicBezTo>
                    <a:pt x="2584" y="5577"/>
                    <a:pt x="2017" y="5387"/>
                    <a:pt x="1639" y="5041"/>
                  </a:cubicBezTo>
                  <a:cubicBezTo>
                    <a:pt x="1954" y="4505"/>
                    <a:pt x="2489" y="4190"/>
                    <a:pt x="3119" y="4190"/>
                  </a:cubicBezTo>
                  <a:close/>
                  <a:moveTo>
                    <a:pt x="3119" y="0"/>
                  </a:moveTo>
                  <a:cubicBezTo>
                    <a:pt x="1387" y="0"/>
                    <a:pt x="0" y="1418"/>
                    <a:pt x="0" y="3119"/>
                  </a:cubicBezTo>
                  <a:cubicBezTo>
                    <a:pt x="0" y="4852"/>
                    <a:pt x="1387" y="6238"/>
                    <a:pt x="3119" y="6238"/>
                  </a:cubicBezTo>
                  <a:cubicBezTo>
                    <a:pt x="4852" y="6238"/>
                    <a:pt x="6238" y="4820"/>
                    <a:pt x="6238" y="3119"/>
                  </a:cubicBezTo>
                  <a:cubicBezTo>
                    <a:pt x="6238" y="1386"/>
                    <a:pt x="4821" y="0"/>
                    <a:pt x="31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40;p23">
              <a:extLst>
                <a:ext uri="{FF2B5EF4-FFF2-40B4-BE49-F238E27FC236}">
                  <a16:creationId xmlns:a16="http://schemas.microsoft.com/office/drawing/2014/main" id="{D18B1A63-8A9F-C299-DE04-1EE9321ECA0E}"/>
                </a:ext>
              </a:extLst>
            </p:cNvPr>
            <p:cNvSpPr/>
            <p:nvPr/>
          </p:nvSpPr>
          <p:spPr>
            <a:xfrm>
              <a:off x="1412450" y="1954475"/>
              <a:ext cx="297750" cy="296175"/>
            </a:xfrm>
            <a:custGeom>
              <a:avLst/>
              <a:gdLst/>
              <a:ahLst/>
              <a:cxnLst/>
              <a:rect l="l" t="t" r="r" b="b"/>
              <a:pathLst>
                <a:path w="11910" h="11847" extrusionOk="0">
                  <a:moveTo>
                    <a:pt x="6365" y="662"/>
                  </a:moveTo>
                  <a:lnTo>
                    <a:pt x="6522" y="1513"/>
                  </a:lnTo>
                  <a:cubicBezTo>
                    <a:pt x="6554" y="1702"/>
                    <a:pt x="6617" y="1765"/>
                    <a:pt x="6774" y="1797"/>
                  </a:cubicBezTo>
                  <a:cubicBezTo>
                    <a:pt x="7342" y="1923"/>
                    <a:pt x="7814" y="2112"/>
                    <a:pt x="8287" y="2427"/>
                  </a:cubicBezTo>
                  <a:cubicBezTo>
                    <a:pt x="8350" y="2474"/>
                    <a:pt x="8421" y="2498"/>
                    <a:pt x="8488" y="2498"/>
                  </a:cubicBezTo>
                  <a:cubicBezTo>
                    <a:pt x="8554" y="2498"/>
                    <a:pt x="8618" y="2474"/>
                    <a:pt x="8665" y="2427"/>
                  </a:cubicBezTo>
                  <a:lnTo>
                    <a:pt x="9389" y="1923"/>
                  </a:lnTo>
                  <a:lnTo>
                    <a:pt x="9925" y="2490"/>
                  </a:lnTo>
                  <a:lnTo>
                    <a:pt x="9421" y="3183"/>
                  </a:lnTo>
                  <a:cubicBezTo>
                    <a:pt x="9358" y="3309"/>
                    <a:pt x="9358" y="3466"/>
                    <a:pt x="9421" y="3592"/>
                  </a:cubicBezTo>
                  <a:cubicBezTo>
                    <a:pt x="9736" y="4065"/>
                    <a:pt x="9925" y="4537"/>
                    <a:pt x="10051" y="5073"/>
                  </a:cubicBezTo>
                  <a:cubicBezTo>
                    <a:pt x="10082" y="5231"/>
                    <a:pt x="10209" y="5294"/>
                    <a:pt x="10335" y="5357"/>
                  </a:cubicBezTo>
                  <a:lnTo>
                    <a:pt x="11185" y="5514"/>
                  </a:lnTo>
                  <a:lnTo>
                    <a:pt x="11185" y="6302"/>
                  </a:lnTo>
                  <a:lnTo>
                    <a:pt x="10335" y="6459"/>
                  </a:lnTo>
                  <a:cubicBezTo>
                    <a:pt x="10177" y="6491"/>
                    <a:pt x="10082" y="6585"/>
                    <a:pt x="10051" y="6743"/>
                  </a:cubicBezTo>
                  <a:cubicBezTo>
                    <a:pt x="9925" y="7278"/>
                    <a:pt x="9736" y="7751"/>
                    <a:pt x="9421" y="8224"/>
                  </a:cubicBezTo>
                  <a:cubicBezTo>
                    <a:pt x="9358" y="8350"/>
                    <a:pt x="9358" y="8507"/>
                    <a:pt x="9421" y="8633"/>
                  </a:cubicBezTo>
                  <a:lnTo>
                    <a:pt x="9925" y="9326"/>
                  </a:lnTo>
                  <a:lnTo>
                    <a:pt x="9389" y="9893"/>
                  </a:lnTo>
                  <a:lnTo>
                    <a:pt x="8665" y="9358"/>
                  </a:lnTo>
                  <a:cubicBezTo>
                    <a:pt x="8618" y="9326"/>
                    <a:pt x="8554" y="9310"/>
                    <a:pt x="8488" y="9310"/>
                  </a:cubicBezTo>
                  <a:cubicBezTo>
                    <a:pt x="8421" y="9310"/>
                    <a:pt x="8350" y="9326"/>
                    <a:pt x="8287" y="9358"/>
                  </a:cubicBezTo>
                  <a:cubicBezTo>
                    <a:pt x="7814" y="9673"/>
                    <a:pt x="7342" y="9893"/>
                    <a:pt x="6774" y="9988"/>
                  </a:cubicBezTo>
                  <a:cubicBezTo>
                    <a:pt x="6617" y="10051"/>
                    <a:pt x="6554" y="10145"/>
                    <a:pt x="6522" y="10271"/>
                  </a:cubicBezTo>
                  <a:lnTo>
                    <a:pt x="6365" y="11153"/>
                  </a:lnTo>
                  <a:lnTo>
                    <a:pt x="5577" y="11153"/>
                  </a:lnTo>
                  <a:lnTo>
                    <a:pt x="5420" y="10271"/>
                  </a:lnTo>
                  <a:cubicBezTo>
                    <a:pt x="5357" y="10114"/>
                    <a:pt x="5294" y="10051"/>
                    <a:pt x="5136" y="9988"/>
                  </a:cubicBezTo>
                  <a:cubicBezTo>
                    <a:pt x="4569" y="9893"/>
                    <a:pt x="4097" y="9673"/>
                    <a:pt x="3624" y="9358"/>
                  </a:cubicBezTo>
                  <a:cubicBezTo>
                    <a:pt x="3561" y="9326"/>
                    <a:pt x="3498" y="9310"/>
                    <a:pt x="3435" y="9310"/>
                  </a:cubicBezTo>
                  <a:cubicBezTo>
                    <a:pt x="3372" y="9310"/>
                    <a:pt x="3309" y="9326"/>
                    <a:pt x="3246" y="9358"/>
                  </a:cubicBezTo>
                  <a:lnTo>
                    <a:pt x="2521" y="9893"/>
                  </a:lnTo>
                  <a:lnTo>
                    <a:pt x="1986" y="9326"/>
                  </a:lnTo>
                  <a:lnTo>
                    <a:pt x="2490" y="8633"/>
                  </a:lnTo>
                  <a:cubicBezTo>
                    <a:pt x="2584" y="8507"/>
                    <a:pt x="2584" y="8350"/>
                    <a:pt x="2490" y="8224"/>
                  </a:cubicBezTo>
                  <a:cubicBezTo>
                    <a:pt x="2175" y="7751"/>
                    <a:pt x="1986" y="7278"/>
                    <a:pt x="1860" y="6743"/>
                  </a:cubicBezTo>
                  <a:cubicBezTo>
                    <a:pt x="1828" y="6585"/>
                    <a:pt x="1702" y="6491"/>
                    <a:pt x="1576" y="6459"/>
                  </a:cubicBezTo>
                  <a:lnTo>
                    <a:pt x="726" y="6302"/>
                  </a:lnTo>
                  <a:lnTo>
                    <a:pt x="726" y="5514"/>
                  </a:lnTo>
                  <a:lnTo>
                    <a:pt x="1576" y="5357"/>
                  </a:lnTo>
                  <a:cubicBezTo>
                    <a:pt x="1734" y="5325"/>
                    <a:pt x="1828" y="5231"/>
                    <a:pt x="1860" y="5073"/>
                  </a:cubicBezTo>
                  <a:cubicBezTo>
                    <a:pt x="1986" y="4506"/>
                    <a:pt x="2175" y="4065"/>
                    <a:pt x="2490" y="3592"/>
                  </a:cubicBezTo>
                  <a:cubicBezTo>
                    <a:pt x="2584" y="3466"/>
                    <a:pt x="2584" y="3309"/>
                    <a:pt x="2490" y="3183"/>
                  </a:cubicBezTo>
                  <a:lnTo>
                    <a:pt x="1986" y="2490"/>
                  </a:lnTo>
                  <a:lnTo>
                    <a:pt x="2521" y="1923"/>
                  </a:lnTo>
                  <a:lnTo>
                    <a:pt x="3246" y="2427"/>
                  </a:lnTo>
                  <a:cubicBezTo>
                    <a:pt x="3309" y="2474"/>
                    <a:pt x="3372" y="2498"/>
                    <a:pt x="3435" y="2498"/>
                  </a:cubicBezTo>
                  <a:cubicBezTo>
                    <a:pt x="3498" y="2498"/>
                    <a:pt x="3561" y="2474"/>
                    <a:pt x="3624" y="2427"/>
                  </a:cubicBezTo>
                  <a:cubicBezTo>
                    <a:pt x="4097" y="2112"/>
                    <a:pt x="4569" y="1923"/>
                    <a:pt x="5136" y="1797"/>
                  </a:cubicBezTo>
                  <a:cubicBezTo>
                    <a:pt x="5294" y="1765"/>
                    <a:pt x="5357" y="1639"/>
                    <a:pt x="5420" y="1513"/>
                  </a:cubicBezTo>
                  <a:lnTo>
                    <a:pt x="5577" y="662"/>
                  </a:lnTo>
                  <a:close/>
                  <a:moveTo>
                    <a:pt x="5262" y="1"/>
                  </a:moveTo>
                  <a:cubicBezTo>
                    <a:pt x="5073" y="1"/>
                    <a:pt x="4916" y="127"/>
                    <a:pt x="4884" y="284"/>
                  </a:cubicBezTo>
                  <a:lnTo>
                    <a:pt x="4727" y="1166"/>
                  </a:lnTo>
                  <a:cubicBezTo>
                    <a:pt x="4254" y="1292"/>
                    <a:pt x="3813" y="1481"/>
                    <a:pt x="3435" y="1734"/>
                  </a:cubicBezTo>
                  <a:lnTo>
                    <a:pt x="2679" y="1229"/>
                  </a:lnTo>
                  <a:cubicBezTo>
                    <a:pt x="2610" y="1174"/>
                    <a:pt x="2541" y="1149"/>
                    <a:pt x="2474" y="1149"/>
                  </a:cubicBezTo>
                  <a:cubicBezTo>
                    <a:pt x="2389" y="1149"/>
                    <a:pt x="2309" y="1190"/>
                    <a:pt x="2238" y="1261"/>
                  </a:cubicBezTo>
                  <a:lnTo>
                    <a:pt x="1261" y="2238"/>
                  </a:lnTo>
                  <a:cubicBezTo>
                    <a:pt x="1135" y="2364"/>
                    <a:pt x="1135" y="2553"/>
                    <a:pt x="1230" y="2679"/>
                  </a:cubicBezTo>
                  <a:lnTo>
                    <a:pt x="1734" y="3435"/>
                  </a:lnTo>
                  <a:cubicBezTo>
                    <a:pt x="1513" y="3813"/>
                    <a:pt x="1324" y="4254"/>
                    <a:pt x="1198" y="4726"/>
                  </a:cubicBezTo>
                  <a:lnTo>
                    <a:pt x="284" y="4884"/>
                  </a:lnTo>
                  <a:cubicBezTo>
                    <a:pt x="127" y="4915"/>
                    <a:pt x="1" y="5042"/>
                    <a:pt x="1" y="5231"/>
                  </a:cubicBezTo>
                  <a:lnTo>
                    <a:pt x="1" y="6617"/>
                  </a:lnTo>
                  <a:cubicBezTo>
                    <a:pt x="64" y="6774"/>
                    <a:pt x="158" y="6932"/>
                    <a:pt x="316" y="6963"/>
                  </a:cubicBezTo>
                  <a:lnTo>
                    <a:pt x="1230" y="7121"/>
                  </a:lnTo>
                  <a:cubicBezTo>
                    <a:pt x="1356" y="7593"/>
                    <a:pt x="1545" y="8034"/>
                    <a:pt x="1797" y="8413"/>
                  </a:cubicBezTo>
                  <a:lnTo>
                    <a:pt x="1261" y="9169"/>
                  </a:lnTo>
                  <a:cubicBezTo>
                    <a:pt x="1167" y="9295"/>
                    <a:pt x="1198" y="9484"/>
                    <a:pt x="1324" y="9610"/>
                  </a:cubicBezTo>
                  <a:lnTo>
                    <a:pt x="2301" y="10586"/>
                  </a:lnTo>
                  <a:cubicBezTo>
                    <a:pt x="2368" y="10654"/>
                    <a:pt x="2454" y="10685"/>
                    <a:pt x="2533" y="10685"/>
                  </a:cubicBezTo>
                  <a:cubicBezTo>
                    <a:pt x="2602" y="10685"/>
                    <a:pt x="2666" y="10662"/>
                    <a:pt x="2710" y="10618"/>
                  </a:cubicBezTo>
                  <a:lnTo>
                    <a:pt x="3466" y="10114"/>
                  </a:lnTo>
                  <a:cubicBezTo>
                    <a:pt x="3876" y="10366"/>
                    <a:pt x="4286" y="10555"/>
                    <a:pt x="4790" y="10681"/>
                  </a:cubicBezTo>
                  <a:lnTo>
                    <a:pt x="4947" y="11563"/>
                  </a:lnTo>
                  <a:cubicBezTo>
                    <a:pt x="4979" y="11721"/>
                    <a:pt x="5105" y="11847"/>
                    <a:pt x="5294" y="11847"/>
                  </a:cubicBezTo>
                  <a:lnTo>
                    <a:pt x="6680" y="11847"/>
                  </a:lnTo>
                  <a:cubicBezTo>
                    <a:pt x="6837" y="11847"/>
                    <a:pt x="6995" y="11721"/>
                    <a:pt x="7027" y="11563"/>
                  </a:cubicBezTo>
                  <a:lnTo>
                    <a:pt x="7184" y="10681"/>
                  </a:lnTo>
                  <a:cubicBezTo>
                    <a:pt x="7657" y="10555"/>
                    <a:pt x="8098" y="10366"/>
                    <a:pt x="8476" y="10114"/>
                  </a:cubicBezTo>
                  <a:lnTo>
                    <a:pt x="9232" y="10618"/>
                  </a:lnTo>
                  <a:cubicBezTo>
                    <a:pt x="9301" y="10673"/>
                    <a:pt x="9370" y="10698"/>
                    <a:pt x="9436" y="10698"/>
                  </a:cubicBezTo>
                  <a:cubicBezTo>
                    <a:pt x="9521" y="10698"/>
                    <a:pt x="9602" y="10657"/>
                    <a:pt x="9673" y="10586"/>
                  </a:cubicBezTo>
                  <a:lnTo>
                    <a:pt x="10650" y="9610"/>
                  </a:lnTo>
                  <a:cubicBezTo>
                    <a:pt x="10776" y="9484"/>
                    <a:pt x="10776" y="9295"/>
                    <a:pt x="10681" y="9169"/>
                  </a:cubicBezTo>
                  <a:lnTo>
                    <a:pt x="10177" y="8413"/>
                  </a:lnTo>
                  <a:cubicBezTo>
                    <a:pt x="10398" y="8034"/>
                    <a:pt x="10618" y="7593"/>
                    <a:pt x="10713" y="7121"/>
                  </a:cubicBezTo>
                  <a:lnTo>
                    <a:pt x="11626" y="6963"/>
                  </a:lnTo>
                  <a:cubicBezTo>
                    <a:pt x="11784" y="6932"/>
                    <a:pt x="11910" y="6806"/>
                    <a:pt x="11910" y="6617"/>
                  </a:cubicBezTo>
                  <a:lnTo>
                    <a:pt x="11910" y="5231"/>
                  </a:lnTo>
                  <a:cubicBezTo>
                    <a:pt x="11910" y="5073"/>
                    <a:pt x="11784" y="4915"/>
                    <a:pt x="11626" y="4884"/>
                  </a:cubicBezTo>
                  <a:lnTo>
                    <a:pt x="10713" y="4726"/>
                  </a:lnTo>
                  <a:cubicBezTo>
                    <a:pt x="10618" y="4254"/>
                    <a:pt x="10398" y="3813"/>
                    <a:pt x="10177" y="3403"/>
                  </a:cubicBezTo>
                  <a:lnTo>
                    <a:pt x="10681" y="2679"/>
                  </a:lnTo>
                  <a:cubicBezTo>
                    <a:pt x="10807" y="2553"/>
                    <a:pt x="10776" y="2364"/>
                    <a:pt x="10650" y="2238"/>
                  </a:cubicBezTo>
                  <a:lnTo>
                    <a:pt x="9673" y="1261"/>
                  </a:lnTo>
                  <a:cubicBezTo>
                    <a:pt x="9605" y="1193"/>
                    <a:pt x="9520" y="1162"/>
                    <a:pt x="9435" y="1162"/>
                  </a:cubicBezTo>
                  <a:cubicBezTo>
                    <a:pt x="9362" y="1162"/>
                    <a:pt x="9290" y="1186"/>
                    <a:pt x="9232" y="1229"/>
                  </a:cubicBezTo>
                  <a:lnTo>
                    <a:pt x="8476" y="1734"/>
                  </a:lnTo>
                  <a:cubicBezTo>
                    <a:pt x="8098" y="1481"/>
                    <a:pt x="7657" y="1292"/>
                    <a:pt x="7184" y="1166"/>
                  </a:cubicBezTo>
                  <a:lnTo>
                    <a:pt x="6995" y="284"/>
                  </a:lnTo>
                  <a:cubicBezTo>
                    <a:pt x="6932" y="127"/>
                    <a:pt x="6837" y="1"/>
                    <a:pt x="661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441;p23">
            <a:extLst>
              <a:ext uri="{FF2B5EF4-FFF2-40B4-BE49-F238E27FC236}">
                <a16:creationId xmlns:a16="http://schemas.microsoft.com/office/drawing/2014/main" id="{C96F522E-3529-5DA2-8F13-F30B0ED8FBA5}"/>
              </a:ext>
            </a:extLst>
          </p:cNvPr>
          <p:cNvGrpSpPr/>
          <p:nvPr/>
        </p:nvGrpSpPr>
        <p:grpSpPr>
          <a:xfrm>
            <a:off x="8777002" y="2985013"/>
            <a:ext cx="555835" cy="528037"/>
            <a:chOff x="-62890750" y="2296300"/>
            <a:chExt cx="330825" cy="317450"/>
          </a:xfrm>
          <a:solidFill>
            <a:srgbClr val="0D2B67"/>
          </a:solidFill>
        </p:grpSpPr>
        <p:sp>
          <p:nvSpPr>
            <p:cNvPr id="17" name="Google Shape;442;p23">
              <a:extLst>
                <a:ext uri="{FF2B5EF4-FFF2-40B4-BE49-F238E27FC236}">
                  <a16:creationId xmlns:a16="http://schemas.microsoft.com/office/drawing/2014/main" id="{C5801E39-A7D7-AC69-FC05-DB4AA7AD1B56}"/>
                </a:ext>
              </a:extLst>
            </p:cNvPr>
            <p:cNvSpPr/>
            <p:nvPr/>
          </p:nvSpPr>
          <p:spPr>
            <a:xfrm>
              <a:off x="-62890750" y="2296300"/>
              <a:ext cx="313500" cy="195375"/>
            </a:xfrm>
            <a:custGeom>
              <a:avLst/>
              <a:gdLst/>
              <a:ahLst/>
              <a:cxnLst/>
              <a:rect l="l" t="t" r="r" b="b"/>
              <a:pathLst>
                <a:path w="12540" h="7815" extrusionOk="0">
                  <a:moveTo>
                    <a:pt x="11437" y="2080"/>
                  </a:moveTo>
                  <a:lnTo>
                    <a:pt x="11658" y="2931"/>
                  </a:lnTo>
                  <a:lnTo>
                    <a:pt x="10776" y="2742"/>
                  </a:lnTo>
                  <a:lnTo>
                    <a:pt x="11437" y="2080"/>
                  </a:lnTo>
                  <a:close/>
                  <a:moveTo>
                    <a:pt x="6617" y="1"/>
                  </a:moveTo>
                  <a:cubicBezTo>
                    <a:pt x="4916" y="1"/>
                    <a:pt x="3340" y="662"/>
                    <a:pt x="2112" y="1828"/>
                  </a:cubicBezTo>
                  <a:cubicBezTo>
                    <a:pt x="663" y="3277"/>
                    <a:pt x="1" y="5420"/>
                    <a:pt x="379" y="7467"/>
                  </a:cubicBezTo>
                  <a:cubicBezTo>
                    <a:pt x="442" y="7656"/>
                    <a:pt x="568" y="7814"/>
                    <a:pt x="789" y="7814"/>
                  </a:cubicBezTo>
                  <a:lnTo>
                    <a:pt x="852" y="7814"/>
                  </a:lnTo>
                  <a:cubicBezTo>
                    <a:pt x="1104" y="7783"/>
                    <a:pt x="1198" y="7562"/>
                    <a:pt x="1167" y="7341"/>
                  </a:cubicBezTo>
                  <a:cubicBezTo>
                    <a:pt x="852" y="5577"/>
                    <a:pt x="1419" y="3718"/>
                    <a:pt x="2710" y="2458"/>
                  </a:cubicBezTo>
                  <a:cubicBezTo>
                    <a:pt x="3719" y="1450"/>
                    <a:pt x="5136" y="851"/>
                    <a:pt x="6617" y="851"/>
                  </a:cubicBezTo>
                  <a:cubicBezTo>
                    <a:pt x="7940" y="851"/>
                    <a:pt x="9200" y="1324"/>
                    <a:pt x="10177" y="2206"/>
                  </a:cubicBezTo>
                  <a:lnTo>
                    <a:pt x="9610" y="2773"/>
                  </a:lnTo>
                  <a:cubicBezTo>
                    <a:pt x="9484" y="2899"/>
                    <a:pt x="9452" y="3057"/>
                    <a:pt x="9484" y="3183"/>
                  </a:cubicBezTo>
                  <a:cubicBezTo>
                    <a:pt x="9515" y="3340"/>
                    <a:pt x="9641" y="3403"/>
                    <a:pt x="9799" y="3466"/>
                  </a:cubicBezTo>
                  <a:lnTo>
                    <a:pt x="12036" y="3939"/>
                  </a:lnTo>
                  <a:lnTo>
                    <a:pt x="12130" y="3939"/>
                  </a:lnTo>
                  <a:cubicBezTo>
                    <a:pt x="12225" y="3939"/>
                    <a:pt x="12319" y="3876"/>
                    <a:pt x="12382" y="3813"/>
                  </a:cubicBezTo>
                  <a:cubicBezTo>
                    <a:pt x="12508" y="3687"/>
                    <a:pt x="12540" y="3561"/>
                    <a:pt x="12508" y="3403"/>
                  </a:cubicBezTo>
                  <a:lnTo>
                    <a:pt x="12036" y="1167"/>
                  </a:lnTo>
                  <a:cubicBezTo>
                    <a:pt x="12004" y="1009"/>
                    <a:pt x="11878" y="883"/>
                    <a:pt x="11752" y="851"/>
                  </a:cubicBezTo>
                  <a:cubicBezTo>
                    <a:pt x="11715" y="844"/>
                    <a:pt x="11678" y="840"/>
                    <a:pt x="11642" y="840"/>
                  </a:cubicBezTo>
                  <a:cubicBezTo>
                    <a:pt x="11526" y="840"/>
                    <a:pt x="11422" y="881"/>
                    <a:pt x="11374" y="977"/>
                  </a:cubicBezTo>
                  <a:lnTo>
                    <a:pt x="10776" y="1576"/>
                  </a:lnTo>
                  <a:cubicBezTo>
                    <a:pt x="9641" y="536"/>
                    <a:pt x="8129" y="1"/>
                    <a:pt x="661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43;p23">
              <a:extLst>
                <a:ext uri="{FF2B5EF4-FFF2-40B4-BE49-F238E27FC236}">
                  <a16:creationId xmlns:a16="http://schemas.microsoft.com/office/drawing/2014/main" id="{6949B138-658B-AE1F-F411-131DAC1882A1}"/>
                </a:ext>
              </a:extLst>
            </p:cNvPr>
            <p:cNvSpPr/>
            <p:nvPr/>
          </p:nvSpPr>
          <p:spPr>
            <a:xfrm>
              <a:off x="-62874975" y="2417475"/>
              <a:ext cx="315050" cy="196275"/>
            </a:xfrm>
            <a:custGeom>
              <a:avLst/>
              <a:gdLst/>
              <a:ahLst/>
              <a:cxnLst/>
              <a:rect l="l" t="t" r="r" b="b"/>
              <a:pathLst>
                <a:path w="12602" h="7851" extrusionOk="0">
                  <a:moveTo>
                    <a:pt x="977" y="4857"/>
                  </a:moveTo>
                  <a:lnTo>
                    <a:pt x="1827" y="5078"/>
                  </a:lnTo>
                  <a:lnTo>
                    <a:pt x="1166" y="5739"/>
                  </a:lnTo>
                  <a:lnTo>
                    <a:pt x="977" y="4857"/>
                  </a:lnTo>
                  <a:close/>
                  <a:moveTo>
                    <a:pt x="11779" y="1"/>
                  </a:moveTo>
                  <a:cubicBezTo>
                    <a:pt x="11759" y="1"/>
                    <a:pt x="11739" y="2"/>
                    <a:pt x="11720" y="6"/>
                  </a:cubicBezTo>
                  <a:cubicBezTo>
                    <a:pt x="11499" y="69"/>
                    <a:pt x="11373" y="289"/>
                    <a:pt x="11405" y="478"/>
                  </a:cubicBezTo>
                  <a:cubicBezTo>
                    <a:pt x="11720" y="2274"/>
                    <a:pt x="11184" y="4101"/>
                    <a:pt x="9861" y="5361"/>
                  </a:cubicBezTo>
                  <a:cubicBezTo>
                    <a:pt x="8853" y="6401"/>
                    <a:pt x="7435" y="7000"/>
                    <a:pt x="5986" y="7000"/>
                  </a:cubicBezTo>
                  <a:cubicBezTo>
                    <a:pt x="4631" y="7000"/>
                    <a:pt x="3371" y="6527"/>
                    <a:pt x="2394" y="5645"/>
                  </a:cubicBezTo>
                  <a:lnTo>
                    <a:pt x="2993" y="5046"/>
                  </a:lnTo>
                  <a:cubicBezTo>
                    <a:pt x="3088" y="4952"/>
                    <a:pt x="3151" y="4794"/>
                    <a:pt x="3088" y="4668"/>
                  </a:cubicBezTo>
                  <a:cubicBezTo>
                    <a:pt x="3056" y="4511"/>
                    <a:pt x="2962" y="4416"/>
                    <a:pt x="2772" y="4385"/>
                  </a:cubicBezTo>
                  <a:lnTo>
                    <a:pt x="536" y="3912"/>
                  </a:lnTo>
                  <a:cubicBezTo>
                    <a:pt x="506" y="3905"/>
                    <a:pt x="476" y="3901"/>
                    <a:pt x="446" y="3901"/>
                  </a:cubicBezTo>
                  <a:cubicBezTo>
                    <a:pt x="350" y="3901"/>
                    <a:pt x="254" y="3942"/>
                    <a:pt x="158" y="4038"/>
                  </a:cubicBezTo>
                  <a:cubicBezTo>
                    <a:pt x="32" y="4164"/>
                    <a:pt x="0" y="4290"/>
                    <a:pt x="32" y="4448"/>
                  </a:cubicBezTo>
                  <a:lnTo>
                    <a:pt x="504" y="6685"/>
                  </a:lnTo>
                  <a:cubicBezTo>
                    <a:pt x="536" y="6842"/>
                    <a:pt x="662" y="6937"/>
                    <a:pt x="788" y="7000"/>
                  </a:cubicBezTo>
                  <a:lnTo>
                    <a:pt x="882" y="7000"/>
                  </a:lnTo>
                  <a:cubicBezTo>
                    <a:pt x="1008" y="7000"/>
                    <a:pt x="1103" y="6968"/>
                    <a:pt x="1166" y="6874"/>
                  </a:cubicBezTo>
                  <a:lnTo>
                    <a:pt x="1764" y="6275"/>
                  </a:lnTo>
                  <a:cubicBezTo>
                    <a:pt x="2899" y="7315"/>
                    <a:pt x="4411" y="7850"/>
                    <a:pt x="5923" y="7850"/>
                  </a:cubicBezTo>
                  <a:cubicBezTo>
                    <a:pt x="7624" y="7850"/>
                    <a:pt x="9200" y="7189"/>
                    <a:pt x="10428" y="6023"/>
                  </a:cubicBezTo>
                  <a:cubicBezTo>
                    <a:pt x="11909" y="4511"/>
                    <a:pt x="12602" y="2400"/>
                    <a:pt x="12192" y="321"/>
                  </a:cubicBezTo>
                  <a:cubicBezTo>
                    <a:pt x="12164" y="123"/>
                    <a:pt x="11958" y="1"/>
                    <a:pt x="117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44;p23">
              <a:extLst>
                <a:ext uri="{FF2B5EF4-FFF2-40B4-BE49-F238E27FC236}">
                  <a16:creationId xmlns:a16="http://schemas.microsoft.com/office/drawing/2014/main" id="{D4D96014-C67E-E2D2-235C-8BED6F4CE21B}"/>
                </a:ext>
              </a:extLst>
            </p:cNvPr>
            <p:cNvSpPr/>
            <p:nvPr/>
          </p:nvSpPr>
          <p:spPr>
            <a:xfrm>
              <a:off x="-62822225" y="2357750"/>
              <a:ext cx="193000" cy="192975"/>
            </a:xfrm>
            <a:custGeom>
              <a:avLst/>
              <a:gdLst/>
              <a:ahLst/>
              <a:cxnLst/>
              <a:rect l="l" t="t" r="r" b="b"/>
              <a:pathLst>
                <a:path w="7720" h="7719" extrusionOk="0">
                  <a:moveTo>
                    <a:pt x="2238" y="1323"/>
                  </a:moveTo>
                  <a:lnTo>
                    <a:pt x="2238" y="1323"/>
                  </a:lnTo>
                  <a:cubicBezTo>
                    <a:pt x="2143" y="1544"/>
                    <a:pt x="2049" y="1827"/>
                    <a:pt x="1986" y="2111"/>
                  </a:cubicBezTo>
                  <a:lnTo>
                    <a:pt x="1419" y="2111"/>
                  </a:lnTo>
                  <a:cubicBezTo>
                    <a:pt x="1671" y="1796"/>
                    <a:pt x="1923" y="1512"/>
                    <a:pt x="2238" y="1323"/>
                  </a:cubicBezTo>
                  <a:close/>
                  <a:moveTo>
                    <a:pt x="3466" y="1040"/>
                  </a:moveTo>
                  <a:lnTo>
                    <a:pt x="3466" y="2111"/>
                  </a:lnTo>
                  <a:lnTo>
                    <a:pt x="2836" y="2111"/>
                  </a:lnTo>
                  <a:cubicBezTo>
                    <a:pt x="2994" y="1575"/>
                    <a:pt x="3246" y="1229"/>
                    <a:pt x="3466" y="1040"/>
                  </a:cubicBezTo>
                  <a:close/>
                  <a:moveTo>
                    <a:pt x="4254" y="1040"/>
                  </a:moveTo>
                  <a:cubicBezTo>
                    <a:pt x="4538" y="1229"/>
                    <a:pt x="4727" y="1575"/>
                    <a:pt x="4884" y="2111"/>
                  </a:cubicBezTo>
                  <a:lnTo>
                    <a:pt x="4254" y="2111"/>
                  </a:lnTo>
                  <a:lnTo>
                    <a:pt x="4254" y="1040"/>
                  </a:lnTo>
                  <a:close/>
                  <a:moveTo>
                    <a:pt x="5483" y="1323"/>
                  </a:moveTo>
                  <a:lnTo>
                    <a:pt x="5483" y="1323"/>
                  </a:lnTo>
                  <a:cubicBezTo>
                    <a:pt x="5798" y="1512"/>
                    <a:pt x="6081" y="1796"/>
                    <a:pt x="6302" y="2111"/>
                  </a:cubicBezTo>
                  <a:lnTo>
                    <a:pt x="5766" y="2111"/>
                  </a:lnTo>
                  <a:cubicBezTo>
                    <a:pt x="5672" y="1827"/>
                    <a:pt x="5609" y="1544"/>
                    <a:pt x="5483" y="1323"/>
                  </a:cubicBezTo>
                  <a:close/>
                  <a:moveTo>
                    <a:pt x="1765" y="2930"/>
                  </a:moveTo>
                  <a:cubicBezTo>
                    <a:pt x="1734" y="3245"/>
                    <a:pt x="1702" y="3560"/>
                    <a:pt x="1702" y="3875"/>
                  </a:cubicBezTo>
                  <a:cubicBezTo>
                    <a:pt x="1702" y="4190"/>
                    <a:pt x="1734" y="4537"/>
                    <a:pt x="1765" y="4820"/>
                  </a:cubicBezTo>
                  <a:lnTo>
                    <a:pt x="978" y="4820"/>
                  </a:lnTo>
                  <a:cubicBezTo>
                    <a:pt x="883" y="4537"/>
                    <a:pt x="820" y="4222"/>
                    <a:pt x="820" y="3875"/>
                  </a:cubicBezTo>
                  <a:cubicBezTo>
                    <a:pt x="820" y="3497"/>
                    <a:pt x="883" y="3214"/>
                    <a:pt x="978" y="2930"/>
                  </a:cubicBezTo>
                  <a:close/>
                  <a:moveTo>
                    <a:pt x="5136" y="2930"/>
                  </a:moveTo>
                  <a:cubicBezTo>
                    <a:pt x="5168" y="3245"/>
                    <a:pt x="5199" y="3560"/>
                    <a:pt x="5199" y="3875"/>
                  </a:cubicBezTo>
                  <a:cubicBezTo>
                    <a:pt x="5199" y="4222"/>
                    <a:pt x="5168" y="4537"/>
                    <a:pt x="5136" y="4820"/>
                  </a:cubicBezTo>
                  <a:lnTo>
                    <a:pt x="4286" y="4820"/>
                  </a:lnTo>
                  <a:lnTo>
                    <a:pt x="4286" y="2930"/>
                  </a:lnTo>
                  <a:close/>
                  <a:moveTo>
                    <a:pt x="6743" y="2930"/>
                  </a:moveTo>
                  <a:cubicBezTo>
                    <a:pt x="6869" y="3245"/>
                    <a:pt x="6900" y="3560"/>
                    <a:pt x="6900" y="3875"/>
                  </a:cubicBezTo>
                  <a:cubicBezTo>
                    <a:pt x="6900" y="4222"/>
                    <a:pt x="6869" y="4537"/>
                    <a:pt x="6743" y="4820"/>
                  </a:cubicBezTo>
                  <a:lnTo>
                    <a:pt x="5955" y="4820"/>
                  </a:lnTo>
                  <a:cubicBezTo>
                    <a:pt x="5987" y="4505"/>
                    <a:pt x="6018" y="4190"/>
                    <a:pt x="6018" y="3875"/>
                  </a:cubicBezTo>
                  <a:cubicBezTo>
                    <a:pt x="6018" y="3560"/>
                    <a:pt x="5987" y="3214"/>
                    <a:pt x="5955" y="2930"/>
                  </a:cubicBezTo>
                  <a:close/>
                  <a:moveTo>
                    <a:pt x="3466" y="2930"/>
                  </a:moveTo>
                  <a:lnTo>
                    <a:pt x="3466" y="4852"/>
                  </a:lnTo>
                  <a:lnTo>
                    <a:pt x="2647" y="4852"/>
                  </a:lnTo>
                  <a:cubicBezTo>
                    <a:pt x="2553" y="4537"/>
                    <a:pt x="2553" y="4222"/>
                    <a:pt x="2553" y="3875"/>
                  </a:cubicBezTo>
                  <a:cubicBezTo>
                    <a:pt x="2553" y="3497"/>
                    <a:pt x="2616" y="3214"/>
                    <a:pt x="2647" y="2930"/>
                  </a:cubicBezTo>
                  <a:close/>
                  <a:moveTo>
                    <a:pt x="6302" y="5640"/>
                  </a:moveTo>
                  <a:cubicBezTo>
                    <a:pt x="6081" y="5955"/>
                    <a:pt x="5798" y="6238"/>
                    <a:pt x="5483" y="6427"/>
                  </a:cubicBezTo>
                  <a:cubicBezTo>
                    <a:pt x="5609" y="6207"/>
                    <a:pt x="5672" y="5923"/>
                    <a:pt x="5766" y="5640"/>
                  </a:cubicBezTo>
                  <a:close/>
                  <a:moveTo>
                    <a:pt x="1986" y="5671"/>
                  </a:moveTo>
                  <a:cubicBezTo>
                    <a:pt x="2049" y="5955"/>
                    <a:pt x="2143" y="6238"/>
                    <a:pt x="2238" y="6459"/>
                  </a:cubicBezTo>
                  <a:cubicBezTo>
                    <a:pt x="1923" y="6238"/>
                    <a:pt x="1671" y="5955"/>
                    <a:pt x="1419" y="5671"/>
                  </a:cubicBezTo>
                  <a:close/>
                  <a:moveTo>
                    <a:pt x="4916" y="5640"/>
                  </a:moveTo>
                  <a:cubicBezTo>
                    <a:pt x="4727" y="6144"/>
                    <a:pt x="4538" y="6522"/>
                    <a:pt x="4286" y="6711"/>
                  </a:cubicBezTo>
                  <a:lnTo>
                    <a:pt x="4286" y="5640"/>
                  </a:lnTo>
                  <a:close/>
                  <a:moveTo>
                    <a:pt x="3466" y="5671"/>
                  </a:moveTo>
                  <a:lnTo>
                    <a:pt x="3466" y="6742"/>
                  </a:lnTo>
                  <a:cubicBezTo>
                    <a:pt x="3246" y="6553"/>
                    <a:pt x="2994" y="6144"/>
                    <a:pt x="2836" y="5671"/>
                  </a:cubicBezTo>
                  <a:close/>
                  <a:moveTo>
                    <a:pt x="3876" y="0"/>
                  </a:moveTo>
                  <a:cubicBezTo>
                    <a:pt x="2301" y="0"/>
                    <a:pt x="915" y="945"/>
                    <a:pt x="316" y="2332"/>
                  </a:cubicBezTo>
                  <a:cubicBezTo>
                    <a:pt x="127" y="2804"/>
                    <a:pt x="1" y="3308"/>
                    <a:pt x="1" y="3875"/>
                  </a:cubicBezTo>
                  <a:cubicBezTo>
                    <a:pt x="1" y="4411"/>
                    <a:pt x="127" y="4946"/>
                    <a:pt x="316" y="5419"/>
                  </a:cubicBezTo>
                  <a:cubicBezTo>
                    <a:pt x="915" y="6774"/>
                    <a:pt x="2301" y="7719"/>
                    <a:pt x="3876" y="7719"/>
                  </a:cubicBezTo>
                  <a:cubicBezTo>
                    <a:pt x="5451" y="7719"/>
                    <a:pt x="6806" y="6774"/>
                    <a:pt x="7405" y="5419"/>
                  </a:cubicBezTo>
                  <a:cubicBezTo>
                    <a:pt x="7594" y="4946"/>
                    <a:pt x="7720" y="4411"/>
                    <a:pt x="7720" y="3875"/>
                  </a:cubicBezTo>
                  <a:cubicBezTo>
                    <a:pt x="7720" y="3308"/>
                    <a:pt x="7594" y="2804"/>
                    <a:pt x="7405" y="2332"/>
                  </a:cubicBezTo>
                  <a:cubicBezTo>
                    <a:pt x="6806" y="945"/>
                    <a:pt x="5451" y="0"/>
                    <a:pt x="38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TextBox 20">
            <a:extLst>
              <a:ext uri="{FF2B5EF4-FFF2-40B4-BE49-F238E27FC236}">
                <a16:creationId xmlns:a16="http://schemas.microsoft.com/office/drawing/2014/main" id="{2CA21CF9-072E-3986-5A80-1CB5B058D22F}"/>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22" name="TextBox 21">
            <a:extLst>
              <a:ext uri="{FF2B5EF4-FFF2-40B4-BE49-F238E27FC236}">
                <a16:creationId xmlns:a16="http://schemas.microsoft.com/office/drawing/2014/main" id="{99F636DA-6D00-E646-7DA0-3064493EF88C}"/>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23" name="TextBox 22">
            <a:extLst>
              <a:ext uri="{FF2B5EF4-FFF2-40B4-BE49-F238E27FC236}">
                <a16:creationId xmlns:a16="http://schemas.microsoft.com/office/drawing/2014/main" id="{B4C6A52E-E726-596C-2D4B-D8099D559C0C}"/>
              </a:ext>
            </a:extLst>
          </p:cNvPr>
          <p:cNvSpPr txBox="1"/>
          <p:nvPr/>
        </p:nvSpPr>
        <p:spPr>
          <a:xfrm>
            <a:off x="7971128" y="4260225"/>
            <a:ext cx="2130688" cy="2054409"/>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A2250"/>
                </a:solidFill>
                <a:latin typeface="Kalameh" pitchFamily="2" charset="-78"/>
                <a:cs typeface="B Nazanin" panose="00000400000000000000" pitchFamily="2" charset="-78"/>
              </a:rPr>
              <a:t> </a:t>
            </a:r>
            <a:r>
              <a:rPr lang="fa-IR" sz="12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solidFill>
                <a:srgbClr val="0D2B67"/>
              </a:solidFill>
            </a:endParaRPr>
          </a:p>
        </p:txBody>
      </p:sp>
      <p:sp>
        <p:nvSpPr>
          <p:cNvPr id="24" name="TextBox 23">
            <a:extLst>
              <a:ext uri="{FF2B5EF4-FFF2-40B4-BE49-F238E27FC236}">
                <a16:creationId xmlns:a16="http://schemas.microsoft.com/office/drawing/2014/main" id="{E699FC03-22E3-EA55-1016-3642BCC6588C}"/>
              </a:ext>
            </a:extLst>
          </p:cNvPr>
          <p:cNvSpPr txBox="1"/>
          <p:nvPr/>
        </p:nvSpPr>
        <p:spPr>
          <a:xfrm>
            <a:off x="5173697" y="4260225"/>
            <a:ext cx="2130688" cy="2054409"/>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A2250"/>
                </a:solidFill>
                <a:latin typeface="Kalameh" pitchFamily="2" charset="-78"/>
                <a:cs typeface="B Nazanin" panose="00000400000000000000" pitchFamily="2" charset="-78"/>
              </a:rPr>
              <a:t> </a:t>
            </a:r>
            <a:r>
              <a:rPr lang="fa-IR" sz="12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solidFill>
                <a:srgbClr val="0D2B67"/>
              </a:solidFill>
            </a:endParaRPr>
          </a:p>
        </p:txBody>
      </p:sp>
      <p:sp>
        <p:nvSpPr>
          <p:cNvPr id="25" name="TextBox 24">
            <a:extLst>
              <a:ext uri="{FF2B5EF4-FFF2-40B4-BE49-F238E27FC236}">
                <a16:creationId xmlns:a16="http://schemas.microsoft.com/office/drawing/2014/main" id="{539EE5D1-7240-F46B-A4EF-851FE3364CE9}"/>
              </a:ext>
            </a:extLst>
          </p:cNvPr>
          <p:cNvSpPr txBox="1"/>
          <p:nvPr/>
        </p:nvSpPr>
        <p:spPr>
          <a:xfrm>
            <a:off x="2308952" y="4195543"/>
            <a:ext cx="2130688" cy="2054409"/>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A2250"/>
                </a:solidFill>
                <a:latin typeface="Kalameh" pitchFamily="2" charset="-78"/>
                <a:cs typeface="B Nazanin" panose="00000400000000000000" pitchFamily="2" charset="-78"/>
              </a:rPr>
              <a:t> </a:t>
            </a:r>
            <a:r>
              <a:rPr lang="fa-IR" sz="12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solidFill>
                <a:srgbClr val="0D2B67"/>
              </a:solidFill>
            </a:endParaRPr>
          </a:p>
        </p:txBody>
      </p:sp>
    </p:spTree>
    <p:extLst>
      <p:ext uri="{BB962C8B-B14F-4D97-AF65-F5344CB8AC3E}">
        <p14:creationId xmlns:p14="http://schemas.microsoft.com/office/powerpoint/2010/main" val="107435798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53" presetClass="entr" presetSubtype="16"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down)">
                                      <p:cBhvr>
                                        <p:cTn id="56" dur="500"/>
                                        <p:tgtEl>
                                          <p:spTgt spid="23"/>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down)">
                                      <p:cBhvr>
                                        <p:cTn id="59" dur="500"/>
                                        <p:tgtEl>
                                          <p:spTgt spid="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6" name="Group 15">
            <a:extLst>
              <a:ext uri="{FF2B5EF4-FFF2-40B4-BE49-F238E27FC236}">
                <a16:creationId xmlns:a16="http://schemas.microsoft.com/office/drawing/2014/main" id="{D97C8A3E-0073-6A35-8130-3F501D427DB0}"/>
              </a:ext>
            </a:extLst>
          </p:cNvPr>
          <p:cNvGrpSpPr/>
          <p:nvPr/>
        </p:nvGrpSpPr>
        <p:grpSpPr>
          <a:xfrm>
            <a:off x="3444531" y="846097"/>
            <a:ext cx="5302938" cy="3184564"/>
            <a:chOff x="3327400" y="857879"/>
            <a:chExt cx="5302938" cy="3184564"/>
          </a:xfrm>
        </p:grpSpPr>
        <p:sp>
          <p:nvSpPr>
            <p:cNvPr id="9" name="TextBox 8">
              <a:extLst>
                <a:ext uri="{FF2B5EF4-FFF2-40B4-BE49-F238E27FC236}">
                  <a16:creationId xmlns:a16="http://schemas.microsoft.com/office/drawing/2014/main" id="{E9774AEE-35B2-43A2-E16E-A52B8D2B87EE}"/>
                </a:ext>
              </a:extLst>
            </p:cNvPr>
            <p:cNvSpPr txBox="1"/>
            <p:nvPr/>
          </p:nvSpPr>
          <p:spPr>
            <a:xfrm>
              <a:off x="3327400" y="3026780"/>
              <a:ext cx="5302938"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بحث و نتیجه گیری</a:t>
              </a:r>
              <a:endParaRPr lang="en-US" sz="60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F75B809-9281-1EC4-BB46-2A34036AF4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87" y="857879"/>
              <a:ext cx="1830765" cy="1830765"/>
            </a:xfrm>
            <a:prstGeom prst="rect">
              <a:avLst/>
            </a:prstGeom>
          </p:spPr>
        </p:pic>
      </p:grpSp>
      <p:pic>
        <p:nvPicPr>
          <p:cNvPr id="17" name="Picture 16">
            <a:hlinkClick r:id="" action="ppaction://hlinkshowjump?jump=firstslide"/>
            <a:extLst>
              <a:ext uri="{FF2B5EF4-FFF2-40B4-BE49-F238E27FC236}">
                <a16:creationId xmlns:a16="http://schemas.microsoft.com/office/drawing/2014/main" id="{6C80BCAF-7012-26EF-081D-1190AA19E8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8" name="Picture 17">
            <a:hlinkClick r:id="" action="ppaction://hlinkshowjump?jump=previousslide"/>
            <a:extLst>
              <a:ext uri="{FF2B5EF4-FFF2-40B4-BE49-F238E27FC236}">
                <a16:creationId xmlns:a16="http://schemas.microsoft.com/office/drawing/2014/main" id="{89C99A46-D8F0-2F70-88F1-38291B2CF2C8}"/>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9" name="Picture 18">
            <a:hlinkClick r:id="" action="ppaction://hlinkshowjump?jump=nextslide"/>
            <a:extLst>
              <a:ext uri="{FF2B5EF4-FFF2-40B4-BE49-F238E27FC236}">
                <a16:creationId xmlns:a16="http://schemas.microsoft.com/office/drawing/2014/main" id="{A722B68B-64B3-C54A-5BB0-FDC33279BC79}"/>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217374417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3BFA5B-9809-AD91-B2D2-9C621724C9B7}"/>
              </a:ext>
            </a:extLst>
          </p:cNvPr>
          <p:cNvSpPr txBox="1"/>
          <p:nvPr/>
        </p:nvSpPr>
        <p:spPr>
          <a:xfrm rot="16200000">
            <a:off x="7345682" y="2767280"/>
            <a:ext cx="5547359" cy="1323439"/>
          </a:xfrm>
          <a:prstGeom prst="rect">
            <a:avLst/>
          </a:prstGeom>
          <a:noFill/>
        </p:spPr>
        <p:txBody>
          <a:bodyPr wrap="square">
            <a:spAutoFit/>
          </a:bodyPr>
          <a:lstStyle/>
          <a:p>
            <a:r>
              <a:rPr lang="fa-IR" sz="8000" b="1" dirty="0">
                <a:solidFill>
                  <a:srgbClr val="F5F5F5"/>
                </a:solidFill>
                <a:cs typeface="B Yekan" panose="00000400000000000000" pitchFamily="2" charset="-78"/>
              </a:rPr>
              <a:t>فهرست مطالب</a:t>
            </a:r>
            <a:endParaRPr lang="en-US" sz="8000" b="1" dirty="0">
              <a:solidFill>
                <a:srgbClr val="F5F5F5"/>
              </a:solidFill>
              <a:cs typeface="B Yekan" panose="00000400000000000000" pitchFamily="2" charset="-78"/>
            </a:endParaRPr>
          </a:p>
        </p:txBody>
      </p:sp>
      <p:sp>
        <p:nvSpPr>
          <p:cNvPr id="4" name="Rectangle: Rounded Corners 3">
            <a:extLst>
              <a:ext uri="{FF2B5EF4-FFF2-40B4-BE49-F238E27FC236}">
                <a16:creationId xmlns:a16="http://schemas.microsoft.com/office/drawing/2014/main" id="{77A16A20-FBD4-D245-66A6-9BE125639AC0}"/>
              </a:ext>
            </a:extLst>
          </p:cNvPr>
          <p:cNvSpPr/>
          <p:nvPr/>
        </p:nvSpPr>
        <p:spPr>
          <a:xfrm>
            <a:off x="2002972" y="1190899"/>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AE8D990A-AAFA-CD35-66E3-124C5740304A}"/>
              </a:ext>
            </a:extLst>
          </p:cNvPr>
          <p:cNvCxnSpPr/>
          <p:nvPr/>
        </p:nvCxnSpPr>
        <p:spPr>
          <a:xfrm>
            <a:off x="6801394" y="1247504"/>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537E41C6-CE15-CC4D-FDA5-660A8EAF3D56}"/>
              </a:ext>
            </a:extLst>
          </p:cNvPr>
          <p:cNvSpPr/>
          <p:nvPr/>
        </p:nvSpPr>
        <p:spPr>
          <a:xfrm>
            <a:off x="2002972" y="1944190"/>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524A5707-7F53-B4F1-CFF0-BD49925EDA05}"/>
              </a:ext>
            </a:extLst>
          </p:cNvPr>
          <p:cNvCxnSpPr/>
          <p:nvPr/>
        </p:nvCxnSpPr>
        <p:spPr>
          <a:xfrm>
            <a:off x="6801394" y="2000795"/>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C1F3CDF8-2907-2578-35E5-E71C6D300CEA}"/>
              </a:ext>
            </a:extLst>
          </p:cNvPr>
          <p:cNvSpPr/>
          <p:nvPr/>
        </p:nvSpPr>
        <p:spPr>
          <a:xfrm>
            <a:off x="2002972" y="2675709"/>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EFFB62D1-4C55-88CF-6A87-781559069BC2}"/>
              </a:ext>
            </a:extLst>
          </p:cNvPr>
          <p:cNvCxnSpPr/>
          <p:nvPr/>
        </p:nvCxnSpPr>
        <p:spPr>
          <a:xfrm>
            <a:off x="6801394" y="2732314"/>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E9AE8071-BCAF-E9F5-C473-E6FC1EAF3E2D}"/>
              </a:ext>
            </a:extLst>
          </p:cNvPr>
          <p:cNvSpPr/>
          <p:nvPr/>
        </p:nvSpPr>
        <p:spPr>
          <a:xfrm>
            <a:off x="2002972" y="3429000"/>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3C432442-B0FF-1FBA-9AA7-D15E318CD1ED}"/>
              </a:ext>
            </a:extLst>
          </p:cNvPr>
          <p:cNvCxnSpPr/>
          <p:nvPr/>
        </p:nvCxnSpPr>
        <p:spPr>
          <a:xfrm>
            <a:off x="6801394" y="3485605"/>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7C303ADF-E31D-F438-F0EA-654B57A77DE6}"/>
              </a:ext>
            </a:extLst>
          </p:cNvPr>
          <p:cNvSpPr/>
          <p:nvPr/>
        </p:nvSpPr>
        <p:spPr>
          <a:xfrm>
            <a:off x="2002972" y="4182291"/>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278BC8D4-0E36-53E2-00F6-90C448994DA3}"/>
              </a:ext>
            </a:extLst>
          </p:cNvPr>
          <p:cNvCxnSpPr/>
          <p:nvPr/>
        </p:nvCxnSpPr>
        <p:spPr>
          <a:xfrm>
            <a:off x="6801394" y="4238896"/>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4CE6442A-903F-E6BB-3FC9-3B8D6E0B1A76}"/>
              </a:ext>
            </a:extLst>
          </p:cNvPr>
          <p:cNvSpPr/>
          <p:nvPr/>
        </p:nvSpPr>
        <p:spPr>
          <a:xfrm>
            <a:off x="2002972" y="4935582"/>
            <a:ext cx="5329646" cy="478971"/>
          </a:xfrm>
          <a:prstGeom prst="roundRect">
            <a:avLst/>
          </a:prstGeom>
          <a:solidFill>
            <a:srgbClr val="0A2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769AE22C-BE8E-0180-C546-4745DAAB406C}"/>
              </a:ext>
            </a:extLst>
          </p:cNvPr>
          <p:cNvCxnSpPr/>
          <p:nvPr/>
        </p:nvCxnSpPr>
        <p:spPr>
          <a:xfrm>
            <a:off x="6801394" y="4992187"/>
            <a:ext cx="0" cy="3657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F8626F9F-AB09-132D-00B2-7F72F75669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2073" y="4296947"/>
            <a:ext cx="252448" cy="252448"/>
          </a:xfrm>
          <a:prstGeom prst="rect">
            <a:avLst/>
          </a:prstGeom>
        </p:spPr>
      </p:pic>
      <p:pic>
        <p:nvPicPr>
          <p:cNvPr id="42" name="Picture 41">
            <a:extLst>
              <a:ext uri="{FF2B5EF4-FFF2-40B4-BE49-F238E27FC236}">
                <a16:creationId xmlns:a16="http://schemas.microsoft.com/office/drawing/2014/main" id="{30F699F5-B65E-AAA6-78AE-DCBD03DA812E}"/>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6899346" y="1253994"/>
            <a:ext cx="317903" cy="317903"/>
          </a:xfrm>
          <a:prstGeom prst="rect">
            <a:avLst/>
          </a:prstGeom>
        </p:spPr>
      </p:pic>
      <p:pic>
        <p:nvPicPr>
          <p:cNvPr id="43" name="Picture 42">
            <a:extLst>
              <a:ext uri="{FF2B5EF4-FFF2-40B4-BE49-F238E27FC236}">
                <a16:creationId xmlns:a16="http://schemas.microsoft.com/office/drawing/2014/main" id="{F5B6CECF-EF27-84BE-5412-CA435312CE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6621" y="2057542"/>
            <a:ext cx="243353" cy="243353"/>
          </a:xfrm>
          <a:prstGeom prst="rect">
            <a:avLst/>
          </a:prstGeom>
        </p:spPr>
      </p:pic>
      <p:sp>
        <p:nvSpPr>
          <p:cNvPr id="44" name="TextBox 43">
            <a:extLst>
              <a:ext uri="{FF2B5EF4-FFF2-40B4-BE49-F238E27FC236}">
                <a16:creationId xmlns:a16="http://schemas.microsoft.com/office/drawing/2014/main" id="{46567E7B-65FB-5005-4E03-C83C76796481}"/>
              </a:ext>
            </a:extLst>
          </p:cNvPr>
          <p:cNvSpPr txBox="1"/>
          <p:nvPr/>
        </p:nvSpPr>
        <p:spPr>
          <a:xfrm>
            <a:off x="3986720" y="127539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690E0E42-2AFB-5F0B-F489-D8B4DA1377B3}"/>
              </a:ext>
            </a:extLst>
          </p:cNvPr>
          <p:cNvSpPr txBox="1"/>
          <p:nvPr/>
        </p:nvSpPr>
        <p:spPr>
          <a:xfrm>
            <a:off x="3831814" y="2022197"/>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6" name="TextBox 45">
            <a:extLst>
              <a:ext uri="{FF2B5EF4-FFF2-40B4-BE49-F238E27FC236}">
                <a16:creationId xmlns:a16="http://schemas.microsoft.com/office/drawing/2014/main" id="{EDC158B8-7C92-F1ED-E4F3-88948EDD1C84}"/>
              </a:ext>
            </a:extLst>
          </p:cNvPr>
          <p:cNvSpPr txBox="1"/>
          <p:nvPr/>
        </p:nvSpPr>
        <p:spPr>
          <a:xfrm>
            <a:off x="4068698" y="2767839"/>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7" name="Picture 46">
            <a:extLst>
              <a:ext uri="{FF2B5EF4-FFF2-40B4-BE49-F238E27FC236}">
                <a16:creationId xmlns:a16="http://schemas.microsoft.com/office/drawing/2014/main" id="{415B9ACC-110D-8F17-6B84-C394054824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8027" y="2821376"/>
            <a:ext cx="240540" cy="240540"/>
          </a:xfrm>
          <a:prstGeom prst="rect">
            <a:avLst/>
          </a:prstGeom>
        </p:spPr>
      </p:pic>
      <p:sp>
        <p:nvSpPr>
          <p:cNvPr id="48" name="TextBox 47">
            <a:extLst>
              <a:ext uri="{FF2B5EF4-FFF2-40B4-BE49-F238E27FC236}">
                <a16:creationId xmlns:a16="http://schemas.microsoft.com/office/drawing/2014/main" id="{B366A065-4D9F-382D-D057-01F990185D45}"/>
              </a:ext>
            </a:extLst>
          </p:cNvPr>
          <p:cNvSpPr txBox="1"/>
          <p:nvPr/>
        </p:nvSpPr>
        <p:spPr>
          <a:xfrm>
            <a:off x="3740895" y="3507006"/>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65B7D5A1-25BD-5D53-72EE-6E92BF36BB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5136" y="3547561"/>
            <a:ext cx="246323" cy="246323"/>
          </a:xfrm>
          <a:prstGeom prst="rect">
            <a:avLst/>
          </a:prstGeom>
        </p:spPr>
      </p:pic>
      <p:sp>
        <p:nvSpPr>
          <p:cNvPr id="50" name="TextBox 49">
            <a:extLst>
              <a:ext uri="{FF2B5EF4-FFF2-40B4-BE49-F238E27FC236}">
                <a16:creationId xmlns:a16="http://schemas.microsoft.com/office/drawing/2014/main" id="{6FD95206-0878-20E9-8791-9AE4AB5190E1}"/>
              </a:ext>
            </a:extLst>
          </p:cNvPr>
          <p:cNvSpPr txBox="1"/>
          <p:nvPr/>
        </p:nvSpPr>
        <p:spPr>
          <a:xfrm>
            <a:off x="3878075" y="4252649"/>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1" name="TextBox 50">
            <a:extLst>
              <a:ext uri="{FF2B5EF4-FFF2-40B4-BE49-F238E27FC236}">
                <a16:creationId xmlns:a16="http://schemas.microsoft.com/office/drawing/2014/main" id="{737AFE0F-2305-B7E9-535A-80F5E6CFF6B5}"/>
              </a:ext>
            </a:extLst>
          </p:cNvPr>
          <p:cNvSpPr txBox="1"/>
          <p:nvPr/>
        </p:nvSpPr>
        <p:spPr>
          <a:xfrm>
            <a:off x="4282552" y="5000896"/>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2" name="Picture 51">
            <a:extLst>
              <a:ext uri="{FF2B5EF4-FFF2-40B4-BE49-F238E27FC236}">
                <a16:creationId xmlns:a16="http://schemas.microsoft.com/office/drawing/2014/main" id="{387EE7FC-E8AA-E44E-AA7C-6AF0BF953B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55281" y="5061166"/>
            <a:ext cx="206033" cy="206033"/>
          </a:xfrm>
          <a:prstGeom prst="rect">
            <a:avLst/>
          </a:prstGeom>
        </p:spPr>
      </p:pic>
    </p:spTree>
    <p:extLst>
      <p:ext uri="{BB962C8B-B14F-4D97-AF65-F5344CB8AC3E}">
        <p14:creationId xmlns:p14="http://schemas.microsoft.com/office/powerpoint/2010/main" val="228798954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par>
                                <p:cTn id="16" presetID="14" presetClass="entr" presetSubtype="1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randombar(horizontal)">
                                      <p:cBhvr>
                                        <p:cTn id="18" dur="500"/>
                                        <p:tgtEl>
                                          <p:spTgt spid="4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randombar(horizontal)">
                                      <p:cBhvr>
                                        <p:cTn id="21" dur="500"/>
                                        <p:tgtEl>
                                          <p:spTgt spid="4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par>
                                <p:cTn id="27" presetID="14" presetClass="entr" presetSubtype="1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par>
                                <p:cTn id="30" presetID="14" presetClass="entr" presetSubtype="10"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randombar(horizontal)">
                                      <p:cBhvr>
                                        <p:cTn id="32" dur="500"/>
                                        <p:tgtEl>
                                          <p:spTgt spid="4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randombar(horizontal)">
                                      <p:cBhvr>
                                        <p:cTn id="35" dur="500"/>
                                        <p:tgtEl>
                                          <p:spTgt spid="45"/>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par>
                                <p:cTn id="41" presetID="14" presetClass="entr" presetSubtype="1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500"/>
                                        <p:tgtEl>
                                          <p:spTgt spid="46"/>
                                        </p:tgtEl>
                                      </p:cBhvr>
                                    </p:animEffect>
                                  </p:childTnLst>
                                </p:cTn>
                              </p:par>
                              <p:par>
                                <p:cTn id="47" presetID="14" presetClass="entr" presetSubtype="1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randombar(horizontal)">
                                      <p:cBhvr>
                                        <p:cTn id="49" dur="500"/>
                                        <p:tgtEl>
                                          <p:spTgt spid="47"/>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randombar(horizontal)">
                                      <p:cBhvr>
                                        <p:cTn id="54" dur="500"/>
                                        <p:tgtEl>
                                          <p:spTgt spid="22"/>
                                        </p:tgtEl>
                                      </p:cBhvr>
                                    </p:animEffect>
                                  </p:childTnLst>
                                </p:cTn>
                              </p:par>
                              <p:par>
                                <p:cTn id="55" presetID="14" presetClass="entr" presetSubtype="1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randombar(horizontal)">
                                      <p:cBhvr>
                                        <p:cTn id="57" dur="500"/>
                                        <p:tgtEl>
                                          <p:spTgt spid="2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randombar(horizontal)">
                                      <p:cBhvr>
                                        <p:cTn id="60" dur="500"/>
                                        <p:tgtEl>
                                          <p:spTgt spid="48"/>
                                        </p:tgtEl>
                                      </p:cBhvr>
                                    </p:animEffect>
                                  </p:childTnLst>
                                </p:cTn>
                              </p:par>
                              <p:par>
                                <p:cTn id="61" presetID="14" presetClass="entr" presetSubtype="10" fill="hold" nodeType="with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randombar(horizontal)">
                                      <p:cBhvr>
                                        <p:cTn id="63" dur="500"/>
                                        <p:tgtEl>
                                          <p:spTgt spid="49"/>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grpId="0" nodeType="click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randombar(horizontal)">
                                      <p:cBhvr>
                                        <p:cTn id="68" dur="500"/>
                                        <p:tgtEl>
                                          <p:spTgt spid="24"/>
                                        </p:tgtEl>
                                      </p:cBhvr>
                                    </p:animEffect>
                                  </p:childTnLst>
                                </p:cTn>
                              </p:par>
                              <p:par>
                                <p:cTn id="69" presetID="14" presetClass="entr" presetSubtype="10"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randombar(horizontal)">
                                      <p:cBhvr>
                                        <p:cTn id="71" dur="500"/>
                                        <p:tgtEl>
                                          <p:spTgt spid="25"/>
                                        </p:tgtEl>
                                      </p:cBhvr>
                                    </p:animEffect>
                                  </p:childTnLst>
                                </p:cTn>
                              </p:par>
                              <p:par>
                                <p:cTn id="72" presetID="14" presetClass="entr" presetSubtype="10" fill="hold"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randombar(horizontal)">
                                      <p:cBhvr>
                                        <p:cTn id="74" dur="500"/>
                                        <p:tgtEl>
                                          <p:spTgt spid="41"/>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randombar(horizontal)">
                                      <p:cBhvr>
                                        <p:cTn id="77" dur="500"/>
                                        <p:tgtEl>
                                          <p:spTgt spid="50"/>
                                        </p:tgtEl>
                                      </p:cBhvr>
                                    </p:animEffect>
                                  </p:childTnLst>
                                </p:cTn>
                              </p:par>
                            </p:childTnLst>
                          </p:cTn>
                        </p:par>
                      </p:childTnLst>
                    </p:cTn>
                  </p:par>
                  <p:par>
                    <p:cTn id="78" fill="hold">
                      <p:stCondLst>
                        <p:cond delay="indefinite"/>
                      </p:stCondLst>
                      <p:childTnLst>
                        <p:par>
                          <p:cTn id="79" fill="hold">
                            <p:stCondLst>
                              <p:cond delay="0"/>
                            </p:stCondLst>
                            <p:childTnLst>
                              <p:par>
                                <p:cTn id="80" presetID="14" presetClass="entr" presetSubtype="10"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randombar(horizontal)">
                                      <p:cBhvr>
                                        <p:cTn id="82" dur="500"/>
                                        <p:tgtEl>
                                          <p:spTgt spid="26"/>
                                        </p:tgtEl>
                                      </p:cBhvr>
                                    </p:animEffect>
                                  </p:childTnLst>
                                </p:cTn>
                              </p:par>
                              <p:par>
                                <p:cTn id="83" presetID="14" presetClass="entr" presetSubtype="10" fill="hold"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randombar(horizontal)">
                                      <p:cBhvr>
                                        <p:cTn id="85" dur="500"/>
                                        <p:tgtEl>
                                          <p:spTgt spid="27"/>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randombar(horizontal)">
                                      <p:cBhvr>
                                        <p:cTn id="88" dur="500"/>
                                        <p:tgtEl>
                                          <p:spTgt spid="51"/>
                                        </p:tgtEl>
                                      </p:cBhvr>
                                    </p:animEffect>
                                  </p:childTnLst>
                                </p:cTn>
                              </p:par>
                              <p:par>
                                <p:cTn id="89" presetID="14" presetClass="entr" presetSubtype="10" fill="hold" nodeType="with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randombar(horizontal)">
                                      <p:cBhvr>
                                        <p:cTn id="9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9" grpId="0" animBg="1"/>
      <p:bldP spid="20" grpId="0" animBg="1"/>
      <p:bldP spid="22" grpId="0" animBg="1"/>
      <p:bldP spid="24" grpId="0" animBg="1"/>
      <p:bldP spid="26" grpId="0" animBg="1"/>
      <p:bldP spid="44" grpId="0"/>
      <p:bldP spid="45" grpId="0"/>
      <p:bldP spid="46" grpId="0"/>
      <p:bldP spid="48" grpId="0"/>
      <p:bldP spid="50" grpId="0"/>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4550229" y="1169330"/>
            <a:ext cx="7394762"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D25DE791-315D-B6A7-5AD3-D29D478CDC01}"/>
              </a:ext>
            </a:extLst>
          </p:cNvPr>
          <p:cNvSpPr/>
          <p:nvPr/>
        </p:nvSpPr>
        <p:spPr>
          <a:xfrm>
            <a:off x="267538" y="1169330"/>
            <a:ext cx="4014266"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798C054-D9F0-E9F8-6735-779FBDBB528C}"/>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8" name="TextBox 7">
            <a:extLst>
              <a:ext uri="{FF2B5EF4-FFF2-40B4-BE49-F238E27FC236}">
                <a16:creationId xmlns:a16="http://schemas.microsoft.com/office/drawing/2014/main" id="{7DC531A8-BF08-A780-9378-4FE4E47E3557}"/>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9" name="TextBox 8">
            <a:extLst>
              <a:ext uri="{FF2B5EF4-FFF2-40B4-BE49-F238E27FC236}">
                <a16:creationId xmlns:a16="http://schemas.microsoft.com/office/drawing/2014/main" id="{1134BB57-1CBB-AFF9-53E5-656E7EEE8380}"/>
              </a:ext>
            </a:extLst>
          </p:cNvPr>
          <p:cNvSpPr txBox="1"/>
          <p:nvPr/>
        </p:nvSpPr>
        <p:spPr>
          <a:xfrm>
            <a:off x="4648199" y="2028245"/>
            <a:ext cx="7233209" cy="4486100"/>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a:p>
            <a:pPr algn="justLow" rtl="1">
              <a:lnSpc>
                <a:spcPct val="150000"/>
              </a:lnSpc>
            </a:pPr>
            <a:endParaRPr lang="en-US" sz="1600" dirty="0"/>
          </a:p>
        </p:txBody>
      </p:sp>
      <p:sp>
        <p:nvSpPr>
          <p:cNvPr id="10" name="TextBox 9">
            <a:extLst>
              <a:ext uri="{FF2B5EF4-FFF2-40B4-BE49-F238E27FC236}">
                <a16:creationId xmlns:a16="http://schemas.microsoft.com/office/drawing/2014/main" id="{3F0AE456-6A8F-21F7-12BE-1C57521D69F4}"/>
              </a:ext>
            </a:extLst>
          </p:cNvPr>
          <p:cNvSpPr txBox="1"/>
          <p:nvPr/>
        </p:nvSpPr>
        <p:spPr>
          <a:xfrm>
            <a:off x="1758999"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1" name="TextBox 10">
            <a:extLst>
              <a:ext uri="{FF2B5EF4-FFF2-40B4-BE49-F238E27FC236}">
                <a16:creationId xmlns:a16="http://schemas.microsoft.com/office/drawing/2014/main" id="{B569440D-8547-8E6F-0E2E-95CF3FCB638B}"/>
              </a:ext>
            </a:extLst>
          </p:cNvPr>
          <p:cNvSpPr txBox="1"/>
          <p:nvPr/>
        </p:nvSpPr>
        <p:spPr>
          <a:xfrm>
            <a:off x="2502140"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2" name="TextBox 11">
            <a:extLst>
              <a:ext uri="{FF2B5EF4-FFF2-40B4-BE49-F238E27FC236}">
                <a16:creationId xmlns:a16="http://schemas.microsoft.com/office/drawing/2014/main" id="{7D50E674-F3AD-6033-DD6E-9388ED624A0A}"/>
              </a:ext>
            </a:extLst>
          </p:cNvPr>
          <p:cNvSpPr txBox="1"/>
          <p:nvPr/>
        </p:nvSpPr>
        <p:spPr>
          <a:xfrm>
            <a:off x="511499" y="2028245"/>
            <a:ext cx="3716143" cy="4124206"/>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a:t>
            </a:r>
            <a:endParaRPr lang="en-US" sz="1600" dirty="0"/>
          </a:p>
        </p:txBody>
      </p:sp>
    </p:spTree>
    <p:extLst>
      <p:ext uri="{BB962C8B-B14F-4D97-AF65-F5344CB8AC3E}">
        <p14:creationId xmlns:p14="http://schemas.microsoft.com/office/powerpoint/2010/main" val="333288530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310591" y="1169330"/>
            <a:ext cx="11634400"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798C054-D9F0-E9F8-6735-779FBDBB528C}"/>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8" name="TextBox 7">
            <a:extLst>
              <a:ext uri="{FF2B5EF4-FFF2-40B4-BE49-F238E27FC236}">
                <a16:creationId xmlns:a16="http://schemas.microsoft.com/office/drawing/2014/main" id="{7DC531A8-BF08-A780-9378-4FE4E47E3557}"/>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9" name="TextBox 8">
            <a:extLst>
              <a:ext uri="{FF2B5EF4-FFF2-40B4-BE49-F238E27FC236}">
                <a16:creationId xmlns:a16="http://schemas.microsoft.com/office/drawing/2014/main" id="{1134BB57-1CBB-AFF9-53E5-656E7EEE8380}"/>
              </a:ext>
            </a:extLst>
          </p:cNvPr>
          <p:cNvSpPr txBox="1"/>
          <p:nvPr/>
        </p:nvSpPr>
        <p:spPr>
          <a:xfrm>
            <a:off x="6363478" y="2028245"/>
            <a:ext cx="5517930" cy="3754874"/>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600" dirty="0"/>
          </a:p>
        </p:txBody>
      </p:sp>
      <p:grpSp>
        <p:nvGrpSpPr>
          <p:cNvPr id="15" name="Group 14">
            <a:extLst>
              <a:ext uri="{FF2B5EF4-FFF2-40B4-BE49-F238E27FC236}">
                <a16:creationId xmlns:a16="http://schemas.microsoft.com/office/drawing/2014/main" id="{48BD312F-A2A3-C2CD-532B-075942FB0BFE}"/>
              </a:ext>
            </a:extLst>
          </p:cNvPr>
          <p:cNvGrpSpPr/>
          <p:nvPr/>
        </p:nvGrpSpPr>
        <p:grpSpPr>
          <a:xfrm>
            <a:off x="739267" y="1546193"/>
            <a:ext cx="2162184" cy="4190271"/>
            <a:chOff x="1241180" y="887812"/>
            <a:chExt cx="2851272" cy="5525709"/>
          </a:xfrm>
        </p:grpSpPr>
        <p:pic>
          <p:nvPicPr>
            <p:cNvPr id="13" name="Picture Placeholder 11">
              <a:extLst>
                <a:ext uri="{FF2B5EF4-FFF2-40B4-BE49-F238E27FC236}">
                  <a16:creationId xmlns:a16="http://schemas.microsoft.com/office/drawing/2014/main" id="{403BF1BB-F2C2-C641-FFB1-4A6F8B428463}"/>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241180" y="887812"/>
              <a:ext cx="2462635" cy="2468516"/>
            </a:xfrm>
            <a:prstGeom prst="roundRect">
              <a:avLst>
                <a:gd name="adj" fmla="val 9859"/>
              </a:avLst>
            </a:prstGeom>
            <a:effectLst>
              <a:outerShdw blurRad="63500" sx="99000" sy="99000" algn="ctr" rotWithShape="0">
                <a:prstClr val="black">
                  <a:alpha val="40000"/>
                </a:prstClr>
              </a:outerShdw>
            </a:effectLst>
          </p:spPr>
        </p:pic>
        <p:pic>
          <p:nvPicPr>
            <p:cNvPr id="14" name="Picture Placeholder 11">
              <a:extLst>
                <a:ext uri="{FF2B5EF4-FFF2-40B4-BE49-F238E27FC236}">
                  <a16:creationId xmlns:a16="http://schemas.microsoft.com/office/drawing/2014/main" id="{D7FF7AA3-8442-FEEF-DC5D-DFD71B51AB80}"/>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629817" y="3945005"/>
              <a:ext cx="2462635" cy="2468516"/>
            </a:xfrm>
            <a:prstGeom prst="roundRect">
              <a:avLst>
                <a:gd name="adj" fmla="val 9859"/>
              </a:avLst>
            </a:prstGeom>
            <a:effectLst>
              <a:outerShdw blurRad="63500" sx="99000" sy="99000" algn="ctr" rotWithShape="0">
                <a:prstClr val="black">
                  <a:alpha val="40000"/>
                </a:prstClr>
              </a:outerShdw>
            </a:effectLst>
          </p:spPr>
        </p:pic>
      </p:grpSp>
      <p:grpSp>
        <p:nvGrpSpPr>
          <p:cNvPr id="16" name="Group 15">
            <a:extLst>
              <a:ext uri="{FF2B5EF4-FFF2-40B4-BE49-F238E27FC236}">
                <a16:creationId xmlns:a16="http://schemas.microsoft.com/office/drawing/2014/main" id="{A9C45708-3384-50A3-7D10-9675C1BE0996}"/>
              </a:ext>
            </a:extLst>
          </p:cNvPr>
          <p:cNvGrpSpPr/>
          <p:nvPr/>
        </p:nvGrpSpPr>
        <p:grpSpPr>
          <a:xfrm>
            <a:off x="2993035" y="1301196"/>
            <a:ext cx="2607448" cy="5188779"/>
            <a:chOff x="1064002" y="1377373"/>
            <a:chExt cx="2571519" cy="5117282"/>
          </a:xfrm>
        </p:grpSpPr>
        <p:pic>
          <p:nvPicPr>
            <p:cNvPr id="17" name="Picture Placeholder 11">
              <a:extLst>
                <a:ext uri="{FF2B5EF4-FFF2-40B4-BE49-F238E27FC236}">
                  <a16:creationId xmlns:a16="http://schemas.microsoft.com/office/drawing/2014/main" id="{E7C553CC-9462-D801-C7FC-C20245251774}"/>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064002" y="1377373"/>
              <a:ext cx="2462635" cy="2468516"/>
            </a:xfrm>
            <a:prstGeom prst="roundRect">
              <a:avLst>
                <a:gd name="adj" fmla="val 9859"/>
              </a:avLst>
            </a:prstGeom>
            <a:effectLst>
              <a:outerShdw blurRad="63500" sx="99000" sy="99000" algn="ctr" rotWithShape="0">
                <a:prstClr val="black">
                  <a:alpha val="40000"/>
                </a:prstClr>
              </a:outerShdw>
            </a:effectLst>
          </p:spPr>
        </p:pic>
        <p:pic>
          <p:nvPicPr>
            <p:cNvPr id="18" name="Picture Placeholder 11">
              <a:extLst>
                <a:ext uri="{FF2B5EF4-FFF2-40B4-BE49-F238E27FC236}">
                  <a16:creationId xmlns:a16="http://schemas.microsoft.com/office/drawing/2014/main" id="{32B0E0B9-3540-C7FE-9263-3EFE78549CB7}"/>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172886" y="4026139"/>
              <a:ext cx="2462635" cy="2468516"/>
            </a:xfrm>
            <a:prstGeom prst="roundRect">
              <a:avLst>
                <a:gd name="adj" fmla="val 9859"/>
              </a:avLst>
            </a:prstGeom>
            <a:effectLst>
              <a:outerShdw blurRad="63500" sx="99000" sy="99000" algn="ctr" rotWithShape="0">
                <a:prstClr val="black">
                  <a:alpha val="40000"/>
                </a:prstClr>
              </a:outerShdw>
            </a:effectLst>
          </p:spPr>
        </p:pic>
      </p:grpSp>
    </p:spTree>
    <p:extLst>
      <p:ext uri="{BB962C8B-B14F-4D97-AF65-F5344CB8AC3E}">
        <p14:creationId xmlns:p14="http://schemas.microsoft.com/office/powerpoint/2010/main" val="232083596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798C054-D9F0-E9F8-6735-779FBDBB528C}"/>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8" name="TextBox 7">
            <a:extLst>
              <a:ext uri="{FF2B5EF4-FFF2-40B4-BE49-F238E27FC236}">
                <a16:creationId xmlns:a16="http://schemas.microsoft.com/office/drawing/2014/main" id="{7DC531A8-BF08-A780-9378-4FE4E47E3557}"/>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3" name="Google Shape;389;p22">
            <a:extLst>
              <a:ext uri="{FF2B5EF4-FFF2-40B4-BE49-F238E27FC236}">
                <a16:creationId xmlns:a16="http://schemas.microsoft.com/office/drawing/2014/main" id="{59B2800B-4DFA-937A-38F8-98475786563D}"/>
              </a:ext>
            </a:extLst>
          </p:cNvPr>
          <p:cNvSpPr/>
          <p:nvPr/>
        </p:nvSpPr>
        <p:spPr>
          <a:xfrm rot="2700000">
            <a:off x="5728710" y="3193326"/>
            <a:ext cx="2284884" cy="1201027"/>
          </a:xfrm>
          <a:custGeom>
            <a:avLst/>
            <a:gdLst/>
            <a:ahLst/>
            <a:cxnLst/>
            <a:rect l="l" t="t" r="r" b="b"/>
            <a:pathLst>
              <a:path w="68623" h="36071" extrusionOk="0">
                <a:moveTo>
                  <a:pt x="31253" y="0"/>
                </a:moveTo>
                <a:lnTo>
                  <a:pt x="29075" y="42"/>
                </a:lnTo>
                <a:lnTo>
                  <a:pt x="24844" y="419"/>
                </a:lnTo>
                <a:lnTo>
                  <a:pt x="20654" y="1173"/>
                </a:lnTo>
                <a:lnTo>
                  <a:pt x="16591" y="2262"/>
                </a:lnTo>
                <a:lnTo>
                  <a:pt x="12611" y="3728"/>
                </a:lnTo>
                <a:lnTo>
                  <a:pt x="8757" y="5572"/>
                </a:lnTo>
                <a:lnTo>
                  <a:pt x="5112" y="7708"/>
                </a:lnTo>
                <a:lnTo>
                  <a:pt x="1635" y="10180"/>
                </a:lnTo>
                <a:lnTo>
                  <a:pt x="1" y="11563"/>
                </a:lnTo>
                <a:lnTo>
                  <a:pt x="16968" y="16129"/>
                </a:lnTo>
                <a:lnTo>
                  <a:pt x="20068" y="27440"/>
                </a:lnTo>
                <a:lnTo>
                  <a:pt x="21073" y="26895"/>
                </a:lnTo>
                <a:lnTo>
                  <a:pt x="23210" y="26016"/>
                </a:lnTo>
                <a:lnTo>
                  <a:pt x="25388" y="25304"/>
                </a:lnTo>
                <a:lnTo>
                  <a:pt x="27609" y="24843"/>
                </a:lnTo>
                <a:lnTo>
                  <a:pt x="29829" y="24633"/>
                </a:lnTo>
                <a:lnTo>
                  <a:pt x="32049" y="24591"/>
                </a:lnTo>
                <a:lnTo>
                  <a:pt x="34228" y="24759"/>
                </a:lnTo>
                <a:lnTo>
                  <a:pt x="36406" y="25178"/>
                </a:lnTo>
                <a:lnTo>
                  <a:pt x="38543" y="25722"/>
                </a:lnTo>
                <a:lnTo>
                  <a:pt x="40595" y="26518"/>
                </a:lnTo>
                <a:lnTo>
                  <a:pt x="42564" y="27482"/>
                </a:lnTo>
                <a:lnTo>
                  <a:pt x="44450" y="28655"/>
                </a:lnTo>
                <a:lnTo>
                  <a:pt x="46251" y="29996"/>
                </a:lnTo>
                <a:lnTo>
                  <a:pt x="47885" y="31504"/>
                </a:lnTo>
                <a:lnTo>
                  <a:pt x="49435" y="33221"/>
                </a:lnTo>
                <a:lnTo>
                  <a:pt x="50776" y="35065"/>
                </a:lnTo>
                <a:lnTo>
                  <a:pt x="51404" y="36070"/>
                </a:lnTo>
                <a:lnTo>
                  <a:pt x="64726" y="32509"/>
                </a:lnTo>
                <a:lnTo>
                  <a:pt x="68622" y="17888"/>
                </a:lnTo>
                <a:lnTo>
                  <a:pt x="66904" y="15794"/>
                </a:lnTo>
                <a:lnTo>
                  <a:pt x="63050" y="12023"/>
                </a:lnTo>
                <a:lnTo>
                  <a:pt x="58861" y="8714"/>
                </a:lnTo>
                <a:lnTo>
                  <a:pt x="54336" y="5907"/>
                </a:lnTo>
                <a:lnTo>
                  <a:pt x="49561" y="3603"/>
                </a:lnTo>
                <a:lnTo>
                  <a:pt x="44533" y="1843"/>
                </a:lnTo>
                <a:lnTo>
                  <a:pt x="39297" y="670"/>
                </a:lnTo>
                <a:lnTo>
                  <a:pt x="33976" y="42"/>
                </a:lnTo>
                <a:lnTo>
                  <a:pt x="31253" y="0"/>
                </a:lnTo>
                <a:close/>
              </a:path>
            </a:pathLst>
          </a:cu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90;p22">
            <a:extLst>
              <a:ext uri="{FF2B5EF4-FFF2-40B4-BE49-F238E27FC236}">
                <a16:creationId xmlns:a16="http://schemas.microsoft.com/office/drawing/2014/main" id="{DEF98F40-E2DE-5D4F-3ECE-C5CA72530A32}"/>
              </a:ext>
            </a:extLst>
          </p:cNvPr>
          <p:cNvSpPr/>
          <p:nvPr/>
        </p:nvSpPr>
        <p:spPr>
          <a:xfrm rot="2700000">
            <a:off x="6162116" y="4216370"/>
            <a:ext cx="1143823" cy="2040756"/>
          </a:xfrm>
          <a:custGeom>
            <a:avLst/>
            <a:gdLst/>
            <a:ahLst/>
            <a:cxnLst/>
            <a:rect l="l" t="t" r="r" b="b"/>
            <a:pathLst>
              <a:path w="34353" h="61291" extrusionOk="0">
                <a:moveTo>
                  <a:pt x="26016" y="1"/>
                </a:moveTo>
                <a:lnTo>
                  <a:pt x="22288" y="13993"/>
                </a:lnTo>
                <a:lnTo>
                  <a:pt x="7918" y="17847"/>
                </a:lnTo>
                <a:lnTo>
                  <a:pt x="8672" y="19732"/>
                </a:lnTo>
                <a:lnTo>
                  <a:pt x="9594" y="23670"/>
                </a:lnTo>
                <a:lnTo>
                  <a:pt x="9804" y="27608"/>
                </a:lnTo>
                <a:lnTo>
                  <a:pt x="9427" y="31462"/>
                </a:lnTo>
                <a:lnTo>
                  <a:pt x="8379" y="35233"/>
                </a:lnTo>
                <a:lnTo>
                  <a:pt x="6704" y="38794"/>
                </a:lnTo>
                <a:lnTo>
                  <a:pt x="4441" y="42020"/>
                </a:lnTo>
                <a:lnTo>
                  <a:pt x="1634" y="44868"/>
                </a:lnTo>
                <a:lnTo>
                  <a:pt x="1" y="46125"/>
                </a:lnTo>
                <a:lnTo>
                  <a:pt x="2807" y="56682"/>
                </a:lnTo>
                <a:lnTo>
                  <a:pt x="20026" y="61290"/>
                </a:lnTo>
                <a:lnTo>
                  <a:pt x="21576" y="59740"/>
                </a:lnTo>
                <a:lnTo>
                  <a:pt x="24341" y="56473"/>
                </a:lnTo>
                <a:lnTo>
                  <a:pt x="26770" y="52996"/>
                </a:lnTo>
                <a:lnTo>
                  <a:pt x="28907" y="49393"/>
                </a:lnTo>
                <a:lnTo>
                  <a:pt x="30666" y="45622"/>
                </a:lnTo>
                <a:lnTo>
                  <a:pt x="32091" y="41768"/>
                </a:lnTo>
                <a:lnTo>
                  <a:pt x="33180" y="37788"/>
                </a:lnTo>
                <a:lnTo>
                  <a:pt x="33934" y="33767"/>
                </a:lnTo>
                <a:lnTo>
                  <a:pt x="34311" y="29661"/>
                </a:lnTo>
                <a:lnTo>
                  <a:pt x="34353" y="25556"/>
                </a:lnTo>
                <a:lnTo>
                  <a:pt x="34060" y="21492"/>
                </a:lnTo>
                <a:lnTo>
                  <a:pt x="33431" y="17386"/>
                </a:lnTo>
                <a:lnTo>
                  <a:pt x="32426" y="13365"/>
                </a:lnTo>
                <a:lnTo>
                  <a:pt x="31043" y="9427"/>
                </a:lnTo>
                <a:lnTo>
                  <a:pt x="29326" y="5572"/>
                </a:lnTo>
                <a:lnTo>
                  <a:pt x="27231" y="1802"/>
                </a:lnTo>
                <a:lnTo>
                  <a:pt x="26016" y="1"/>
                </a:lnTo>
                <a:close/>
              </a:path>
            </a:pathLst>
          </a:cu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91;p22">
            <a:extLst>
              <a:ext uri="{FF2B5EF4-FFF2-40B4-BE49-F238E27FC236}">
                <a16:creationId xmlns:a16="http://schemas.microsoft.com/office/drawing/2014/main" id="{7633840F-BFDC-E55F-DEDF-26CC434B4E84}"/>
              </a:ext>
            </a:extLst>
          </p:cNvPr>
          <p:cNvSpPr/>
          <p:nvPr/>
        </p:nvSpPr>
        <p:spPr>
          <a:xfrm rot="2700000">
            <a:off x="4212725" y="4493625"/>
            <a:ext cx="2224885" cy="1181516"/>
          </a:xfrm>
          <a:custGeom>
            <a:avLst/>
            <a:gdLst/>
            <a:ahLst/>
            <a:cxnLst/>
            <a:rect l="l" t="t" r="r" b="b"/>
            <a:pathLst>
              <a:path w="66821" h="35485" extrusionOk="0">
                <a:moveTo>
                  <a:pt x="16004" y="1"/>
                </a:moveTo>
                <a:lnTo>
                  <a:pt x="4357" y="3101"/>
                </a:lnTo>
                <a:lnTo>
                  <a:pt x="1" y="19481"/>
                </a:lnTo>
                <a:lnTo>
                  <a:pt x="1634" y="21241"/>
                </a:lnTo>
                <a:lnTo>
                  <a:pt x="5153" y="24466"/>
                </a:lnTo>
                <a:lnTo>
                  <a:pt x="8924" y="27315"/>
                </a:lnTo>
                <a:lnTo>
                  <a:pt x="12904" y="29703"/>
                </a:lnTo>
                <a:lnTo>
                  <a:pt x="17051" y="31714"/>
                </a:lnTo>
                <a:lnTo>
                  <a:pt x="21324" y="33264"/>
                </a:lnTo>
                <a:lnTo>
                  <a:pt x="25723" y="34437"/>
                </a:lnTo>
                <a:lnTo>
                  <a:pt x="30206" y="35191"/>
                </a:lnTo>
                <a:lnTo>
                  <a:pt x="34730" y="35484"/>
                </a:lnTo>
                <a:lnTo>
                  <a:pt x="39296" y="35359"/>
                </a:lnTo>
                <a:lnTo>
                  <a:pt x="43779" y="34814"/>
                </a:lnTo>
                <a:lnTo>
                  <a:pt x="48261" y="33850"/>
                </a:lnTo>
                <a:lnTo>
                  <a:pt x="52660" y="32426"/>
                </a:lnTo>
                <a:lnTo>
                  <a:pt x="56891" y="30583"/>
                </a:lnTo>
                <a:lnTo>
                  <a:pt x="61039" y="28321"/>
                </a:lnTo>
                <a:lnTo>
                  <a:pt x="64977" y="25598"/>
                </a:lnTo>
                <a:lnTo>
                  <a:pt x="66820" y="24047"/>
                </a:lnTo>
                <a:lnTo>
                  <a:pt x="49812" y="19481"/>
                </a:lnTo>
                <a:lnTo>
                  <a:pt x="46753" y="8170"/>
                </a:lnTo>
                <a:lnTo>
                  <a:pt x="45748" y="8673"/>
                </a:lnTo>
                <a:lnTo>
                  <a:pt x="43653" y="9552"/>
                </a:lnTo>
                <a:lnTo>
                  <a:pt x="41517" y="10181"/>
                </a:lnTo>
                <a:lnTo>
                  <a:pt x="39380" y="10642"/>
                </a:lnTo>
                <a:lnTo>
                  <a:pt x="37244" y="10851"/>
                </a:lnTo>
                <a:lnTo>
                  <a:pt x="35065" y="10893"/>
                </a:lnTo>
                <a:lnTo>
                  <a:pt x="31839" y="10600"/>
                </a:lnTo>
                <a:lnTo>
                  <a:pt x="27734" y="9511"/>
                </a:lnTo>
                <a:lnTo>
                  <a:pt x="24801" y="8170"/>
                </a:lnTo>
                <a:lnTo>
                  <a:pt x="22916" y="7081"/>
                </a:lnTo>
                <a:lnTo>
                  <a:pt x="21157" y="5782"/>
                </a:lnTo>
                <a:lnTo>
                  <a:pt x="19523" y="4358"/>
                </a:lnTo>
                <a:lnTo>
                  <a:pt x="17973" y="2724"/>
                </a:lnTo>
                <a:lnTo>
                  <a:pt x="16590" y="964"/>
                </a:lnTo>
                <a:lnTo>
                  <a:pt x="16004" y="1"/>
                </a:ln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92;p22">
            <a:extLst>
              <a:ext uri="{FF2B5EF4-FFF2-40B4-BE49-F238E27FC236}">
                <a16:creationId xmlns:a16="http://schemas.microsoft.com/office/drawing/2014/main" id="{26E8EBEF-D091-816A-6801-56156D24E6D1}"/>
              </a:ext>
            </a:extLst>
          </p:cNvPr>
          <p:cNvSpPr/>
          <p:nvPr/>
        </p:nvSpPr>
        <p:spPr>
          <a:xfrm rot="2700000">
            <a:off x="4853837" y="2588778"/>
            <a:ext cx="1136865" cy="2106317"/>
          </a:xfrm>
          <a:custGeom>
            <a:avLst/>
            <a:gdLst/>
            <a:ahLst/>
            <a:cxnLst/>
            <a:rect l="l" t="t" r="r" b="b"/>
            <a:pathLst>
              <a:path w="34144" h="63260" extrusionOk="0">
                <a:moveTo>
                  <a:pt x="14161" y="0"/>
                </a:moveTo>
                <a:lnTo>
                  <a:pt x="12611" y="1634"/>
                </a:lnTo>
                <a:lnTo>
                  <a:pt x="9762" y="5028"/>
                </a:lnTo>
                <a:lnTo>
                  <a:pt x="7248" y="8630"/>
                </a:lnTo>
                <a:lnTo>
                  <a:pt x="5112" y="12401"/>
                </a:lnTo>
                <a:lnTo>
                  <a:pt x="3352" y="16339"/>
                </a:lnTo>
                <a:lnTo>
                  <a:pt x="1970" y="20361"/>
                </a:lnTo>
                <a:lnTo>
                  <a:pt x="922" y="24508"/>
                </a:lnTo>
                <a:lnTo>
                  <a:pt x="294" y="28697"/>
                </a:lnTo>
                <a:lnTo>
                  <a:pt x="1" y="32929"/>
                </a:lnTo>
                <a:lnTo>
                  <a:pt x="84" y="37202"/>
                </a:lnTo>
                <a:lnTo>
                  <a:pt x="545" y="41433"/>
                </a:lnTo>
                <a:lnTo>
                  <a:pt x="1383" y="45622"/>
                </a:lnTo>
                <a:lnTo>
                  <a:pt x="2598" y="49728"/>
                </a:lnTo>
                <a:lnTo>
                  <a:pt x="4190" y="53749"/>
                </a:lnTo>
                <a:lnTo>
                  <a:pt x="6201" y="57687"/>
                </a:lnTo>
                <a:lnTo>
                  <a:pt x="8547" y="61458"/>
                </a:lnTo>
                <a:lnTo>
                  <a:pt x="9888" y="63259"/>
                </a:lnTo>
                <a:lnTo>
                  <a:pt x="14203" y="47256"/>
                </a:lnTo>
                <a:lnTo>
                  <a:pt x="26770" y="43905"/>
                </a:lnTo>
                <a:lnTo>
                  <a:pt x="26226" y="42732"/>
                </a:lnTo>
                <a:lnTo>
                  <a:pt x="25430" y="40344"/>
                </a:lnTo>
                <a:lnTo>
                  <a:pt x="24885" y="37872"/>
                </a:lnTo>
                <a:lnTo>
                  <a:pt x="24592" y="35316"/>
                </a:lnTo>
                <a:lnTo>
                  <a:pt x="24592" y="34060"/>
                </a:lnTo>
                <a:lnTo>
                  <a:pt x="24592" y="32677"/>
                </a:lnTo>
                <a:lnTo>
                  <a:pt x="24927" y="29912"/>
                </a:lnTo>
                <a:lnTo>
                  <a:pt x="25556" y="27231"/>
                </a:lnTo>
                <a:lnTo>
                  <a:pt x="26519" y="24676"/>
                </a:lnTo>
                <a:lnTo>
                  <a:pt x="27734" y="22246"/>
                </a:lnTo>
                <a:lnTo>
                  <a:pt x="29242" y="19984"/>
                </a:lnTo>
                <a:lnTo>
                  <a:pt x="31044" y="17889"/>
                </a:lnTo>
                <a:lnTo>
                  <a:pt x="33054" y="16004"/>
                </a:lnTo>
                <a:lnTo>
                  <a:pt x="34144" y="15166"/>
                </a:lnTo>
                <a:lnTo>
                  <a:pt x="31337" y="4609"/>
                </a:lnTo>
                <a:lnTo>
                  <a:pt x="14161" y="0"/>
                </a:lnTo>
                <a:close/>
              </a:path>
            </a:pathLst>
          </a:cu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00;p22">
            <a:extLst>
              <a:ext uri="{FF2B5EF4-FFF2-40B4-BE49-F238E27FC236}">
                <a16:creationId xmlns:a16="http://schemas.microsoft.com/office/drawing/2014/main" id="{CE0AD513-601C-F9A0-F28B-E997377DAEC9}"/>
              </a:ext>
            </a:extLst>
          </p:cNvPr>
          <p:cNvSpPr txBox="1"/>
          <p:nvPr/>
        </p:nvSpPr>
        <p:spPr>
          <a:xfrm>
            <a:off x="5152745" y="3292837"/>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01</a:t>
            </a:r>
            <a:endParaRPr sz="2400" b="1" dirty="0">
              <a:solidFill>
                <a:schemeClr val="lt1"/>
              </a:solidFill>
              <a:latin typeface="Fira Sans"/>
              <a:ea typeface="Fira Sans"/>
              <a:cs typeface="B Titr" panose="00000700000000000000" pitchFamily="2" charset="-78"/>
              <a:sym typeface="Fira Sans"/>
            </a:endParaRPr>
          </a:p>
        </p:txBody>
      </p:sp>
      <p:sp>
        <p:nvSpPr>
          <p:cNvPr id="18" name="Google Shape;401;p22">
            <a:extLst>
              <a:ext uri="{FF2B5EF4-FFF2-40B4-BE49-F238E27FC236}">
                <a16:creationId xmlns:a16="http://schemas.microsoft.com/office/drawing/2014/main" id="{040C62A5-575F-6FC5-AF01-D52AEF12A674}"/>
              </a:ext>
            </a:extLst>
          </p:cNvPr>
          <p:cNvSpPr txBox="1"/>
          <p:nvPr/>
        </p:nvSpPr>
        <p:spPr>
          <a:xfrm>
            <a:off x="6812582" y="3780624"/>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02</a:t>
            </a:r>
            <a:endParaRPr sz="2400" b="1" dirty="0">
              <a:solidFill>
                <a:schemeClr val="lt1"/>
              </a:solidFill>
              <a:latin typeface="Fira Sans"/>
              <a:ea typeface="Fira Sans"/>
              <a:cs typeface="B Titr" panose="00000700000000000000" pitchFamily="2" charset="-78"/>
              <a:sym typeface="Fira Sans"/>
            </a:endParaRPr>
          </a:p>
        </p:txBody>
      </p:sp>
      <p:grpSp>
        <p:nvGrpSpPr>
          <p:cNvPr id="19" name="Google Shape;402;p22">
            <a:extLst>
              <a:ext uri="{FF2B5EF4-FFF2-40B4-BE49-F238E27FC236}">
                <a16:creationId xmlns:a16="http://schemas.microsoft.com/office/drawing/2014/main" id="{F8E6296B-AB69-5D80-FBDE-6CF51C5F2FA0}"/>
              </a:ext>
            </a:extLst>
          </p:cNvPr>
          <p:cNvGrpSpPr/>
          <p:nvPr/>
        </p:nvGrpSpPr>
        <p:grpSpPr>
          <a:xfrm>
            <a:off x="10443635" y="2680964"/>
            <a:ext cx="426304" cy="423310"/>
            <a:chOff x="-63250675" y="3744075"/>
            <a:chExt cx="320350" cy="318100"/>
          </a:xfrm>
          <a:solidFill>
            <a:srgbClr val="0D2B67"/>
          </a:solidFill>
        </p:grpSpPr>
        <p:sp>
          <p:nvSpPr>
            <p:cNvPr id="20" name="Google Shape;403;p22">
              <a:extLst>
                <a:ext uri="{FF2B5EF4-FFF2-40B4-BE49-F238E27FC236}">
                  <a16:creationId xmlns:a16="http://schemas.microsoft.com/office/drawing/2014/main" id="{1AF4BBD3-1F77-3759-B786-3000CB903CD4}"/>
                </a:ext>
              </a:extLst>
            </p:cNvPr>
            <p:cNvSpPr/>
            <p:nvPr/>
          </p:nvSpPr>
          <p:spPr>
            <a:xfrm>
              <a:off x="-63126250" y="3744075"/>
              <a:ext cx="195925" cy="192875"/>
            </a:xfrm>
            <a:custGeom>
              <a:avLst/>
              <a:gdLst/>
              <a:ahLst/>
              <a:cxnLst/>
              <a:rect l="l" t="t" r="r" b="b"/>
              <a:pathLst>
                <a:path w="7837" h="7715" extrusionOk="0">
                  <a:moveTo>
                    <a:pt x="6020" y="0"/>
                  </a:moveTo>
                  <a:cubicBezTo>
                    <a:pt x="5921" y="0"/>
                    <a:pt x="5820" y="37"/>
                    <a:pt x="5735" y="122"/>
                  </a:cubicBezTo>
                  <a:lnTo>
                    <a:pt x="4097" y="1760"/>
                  </a:lnTo>
                  <a:cubicBezTo>
                    <a:pt x="4034" y="1854"/>
                    <a:pt x="3971" y="1917"/>
                    <a:pt x="3971" y="2012"/>
                  </a:cubicBezTo>
                  <a:lnTo>
                    <a:pt x="3782" y="3304"/>
                  </a:lnTo>
                  <a:lnTo>
                    <a:pt x="1734" y="5351"/>
                  </a:lnTo>
                  <a:cubicBezTo>
                    <a:pt x="1576" y="5288"/>
                    <a:pt x="1387" y="5225"/>
                    <a:pt x="1230" y="5225"/>
                  </a:cubicBezTo>
                  <a:cubicBezTo>
                    <a:pt x="537" y="5225"/>
                    <a:pt x="1" y="5793"/>
                    <a:pt x="1" y="6486"/>
                  </a:cubicBezTo>
                  <a:cubicBezTo>
                    <a:pt x="1" y="7210"/>
                    <a:pt x="537" y="7714"/>
                    <a:pt x="1230" y="7714"/>
                  </a:cubicBezTo>
                  <a:cubicBezTo>
                    <a:pt x="1891" y="7714"/>
                    <a:pt x="2458" y="7179"/>
                    <a:pt x="2458" y="6486"/>
                  </a:cubicBezTo>
                  <a:cubicBezTo>
                    <a:pt x="2458" y="6297"/>
                    <a:pt x="2395" y="6139"/>
                    <a:pt x="2332" y="5982"/>
                  </a:cubicBezTo>
                  <a:lnTo>
                    <a:pt x="4380" y="3934"/>
                  </a:lnTo>
                  <a:lnTo>
                    <a:pt x="5672" y="3745"/>
                  </a:lnTo>
                  <a:cubicBezTo>
                    <a:pt x="5735" y="3745"/>
                    <a:pt x="5829" y="3713"/>
                    <a:pt x="5924" y="3619"/>
                  </a:cubicBezTo>
                  <a:lnTo>
                    <a:pt x="7562" y="1980"/>
                  </a:lnTo>
                  <a:cubicBezTo>
                    <a:pt x="7837" y="1706"/>
                    <a:pt x="7609" y="1254"/>
                    <a:pt x="7251" y="1254"/>
                  </a:cubicBezTo>
                  <a:cubicBezTo>
                    <a:pt x="7240" y="1254"/>
                    <a:pt x="7228" y="1255"/>
                    <a:pt x="7216" y="1256"/>
                  </a:cubicBezTo>
                  <a:lnTo>
                    <a:pt x="6302" y="1382"/>
                  </a:lnTo>
                  <a:lnTo>
                    <a:pt x="6428" y="468"/>
                  </a:lnTo>
                  <a:cubicBezTo>
                    <a:pt x="6472" y="203"/>
                    <a:pt x="6253" y="0"/>
                    <a:pt x="60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04;p22">
              <a:extLst>
                <a:ext uri="{FF2B5EF4-FFF2-40B4-BE49-F238E27FC236}">
                  <a16:creationId xmlns:a16="http://schemas.microsoft.com/office/drawing/2014/main" id="{0577053D-840D-3E56-3716-6D6C850A50BD}"/>
                </a:ext>
              </a:extLst>
            </p:cNvPr>
            <p:cNvSpPr/>
            <p:nvPr/>
          </p:nvSpPr>
          <p:spPr>
            <a:xfrm>
              <a:off x="-63190025" y="3814050"/>
              <a:ext cx="186675" cy="185900"/>
            </a:xfrm>
            <a:custGeom>
              <a:avLst/>
              <a:gdLst/>
              <a:ahLst/>
              <a:cxnLst/>
              <a:rect l="l" t="t" r="r" b="b"/>
              <a:pathLst>
                <a:path w="7467" h="7436" extrusionOk="0">
                  <a:moveTo>
                    <a:pt x="3718" y="1"/>
                  </a:moveTo>
                  <a:cubicBezTo>
                    <a:pt x="1670" y="1"/>
                    <a:pt x="0" y="1670"/>
                    <a:pt x="0" y="3750"/>
                  </a:cubicBezTo>
                  <a:cubicBezTo>
                    <a:pt x="0" y="5797"/>
                    <a:pt x="1638" y="7436"/>
                    <a:pt x="3718" y="7436"/>
                  </a:cubicBezTo>
                  <a:cubicBezTo>
                    <a:pt x="5765" y="7436"/>
                    <a:pt x="7467" y="5797"/>
                    <a:pt x="7467" y="3750"/>
                  </a:cubicBezTo>
                  <a:cubicBezTo>
                    <a:pt x="7467" y="3151"/>
                    <a:pt x="7341" y="2647"/>
                    <a:pt x="7120" y="2143"/>
                  </a:cubicBezTo>
                  <a:lnTo>
                    <a:pt x="5828" y="3435"/>
                  </a:lnTo>
                  <a:cubicBezTo>
                    <a:pt x="5828" y="3498"/>
                    <a:pt x="5860" y="3624"/>
                    <a:pt x="5860" y="3718"/>
                  </a:cubicBezTo>
                  <a:cubicBezTo>
                    <a:pt x="5860" y="4852"/>
                    <a:pt x="4915" y="5797"/>
                    <a:pt x="3781" y="5797"/>
                  </a:cubicBezTo>
                  <a:cubicBezTo>
                    <a:pt x="2615" y="5797"/>
                    <a:pt x="1670" y="4852"/>
                    <a:pt x="1670" y="3718"/>
                  </a:cubicBezTo>
                  <a:cubicBezTo>
                    <a:pt x="1733" y="2552"/>
                    <a:pt x="2615" y="1607"/>
                    <a:pt x="3781" y="1607"/>
                  </a:cubicBezTo>
                  <a:cubicBezTo>
                    <a:pt x="3875" y="1607"/>
                    <a:pt x="3970" y="1607"/>
                    <a:pt x="4033" y="1670"/>
                  </a:cubicBezTo>
                  <a:lnTo>
                    <a:pt x="5356" y="347"/>
                  </a:lnTo>
                  <a:cubicBezTo>
                    <a:pt x="4883" y="127"/>
                    <a:pt x="4316" y="1"/>
                    <a:pt x="37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05;p22">
              <a:extLst>
                <a:ext uri="{FF2B5EF4-FFF2-40B4-BE49-F238E27FC236}">
                  <a16:creationId xmlns:a16="http://schemas.microsoft.com/office/drawing/2014/main" id="{5C7248D0-8836-74E5-B9E6-C042B2260BEE}"/>
                </a:ext>
              </a:extLst>
            </p:cNvPr>
            <p:cNvSpPr/>
            <p:nvPr/>
          </p:nvSpPr>
          <p:spPr>
            <a:xfrm>
              <a:off x="-63250675" y="3751050"/>
              <a:ext cx="311125" cy="311125"/>
            </a:xfrm>
            <a:custGeom>
              <a:avLst/>
              <a:gdLst/>
              <a:ahLst/>
              <a:cxnLst/>
              <a:rect l="l" t="t" r="r" b="b"/>
              <a:pathLst>
                <a:path w="12445" h="12445" extrusionOk="0">
                  <a:moveTo>
                    <a:pt x="6270" y="0"/>
                  </a:moveTo>
                  <a:cubicBezTo>
                    <a:pt x="2773" y="0"/>
                    <a:pt x="0" y="2804"/>
                    <a:pt x="0" y="6238"/>
                  </a:cubicBezTo>
                  <a:cubicBezTo>
                    <a:pt x="0" y="9641"/>
                    <a:pt x="2804" y="12445"/>
                    <a:pt x="6238" y="12445"/>
                  </a:cubicBezTo>
                  <a:cubicBezTo>
                    <a:pt x="9672" y="12445"/>
                    <a:pt x="12445" y="9641"/>
                    <a:pt x="12445" y="6238"/>
                  </a:cubicBezTo>
                  <a:cubicBezTo>
                    <a:pt x="12445" y="5325"/>
                    <a:pt x="12256" y="4411"/>
                    <a:pt x="11878" y="3592"/>
                  </a:cubicBezTo>
                  <a:lnTo>
                    <a:pt x="11563" y="3907"/>
                  </a:lnTo>
                  <a:cubicBezTo>
                    <a:pt x="11342" y="4096"/>
                    <a:pt x="11121" y="4222"/>
                    <a:pt x="10838" y="4253"/>
                  </a:cubicBezTo>
                  <a:lnTo>
                    <a:pt x="10397" y="4348"/>
                  </a:lnTo>
                  <a:cubicBezTo>
                    <a:pt x="10680" y="4915"/>
                    <a:pt x="10806" y="5545"/>
                    <a:pt x="10806" y="6238"/>
                  </a:cubicBezTo>
                  <a:cubicBezTo>
                    <a:pt x="10806" y="8759"/>
                    <a:pt x="8759" y="10743"/>
                    <a:pt x="6270" y="10743"/>
                  </a:cubicBezTo>
                  <a:cubicBezTo>
                    <a:pt x="3781" y="10743"/>
                    <a:pt x="1733" y="8696"/>
                    <a:pt x="1733" y="6238"/>
                  </a:cubicBezTo>
                  <a:cubicBezTo>
                    <a:pt x="1733" y="3718"/>
                    <a:pt x="3781" y="1670"/>
                    <a:pt x="6270" y="1670"/>
                  </a:cubicBezTo>
                  <a:cubicBezTo>
                    <a:pt x="6931" y="1670"/>
                    <a:pt x="7561" y="1796"/>
                    <a:pt x="8160" y="2048"/>
                  </a:cubicBezTo>
                  <a:lnTo>
                    <a:pt x="8254" y="1607"/>
                  </a:lnTo>
                  <a:cubicBezTo>
                    <a:pt x="8286" y="1355"/>
                    <a:pt x="8412" y="1103"/>
                    <a:pt x="8601" y="914"/>
                  </a:cubicBezTo>
                  <a:lnTo>
                    <a:pt x="8916" y="599"/>
                  </a:lnTo>
                  <a:cubicBezTo>
                    <a:pt x="8097" y="189"/>
                    <a:pt x="7215" y="0"/>
                    <a:pt x="6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406;p22">
            <a:extLst>
              <a:ext uri="{FF2B5EF4-FFF2-40B4-BE49-F238E27FC236}">
                <a16:creationId xmlns:a16="http://schemas.microsoft.com/office/drawing/2014/main" id="{4E35E2B4-CEDB-C4A3-4FDA-A03E4FA0CE82}"/>
              </a:ext>
            </a:extLst>
          </p:cNvPr>
          <p:cNvSpPr txBox="1"/>
          <p:nvPr/>
        </p:nvSpPr>
        <p:spPr>
          <a:xfrm>
            <a:off x="6380176" y="5266858"/>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03</a:t>
            </a:r>
            <a:endParaRPr sz="2400" b="1" dirty="0">
              <a:solidFill>
                <a:schemeClr val="lt1"/>
              </a:solidFill>
              <a:latin typeface="Fira Sans"/>
              <a:ea typeface="Fira Sans"/>
              <a:cs typeface="B Titr" panose="00000700000000000000" pitchFamily="2" charset="-78"/>
              <a:sym typeface="Fira Sans"/>
            </a:endParaRPr>
          </a:p>
        </p:txBody>
      </p:sp>
      <p:sp>
        <p:nvSpPr>
          <p:cNvPr id="24" name="Google Shape;407;p22">
            <a:extLst>
              <a:ext uri="{FF2B5EF4-FFF2-40B4-BE49-F238E27FC236}">
                <a16:creationId xmlns:a16="http://schemas.microsoft.com/office/drawing/2014/main" id="{45D6E521-CB0C-152A-3A97-68B86F2FF697}"/>
              </a:ext>
            </a:extLst>
          </p:cNvPr>
          <p:cNvSpPr txBox="1"/>
          <p:nvPr/>
        </p:nvSpPr>
        <p:spPr>
          <a:xfrm>
            <a:off x="4656734" y="4756973"/>
            <a:ext cx="707699" cy="3302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400" b="1" dirty="0">
                <a:solidFill>
                  <a:schemeClr val="lt1"/>
                </a:solidFill>
                <a:latin typeface="Fira Sans"/>
                <a:ea typeface="Fira Sans"/>
                <a:cs typeface="B Titr" panose="00000700000000000000" pitchFamily="2" charset="-78"/>
                <a:sym typeface="Fira Sans"/>
              </a:rPr>
              <a:t>04</a:t>
            </a:r>
            <a:endParaRPr sz="2400" b="1" dirty="0">
              <a:solidFill>
                <a:schemeClr val="lt1"/>
              </a:solidFill>
              <a:latin typeface="Fira Sans"/>
              <a:ea typeface="Fira Sans"/>
              <a:cs typeface="B Titr" panose="00000700000000000000" pitchFamily="2" charset="-78"/>
              <a:sym typeface="Fira Sans"/>
            </a:endParaRPr>
          </a:p>
        </p:txBody>
      </p:sp>
      <p:grpSp>
        <p:nvGrpSpPr>
          <p:cNvPr id="25" name="Google Shape;409;p22">
            <a:extLst>
              <a:ext uri="{FF2B5EF4-FFF2-40B4-BE49-F238E27FC236}">
                <a16:creationId xmlns:a16="http://schemas.microsoft.com/office/drawing/2014/main" id="{87F2A75A-7AB6-232C-54F5-0A1396D6DC4D}"/>
              </a:ext>
            </a:extLst>
          </p:cNvPr>
          <p:cNvGrpSpPr/>
          <p:nvPr/>
        </p:nvGrpSpPr>
        <p:grpSpPr>
          <a:xfrm>
            <a:off x="1183401" y="4711756"/>
            <a:ext cx="431228" cy="226383"/>
            <a:chOff x="2084325" y="363300"/>
            <a:chExt cx="484150" cy="254100"/>
          </a:xfrm>
          <a:solidFill>
            <a:srgbClr val="0D2B67"/>
          </a:solidFill>
        </p:grpSpPr>
        <p:sp>
          <p:nvSpPr>
            <p:cNvPr id="26" name="Google Shape;410;p22">
              <a:extLst>
                <a:ext uri="{FF2B5EF4-FFF2-40B4-BE49-F238E27FC236}">
                  <a16:creationId xmlns:a16="http://schemas.microsoft.com/office/drawing/2014/main" id="{29A42B69-0338-7431-FFFE-16F0B112ED16}"/>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7" name="Google Shape;411;p22">
              <a:extLst>
                <a:ext uri="{FF2B5EF4-FFF2-40B4-BE49-F238E27FC236}">
                  <a16:creationId xmlns:a16="http://schemas.microsoft.com/office/drawing/2014/main" id="{43D48A05-9AB8-2214-1B9F-92A3E410CD97}"/>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9" name="Google Shape;412;p22">
            <a:extLst>
              <a:ext uri="{FF2B5EF4-FFF2-40B4-BE49-F238E27FC236}">
                <a16:creationId xmlns:a16="http://schemas.microsoft.com/office/drawing/2014/main" id="{F4A7B23D-F063-ACF8-6394-6A944FDE70C8}"/>
              </a:ext>
            </a:extLst>
          </p:cNvPr>
          <p:cNvGrpSpPr/>
          <p:nvPr/>
        </p:nvGrpSpPr>
        <p:grpSpPr>
          <a:xfrm>
            <a:off x="10446464" y="4614608"/>
            <a:ext cx="420678" cy="420678"/>
            <a:chOff x="3271200" y="4992125"/>
            <a:chExt cx="481825" cy="481825"/>
          </a:xfrm>
          <a:solidFill>
            <a:srgbClr val="0D2B67"/>
          </a:solidFill>
        </p:grpSpPr>
        <p:sp>
          <p:nvSpPr>
            <p:cNvPr id="30" name="Google Shape;413;p22">
              <a:extLst>
                <a:ext uri="{FF2B5EF4-FFF2-40B4-BE49-F238E27FC236}">
                  <a16:creationId xmlns:a16="http://schemas.microsoft.com/office/drawing/2014/main" id="{A91BCF74-D5D1-0FFC-CEB0-AAD020074C9D}"/>
                </a:ext>
              </a:extLst>
            </p:cNvPr>
            <p:cNvSpPr/>
            <p:nvPr/>
          </p:nvSpPr>
          <p:spPr>
            <a:xfrm>
              <a:off x="3497950" y="5106025"/>
              <a:ext cx="28250" cy="28250"/>
            </a:xfrm>
            <a:custGeom>
              <a:avLst/>
              <a:gdLst/>
              <a:ahLst/>
              <a:cxnLst/>
              <a:rect l="l" t="t" r="r" b="b"/>
              <a:pathLst>
                <a:path w="1130" h="1130" extrusionOk="0">
                  <a:moveTo>
                    <a:pt x="566" y="1"/>
                  </a:moveTo>
                  <a:cubicBezTo>
                    <a:pt x="253" y="1"/>
                    <a:pt x="0" y="251"/>
                    <a:pt x="0" y="564"/>
                  </a:cubicBezTo>
                  <a:cubicBezTo>
                    <a:pt x="0" y="877"/>
                    <a:pt x="253" y="1130"/>
                    <a:pt x="566" y="1130"/>
                  </a:cubicBezTo>
                  <a:cubicBezTo>
                    <a:pt x="877" y="1130"/>
                    <a:pt x="1130" y="877"/>
                    <a:pt x="1130" y="564"/>
                  </a:cubicBezTo>
                  <a:cubicBezTo>
                    <a:pt x="1130" y="251"/>
                    <a:pt x="877" y="1"/>
                    <a:pt x="5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1" name="Google Shape;414;p22">
              <a:extLst>
                <a:ext uri="{FF2B5EF4-FFF2-40B4-BE49-F238E27FC236}">
                  <a16:creationId xmlns:a16="http://schemas.microsoft.com/office/drawing/2014/main" id="{5CE2BBBC-9BE1-06B1-3580-72CA517B4456}"/>
                </a:ext>
              </a:extLst>
            </p:cNvPr>
            <p:cNvSpPr/>
            <p:nvPr/>
          </p:nvSpPr>
          <p:spPr>
            <a:xfrm>
              <a:off x="3497950" y="5218950"/>
              <a:ext cx="28250" cy="141175"/>
            </a:xfrm>
            <a:custGeom>
              <a:avLst/>
              <a:gdLst/>
              <a:ahLst/>
              <a:cxnLst/>
              <a:rect l="l" t="t" r="r" b="b"/>
              <a:pathLst>
                <a:path w="1130" h="5647" extrusionOk="0">
                  <a:moveTo>
                    <a:pt x="0" y="0"/>
                  </a:moveTo>
                  <a:lnTo>
                    <a:pt x="0" y="5647"/>
                  </a:lnTo>
                  <a:lnTo>
                    <a:pt x="1130" y="5647"/>
                  </a:lnTo>
                  <a:lnTo>
                    <a:pt x="113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 name="Google Shape;415;p22">
              <a:extLst>
                <a:ext uri="{FF2B5EF4-FFF2-40B4-BE49-F238E27FC236}">
                  <a16:creationId xmlns:a16="http://schemas.microsoft.com/office/drawing/2014/main" id="{8577D9ED-C599-A87A-8FFA-BD7A02B7319C}"/>
                </a:ext>
              </a:extLst>
            </p:cNvPr>
            <p:cNvSpPr/>
            <p:nvPr/>
          </p:nvSpPr>
          <p:spPr>
            <a:xfrm>
              <a:off x="3271200" y="4992125"/>
              <a:ext cx="481825" cy="481825"/>
            </a:xfrm>
            <a:custGeom>
              <a:avLst/>
              <a:gdLst/>
              <a:ahLst/>
              <a:cxnLst/>
              <a:rect l="l" t="t" r="r" b="b"/>
              <a:pathLst>
                <a:path w="19273" h="19273" extrusionOk="0">
                  <a:moveTo>
                    <a:pt x="9636" y="3427"/>
                  </a:moveTo>
                  <a:cubicBezTo>
                    <a:pt x="10320" y="3427"/>
                    <a:pt x="10937" y="3840"/>
                    <a:pt x="11199" y="4472"/>
                  </a:cubicBezTo>
                  <a:cubicBezTo>
                    <a:pt x="11461" y="5105"/>
                    <a:pt x="11317" y="5833"/>
                    <a:pt x="10832" y="6318"/>
                  </a:cubicBezTo>
                  <a:cubicBezTo>
                    <a:pt x="10508" y="6642"/>
                    <a:pt x="10074" y="6814"/>
                    <a:pt x="9634" y="6814"/>
                  </a:cubicBezTo>
                  <a:cubicBezTo>
                    <a:pt x="9415" y="6814"/>
                    <a:pt x="9195" y="6772"/>
                    <a:pt x="8986" y="6686"/>
                  </a:cubicBezTo>
                  <a:cubicBezTo>
                    <a:pt x="8354" y="6424"/>
                    <a:pt x="7941" y="5806"/>
                    <a:pt x="7941" y="5120"/>
                  </a:cubicBezTo>
                  <a:cubicBezTo>
                    <a:pt x="7941" y="4183"/>
                    <a:pt x="8700" y="3427"/>
                    <a:pt x="9636" y="3427"/>
                  </a:cubicBezTo>
                  <a:close/>
                  <a:moveTo>
                    <a:pt x="10766" y="7944"/>
                  </a:moveTo>
                  <a:cubicBezTo>
                    <a:pt x="11076" y="7944"/>
                    <a:pt x="11329" y="8194"/>
                    <a:pt x="11329" y="8507"/>
                  </a:cubicBezTo>
                  <a:lnTo>
                    <a:pt x="11329" y="14720"/>
                  </a:lnTo>
                  <a:lnTo>
                    <a:pt x="11895" y="14720"/>
                  </a:lnTo>
                  <a:cubicBezTo>
                    <a:pt x="12205" y="14720"/>
                    <a:pt x="12458" y="14969"/>
                    <a:pt x="12458" y="15283"/>
                  </a:cubicBezTo>
                  <a:cubicBezTo>
                    <a:pt x="12458" y="15596"/>
                    <a:pt x="12205" y="15849"/>
                    <a:pt x="11895" y="15849"/>
                  </a:cubicBezTo>
                  <a:lnTo>
                    <a:pt x="7378" y="15849"/>
                  </a:lnTo>
                  <a:cubicBezTo>
                    <a:pt x="7065" y="15849"/>
                    <a:pt x="6812" y="15596"/>
                    <a:pt x="6812" y="15283"/>
                  </a:cubicBezTo>
                  <a:cubicBezTo>
                    <a:pt x="6812" y="14969"/>
                    <a:pt x="7065" y="14720"/>
                    <a:pt x="7378" y="14720"/>
                  </a:cubicBezTo>
                  <a:lnTo>
                    <a:pt x="7941" y="14720"/>
                  </a:lnTo>
                  <a:lnTo>
                    <a:pt x="7941" y="9073"/>
                  </a:lnTo>
                  <a:lnTo>
                    <a:pt x="7378" y="9073"/>
                  </a:lnTo>
                  <a:cubicBezTo>
                    <a:pt x="7065" y="9073"/>
                    <a:pt x="6812" y="8821"/>
                    <a:pt x="6812" y="8507"/>
                  </a:cubicBezTo>
                  <a:cubicBezTo>
                    <a:pt x="6812" y="8194"/>
                    <a:pt x="7065" y="7944"/>
                    <a:pt x="7378" y="7944"/>
                  </a:cubicBezTo>
                  <a:close/>
                  <a:moveTo>
                    <a:pt x="1693" y="1"/>
                  </a:moveTo>
                  <a:cubicBezTo>
                    <a:pt x="756" y="1"/>
                    <a:pt x="0" y="759"/>
                    <a:pt x="0" y="1696"/>
                  </a:cubicBezTo>
                  <a:lnTo>
                    <a:pt x="0" y="17580"/>
                  </a:lnTo>
                  <a:cubicBezTo>
                    <a:pt x="0" y="18514"/>
                    <a:pt x="756" y="19273"/>
                    <a:pt x="1693" y="19273"/>
                  </a:cubicBezTo>
                  <a:lnTo>
                    <a:pt x="17577" y="19273"/>
                  </a:lnTo>
                  <a:cubicBezTo>
                    <a:pt x="18514" y="19273"/>
                    <a:pt x="19269" y="18514"/>
                    <a:pt x="19272" y="17580"/>
                  </a:cubicBezTo>
                  <a:lnTo>
                    <a:pt x="19272" y="1696"/>
                  </a:lnTo>
                  <a:cubicBezTo>
                    <a:pt x="19269" y="759"/>
                    <a:pt x="18514" y="1"/>
                    <a:pt x="17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4" name="Google Shape;416;p22">
            <a:extLst>
              <a:ext uri="{FF2B5EF4-FFF2-40B4-BE49-F238E27FC236}">
                <a16:creationId xmlns:a16="http://schemas.microsoft.com/office/drawing/2014/main" id="{CE52F794-652D-9735-EB7F-BB444838E8E5}"/>
              </a:ext>
            </a:extLst>
          </p:cNvPr>
          <p:cNvGrpSpPr/>
          <p:nvPr/>
        </p:nvGrpSpPr>
        <p:grpSpPr>
          <a:xfrm>
            <a:off x="1188658" y="2689297"/>
            <a:ext cx="420686" cy="406640"/>
            <a:chOff x="3270675" y="841800"/>
            <a:chExt cx="497700" cy="482725"/>
          </a:xfrm>
          <a:solidFill>
            <a:srgbClr val="0D2B67"/>
          </a:solidFill>
        </p:grpSpPr>
        <p:sp>
          <p:nvSpPr>
            <p:cNvPr id="35" name="Google Shape;417;p22">
              <a:extLst>
                <a:ext uri="{FF2B5EF4-FFF2-40B4-BE49-F238E27FC236}">
                  <a16:creationId xmlns:a16="http://schemas.microsoft.com/office/drawing/2014/main" id="{974BAB0A-9E5F-7A8E-CD82-BE450983E347}"/>
                </a:ext>
              </a:extLst>
            </p:cNvPr>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 name="Google Shape;418;p22">
              <a:extLst>
                <a:ext uri="{FF2B5EF4-FFF2-40B4-BE49-F238E27FC236}">
                  <a16:creationId xmlns:a16="http://schemas.microsoft.com/office/drawing/2014/main" id="{E28D1886-B5F8-65BF-6D6A-3C66BE1C1779}"/>
                </a:ext>
              </a:extLst>
            </p:cNvPr>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 name="Google Shape;419;p22">
              <a:extLst>
                <a:ext uri="{FF2B5EF4-FFF2-40B4-BE49-F238E27FC236}">
                  <a16:creationId xmlns:a16="http://schemas.microsoft.com/office/drawing/2014/main" id="{032A1730-B56B-06FE-29C5-4BA3893FAF48}"/>
                </a:ext>
              </a:extLst>
            </p:cNvPr>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3" name="TextBox 2">
            <a:extLst>
              <a:ext uri="{FF2B5EF4-FFF2-40B4-BE49-F238E27FC236}">
                <a16:creationId xmlns:a16="http://schemas.microsoft.com/office/drawing/2014/main" id="{1423C182-93FC-661D-9F6C-EC9AD56DAF23}"/>
              </a:ext>
            </a:extLst>
          </p:cNvPr>
          <p:cNvSpPr txBox="1"/>
          <p:nvPr/>
        </p:nvSpPr>
        <p:spPr>
          <a:xfrm>
            <a:off x="7395092" y="2426104"/>
            <a:ext cx="3060679"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9" name="TextBox 8">
            <a:extLst>
              <a:ext uri="{FF2B5EF4-FFF2-40B4-BE49-F238E27FC236}">
                <a16:creationId xmlns:a16="http://schemas.microsoft.com/office/drawing/2014/main" id="{67E5D3AE-6FE9-9D7D-8726-2CE089D64567}"/>
              </a:ext>
            </a:extLst>
          </p:cNvPr>
          <p:cNvSpPr txBox="1"/>
          <p:nvPr/>
        </p:nvSpPr>
        <p:spPr>
          <a:xfrm>
            <a:off x="7769911" y="4236669"/>
            <a:ext cx="269223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10" name="TextBox 9">
            <a:extLst>
              <a:ext uri="{FF2B5EF4-FFF2-40B4-BE49-F238E27FC236}">
                <a16:creationId xmlns:a16="http://schemas.microsoft.com/office/drawing/2014/main" id="{B9642DB7-7CDA-449C-AF1B-D3053F6C9B0D}"/>
              </a:ext>
            </a:extLst>
          </p:cNvPr>
          <p:cNvSpPr txBox="1"/>
          <p:nvPr/>
        </p:nvSpPr>
        <p:spPr>
          <a:xfrm>
            <a:off x="1675365" y="2421917"/>
            <a:ext cx="3019902"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
        <p:nvSpPr>
          <p:cNvPr id="11" name="TextBox 10">
            <a:extLst>
              <a:ext uri="{FF2B5EF4-FFF2-40B4-BE49-F238E27FC236}">
                <a16:creationId xmlns:a16="http://schemas.microsoft.com/office/drawing/2014/main" id="{18DCC8B1-5460-8B32-EE85-6ECCEF71DB33}"/>
              </a:ext>
            </a:extLst>
          </p:cNvPr>
          <p:cNvSpPr txBox="1"/>
          <p:nvPr/>
        </p:nvSpPr>
        <p:spPr>
          <a:xfrm>
            <a:off x="1686969" y="4213839"/>
            <a:ext cx="2642645"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endParaRPr>
          </a:p>
        </p:txBody>
      </p:sp>
    </p:spTree>
    <p:extLst>
      <p:ext uri="{BB962C8B-B14F-4D97-AF65-F5344CB8AC3E}">
        <p14:creationId xmlns:p14="http://schemas.microsoft.com/office/powerpoint/2010/main" val="135119027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up)">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randombar(horizontal)">
                                      <p:cBhvr>
                                        <p:cTn id="35" dur="500"/>
                                        <p:tgtEl>
                                          <p:spTgt spid="17"/>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randombar(horizontal)">
                                      <p:cBhvr>
                                        <p:cTn id="38" dur="500"/>
                                        <p:tgtEl>
                                          <p:spTgt spid="18"/>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randombar(horizontal)">
                                      <p:cBhvr>
                                        <p:cTn id="41" dur="500"/>
                                        <p:tgtEl>
                                          <p:spTgt spid="23"/>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randombar(horizontal)">
                                      <p:cBhvr>
                                        <p:cTn id="44" dur="500"/>
                                        <p:tgtEl>
                                          <p:spTgt spid="2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down)">
                                      <p:cBhvr>
                                        <p:cTn id="49" dur="500"/>
                                        <p:tgtEl>
                                          <p:spTgt spid="1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5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down)">
                                      <p:cBhvr>
                                        <p:cTn id="57" dur="500"/>
                                        <p:tgtEl>
                                          <p:spTgt spid="2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down)">
                                      <p:cBhvr>
                                        <p:cTn id="60" dur="5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down)">
                                      <p:cBhvr>
                                        <p:cTn id="65" dur="500"/>
                                        <p:tgtEl>
                                          <p:spTgt spid="3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down)">
                                      <p:cBhvr>
                                        <p:cTn id="68" dur="5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down)">
                                      <p:cBhvr>
                                        <p:cTn id="73" dur="500"/>
                                        <p:tgtEl>
                                          <p:spTgt spid="25"/>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4" grpId="0" animBg="1"/>
      <p:bldP spid="15" grpId="0" animBg="1"/>
      <p:bldP spid="16" grpId="0" animBg="1"/>
      <p:bldP spid="17" grpId="0"/>
      <p:bldP spid="18" grpId="0"/>
      <p:bldP spid="23" grpId="0"/>
      <p:bldP spid="24" grpId="0"/>
      <p:bldP spid="3"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oogle Shape;584;p31">
            <a:extLst>
              <a:ext uri="{FF2B5EF4-FFF2-40B4-BE49-F238E27FC236}">
                <a16:creationId xmlns:a16="http://schemas.microsoft.com/office/drawing/2014/main" id="{B763737C-B09D-C972-4D7D-696938B607CE}"/>
              </a:ext>
            </a:extLst>
          </p:cNvPr>
          <p:cNvGrpSpPr/>
          <p:nvPr/>
        </p:nvGrpSpPr>
        <p:grpSpPr>
          <a:xfrm>
            <a:off x="2055532" y="1947347"/>
            <a:ext cx="8824748" cy="2737994"/>
            <a:chOff x="1289038" y="1622496"/>
            <a:chExt cx="6721200" cy="2085341"/>
          </a:xfrm>
        </p:grpSpPr>
        <p:cxnSp>
          <p:nvCxnSpPr>
            <p:cNvPr id="38" name="Google Shape;585;p31">
              <a:extLst>
                <a:ext uri="{FF2B5EF4-FFF2-40B4-BE49-F238E27FC236}">
                  <a16:creationId xmlns:a16="http://schemas.microsoft.com/office/drawing/2014/main" id="{5B3A0CD6-B78A-1AEF-6AA4-D67C4F663D04}"/>
                </a:ext>
              </a:extLst>
            </p:cNvPr>
            <p:cNvCxnSpPr/>
            <p:nvPr/>
          </p:nvCxnSpPr>
          <p:spPr>
            <a:xfrm>
              <a:off x="1289038" y="1622496"/>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41" name="Google Shape;586;p31">
              <a:extLst>
                <a:ext uri="{FF2B5EF4-FFF2-40B4-BE49-F238E27FC236}">
                  <a16:creationId xmlns:a16="http://schemas.microsoft.com/office/drawing/2014/main" id="{ED257909-6832-FA25-B0E4-E9BABA65AACF}"/>
                </a:ext>
              </a:extLst>
            </p:cNvPr>
            <p:cNvCxnSpPr/>
            <p:nvPr/>
          </p:nvCxnSpPr>
          <p:spPr>
            <a:xfrm>
              <a:off x="1289038" y="1831030"/>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44" name="Google Shape;587;p31">
              <a:extLst>
                <a:ext uri="{FF2B5EF4-FFF2-40B4-BE49-F238E27FC236}">
                  <a16:creationId xmlns:a16="http://schemas.microsoft.com/office/drawing/2014/main" id="{1DF425B7-9B0E-B19C-5EA2-E086F67AF63E}"/>
                </a:ext>
              </a:extLst>
            </p:cNvPr>
            <p:cNvCxnSpPr/>
            <p:nvPr/>
          </p:nvCxnSpPr>
          <p:spPr>
            <a:xfrm>
              <a:off x="1289038" y="2039564"/>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48" name="Google Shape;588;p31">
              <a:extLst>
                <a:ext uri="{FF2B5EF4-FFF2-40B4-BE49-F238E27FC236}">
                  <a16:creationId xmlns:a16="http://schemas.microsoft.com/office/drawing/2014/main" id="{09F23E3F-250D-130A-5C3E-22A9CC6CB0E3}"/>
                </a:ext>
              </a:extLst>
            </p:cNvPr>
            <p:cNvCxnSpPr/>
            <p:nvPr/>
          </p:nvCxnSpPr>
          <p:spPr>
            <a:xfrm>
              <a:off x="1289038" y="2248098"/>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1" name="Google Shape;589;p31">
              <a:extLst>
                <a:ext uri="{FF2B5EF4-FFF2-40B4-BE49-F238E27FC236}">
                  <a16:creationId xmlns:a16="http://schemas.microsoft.com/office/drawing/2014/main" id="{16A4D2DC-F7C3-BEF7-B224-87F40E9C18CA}"/>
                </a:ext>
              </a:extLst>
            </p:cNvPr>
            <p:cNvCxnSpPr/>
            <p:nvPr/>
          </p:nvCxnSpPr>
          <p:spPr>
            <a:xfrm>
              <a:off x="1289038" y="2456632"/>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2" name="Google Shape;590;p31">
              <a:extLst>
                <a:ext uri="{FF2B5EF4-FFF2-40B4-BE49-F238E27FC236}">
                  <a16:creationId xmlns:a16="http://schemas.microsoft.com/office/drawing/2014/main" id="{C7F3CDCF-1E01-DECA-9E10-D5C9CF5123A8}"/>
                </a:ext>
              </a:extLst>
            </p:cNvPr>
            <p:cNvCxnSpPr/>
            <p:nvPr/>
          </p:nvCxnSpPr>
          <p:spPr>
            <a:xfrm>
              <a:off x="1289038" y="2665166"/>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7" name="Google Shape;591;p31">
              <a:extLst>
                <a:ext uri="{FF2B5EF4-FFF2-40B4-BE49-F238E27FC236}">
                  <a16:creationId xmlns:a16="http://schemas.microsoft.com/office/drawing/2014/main" id="{6C2FCFA2-5E9E-5C7B-E3FE-5F5C503DE7E3}"/>
                </a:ext>
              </a:extLst>
            </p:cNvPr>
            <p:cNvCxnSpPr/>
            <p:nvPr/>
          </p:nvCxnSpPr>
          <p:spPr>
            <a:xfrm>
              <a:off x="1289038" y="2873700"/>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59" name="Google Shape;592;p31">
              <a:extLst>
                <a:ext uri="{FF2B5EF4-FFF2-40B4-BE49-F238E27FC236}">
                  <a16:creationId xmlns:a16="http://schemas.microsoft.com/office/drawing/2014/main" id="{EC181DCF-29D6-BD11-8A4E-1035EFC0219C}"/>
                </a:ext>
              </a:extLst>
            </p:cNvPr>
            <p:cNvCxnSpPr/>
            <p:nvPr/>
          </p:nvCxnSpPr>
          <p:spPr>
            <a:xfrm>
              <a:off x="1289038" y="3082235"/>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0" name="Google Shape;593;p31">
              <a:extLst>
                <a:ext uri="{FF2B5EF4-FFF2-40B4-BE49-F238E27FC236}">
                  <a16:creationId xmlns:a16="http://schemas.microsoft.com/office/drawing/2014/main" id="{D945408C-4918-A9AD-82EF-4E18B95468F1}"/>
                </a:ext>
              </a:extLst>
            </p:cNvPr>
            <p:cNvCxnSpPr/>
            <p:nvPr/>
          </p:nvCxnSpPr>
          <p:spPr>
            <a:xfrm>
              <a:off x="1289038" y="3290769"/>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1" name="Google Shape;594;p31">
              <a:extLst>
                <a:ext uri="{FF2B5EF4-FFF2-40B4-BE49-F238E27FC236}">
                  <a16:creationId xmlns:a16="http://schemas.microsoft.com/office/drawing/2014/main" id="{BA7A7F08-4D09-2F11-94DB-EF0CCC624425}"/>
                </a:ext>
              </a:extLst>
            </p:cNvPr>
            <p:cNvCxnSpPr/>
            <p:nvPr/>
          </p:nvCxnSpPr>
          <p:spPr>
            <a:xfrm>
              <a:off x="1289038" y="3707837"/>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cxnSp>
          <p:nvCxnSpPr>
            <p:cNvPr id="62" name="Google Shape;595;p31">
              <a:extLst>
                <a:ext uri="{FF2B5EF4-FFF2-40B4-BE49-F238E27FC236}">
                  <a16:creationId xmlns:a16="http://schemas.microsoft.com/office/drawing/2014/main" id="{96A2D00F-B363-E8AE-EEF8-0EFF79052269}"/>
                </a:ext>
              </a:extLst>
            </p:cNvPr>
            <p:cNvCxnSpPr/>
            <p:nvPr/>
          </p:nvCxnSpPr>
          <p:spPr>
            <a:xfrm>
              <a:off x="1289038" y="3499303"/>
              <a:ext cx="6721200" cy="0"/>
            </a:xfrm>
            <a:prstGeom prst="straightConnector1">
              <a:avLst/>
            </a:prstGeom>
            <a:noFill/>
            <a:ln w="9525" cap="flat" cmpd="sng">
              <a:solidFill>
                <a:srgbClr val="0D2B67">
                  <a:alpha val="43000"/>
                </a:srgbClr>
              </a:solidFill>
              <a:prstDash val="solid"/>
              <a:round/>
              <a:headEnd type="none" w="med" len="med"/>
              <a:tailEnd type="none" w="med" len="med"/>
            </a:ln>
          </p:spPr>
        </p:cxnSp>
      </p:grpSp>
      <p:sp>
        <p:nvSpPr>
          <p:cNvPr id="65" name="Google Shape;597;p31">
            <a:extLst>
              <a:ext uri="{FF2B5EF4-FFF2-40B4-BE49-F238E27FC236}">
                <a16:creationId xmlns:a16="http://schemas.microsoft.com/office/drawing/2014/main" id="{D8B1FB9A-77B6-79F9-38E4-5EE61D2323B5}"/>
              </a:ext>
            </a:extLst>
          </p:cNvPr>
          <p:cNvSpPr txBox="1"/>
          <p:nvPr/>
        </p:nvSpPr>
        <p:spPr>
          <a:xfrm>
            <a:off x="2385458" y="1375290"/>
            <a:ext cx="1156466" cy="41004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A2250"/>
                </a:solidFill>
                <a:latin typeface="Fira Sans Extra Condensed Medium"/>
                <a:ea typeface="Fira Sans Extra Condensed Medium"/>
                <a:cs typeface="B Titr" panose="00000700000000000000" pitchFamily="2" charset="-78"/>
                <a:sym typeface="Fira Sans Extra Condensed Medium"/>
              </a:rPr>
              <a:t>80%</a:t>
            </a:r>
            <a:endParaRPr sz="2000"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66" name="Google Shape;598;p31">
            <a:extLst>
              <a:ext uri="{FF2B5EF4-FFF2-40B4-BE49-F238E27FC236}">
                <a16:creationId xmlns:a16="http://schemas.microsoft.com/office/drawing/2014/main" id="{A8A119AF-12AB-BC3D-558C-FBD3B9C96FF2}"/>
              </a:ext>
            </a:extLst>
          </p:cNvPr>
          <p:cNvSpPr/>
          <p:nvPr/>
        </p:nvSpPr>
        <p:spPr>
          <a:xfrm>
            <a:off x="2721800" y="2494894"/>
            <a:ext cx="522694" cy="2190431"/>
          </a:xfrm>
          <a:prstGeom prst="can">
            <a:avLst>
              <a:gd name="adj" fmla="val 25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00;p31">
            <a:extLst>
              <a:ext uri="{FF2B5EF4-FFF2-40B4-BE49-F238E27FC236}">
                <a16:creationId xmlns:a16="http://schemas.microsoft.com/office/drawing/2014/main" id="{5DBD7C33-21F4-EAFD-0F01-C27CA5579209}"/>
              </a:ext>
            </a:extLst>
          </p:cNvPr>
          <p:cNvSpPr/>
          <p:nvPr/>
        </p:nvSpPr>
        <p:spPr>
          <a:xfrm>
            <a:off x="5044972" y="2729194"/>
            <a:ext cx="522694" cy="1956066"/>
          </a:xfrm>
          <a:prstGeom prst="can">
            <a:avLst>
              <a:gd name="adj" fmla="val 25000"/>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02;p31">
            <a:extLst>
              <a:ext uri="{FF2B5EF4-FFF2-40B4-BE49-F238E27FC236}">
                <a16:creationId xmlns:a16="http://schemas.microsoft.com/office/drawing/2014/main" id="{46C76BED-84ED-4BD6-B810-5ACAAA7552D8}"/>
              </a:ext>
            </a:extLst>
          </p:cNvPr>
          <p:cNvSpPr txBox="1"/>
          <p:nvPr/>
        </p:nvSpPr>
        <p:spPr>
          <a:xfrm>
            <a:off x="4708631" y="1375290"/>
            <a:ext cx="1156466" cy="41004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A2250"/>
                </a:solidFill>
                <a:latin typeface="Fira Sans Extra Condensed Medium"/>
                <a:ea typeface="Fira Sans Extra Condensed Medium"/>
                <a:cs typeface="B Titr" panose="00000700000000000000" pitchFamily="2" charset="-78"/>
                <a:sym typeface="Fira Sans Extra Condensed Medium"/>
              </a:rPr>
              <a:t>70%</a:t>
            </a:r>
            <a:endParaRPr sz="2000"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69" name="Google Shape;605;p31">
            <a:extLst>
              <a:ext uri="{FF2B5EF4-FFF2-40B4-BE49-F238E27FC236}">
                <a16:creationId xmlns:a16="http://schemas.microsoft.com/office/drawing/2014/main" id="{EAA1F3E5-3CB6-538D-167C-E1AC8CC7793C}"/>
              </a:ext>
            </a:extLst>
          </p:cNvPr>
          <p:cNvSpPr txBox="1"/>
          <p:nvPr/>
        </p:nvSpPr>
        <p:spPr>
          <a:xfrm>
            <a:off x="7031803" y="1375290"/>
            <a:ext cx="1156466" cy="41004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A2250"/>
                </a:solidFill>
                <a:latin typeface="Fira Sans Extra Condensed Medium"/>
                <a:ea typeface="Fira Sans Extra Condensed Medium"/>
                <a:cs typeface="B Titr" panose="00000700000000000000" pitchFamily="2" charset="-78"/>
                <a:sym typeface="Fira Sans Extra Condensed Medium"/>
              </a:rPr>
              <a:t>50%</a:t>
            </a:r>
            <a:endParaRPr sz="2000"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70" name="Google Shape;606;p31">
            <a:extLst>
              <a:ext uri="{FF2B5EF4-FFF2-40B4-BE49-F238E27FC236}">
                <a16:creationId xmlns:a16="http://schemas.microsoft.com/office/drawing/2014/main" id="{4BC8DE4E-1FA6-B4E3-3B69-4A1274871F84}"/>
              </a:ext>
            </a:extLst>
          </p:cNvPr>
          <p:cNvSpPr/>
          <p:nvPr/>
        </p:nvSpPr>
        <p:spPr>
          <a:xfrm>
            <a:off x="7368145" y="3303586"/>
            <a:ext cx="522694" cy="1382166"/>
          </a:xfrm>
          <a:prstGeom prst="can">
            <a:avLst>
              <a:gd name="adj" fmla="val 25000"/>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09;p31">
            <a:extLst>
              <a:ext uri="{FF2B5EF4-FFF2-40B4-BE49-F238E27FC236}">
                <a16:creationId xmlns:a16="http://schemas.microsoft.com/office/drawing/2014/main" id="{71884E4F-B415-119D-DAAB-C8DFF05D8E22}"/>
              </a:ext>
            </a:extLst>
          </p:cNvPr>
          <p:cNvSpPr/>
          <p:nvPr/>
        </p:nvSpPr>
        <p:spPr>
          <a:xfrm>
            <a:off x="9691318" y="2182604"/>
            <a:ext cx="522694" cy="2502787"/>
          </a:xfrm>
          <a:prstGeom prst="can">
            <a:avLst>
              <a:gd name="adj" fmla="val 25000"/>
            </a:avLst>
          </a:prstGeom>
          <a:solidFill>
            <a:srgbClr val="0A2250">
              <a:alpha val="67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11;p31">
            <a:extLst>
              <a:ext uri="{FF2B5EF4-FFF2-40B4-BE49-F238E27FC236}">
                <a16:creationId xmlns:a16="http://schemas.microsoft.com/office/drawing/2014/main" id="{C1B27CFE-7A08-E9AF-0EDF-87BFE2980BB2}"/>
              </a:ext>
            </a:extLst>
          </p:cNvPr>
          <p:cNvSpPr txBox="1"/>
          <p:nvPr/>
        </p:nvSpPr>
        <p:spPr>
          <a:xfrm>
            <a:off x="9354975" y="1375290"/>
            <a:ext cx="1156466" cy="41004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200" dirty="0">
                <a:solidFill>
                  <a:srgbClr val="0A2250"/>
                </a:solidFill>
                <a:latin typeface="Fira Sans Extra Condensed Medium"/>
                <a:ea typeface="Fira Sans Extra Condensed Medium"/>
                <a:cs typeface="B Titr" panose="00000700000000000000" pitchFamily="2" charset="-78"/>
                <a:sym typeface="Fira Sans Extra Condensed Medium"/>
              </a:rPr>
              <a:t>90%</a:t>
            </a:r>
            <a:endParaRPr sz="2000"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74" name="TextBox 73">
            <a:extLst>
              <a:ext uri="{FF2B5EF4-FFF2-40B4-BE49-F238E27FC236}">
                <a16:creationId xmlns:a16="http://schemas.microsoft.com/office/drawing/2014/main" id="{2C74C93C-22C1-B5F1-937C-581C32984F11}"/>
              </a:ext>
            </a:extLst>
          </p:cNvPr>
          <p:cNvSpPr txBox="1"/>
          <p:nvPr/>
        </p:nvSpPr>
        <p:spPr>
          <a:xfrm>
            <a:off x="8990136" y="4731819"/>
            <a:ext cx="1925057"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75" name="TextBox 74">
            <a:extLst>
              <a:ext uri="{FF2B5EF4-FFF2-40B4-BE49-F238E27FC236}">
                <a16:creationId xmlns:a16="http://schemas.microsoft.com/office/drawing/2014/main" id="{2FAD5453-730F-0F23-2C29-5169FA2FD0F2}"/>
              </a:ext>
            </a:extLst>
          </p:cNvPr>
          <p:cNvSpPr txBox="1"/>
          <p:nvPr/>
        </p:nvSpPr>
        <p:spPr>
          <a:xfrm>
            <a:off x="6670988" y="4731819"/>
            <a:ext cx="1925057"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76" name="TextBox 75">
            <a:extLst>
              <a:ext uri="{FF2B5EF4-FFF2-40B4-BE49-F238E27FC236}">
                <a16:creationId xmlns:a16="http://schemas.microsoft.com/office/drawing/2014/main" id="{63442979-62D4-BD6A-F409-634E9E068007}"/>
              </a:ext>
            </a:extLst>
          </p:cNvPr>
          <p:cNvSpPr txBox="1"/>
          <p:nvPr/>
        </p:nvSpPr>
        <p:spPr>
          <a:xfrm>
            <a:off x="4351841" y="4731819"/>
            <a:ext cx="1925057"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77" name="TextBox 76">
            <a:extLst>
              <a:ext uri="{FF2B5EF4-FFF2-40B4-BE49-F238E27FC236}">
                <a16:creationId xmlns:a16="http://schemas.microsoft.com/office/drawing/2014/main" id="{6DC9CBBB-0CE3-4237-864E-C2EDB95662E4}"/>
              </a:ext>
            </a:extLst>
          </p:cNvPr>
          <p:cNvSpPr txBox="1"/>
          <p:nvPr/>
        </p:nvSpPr>
        <p:spPr>
          <a:xfrm>
            <a:off x="2032694" y="4731819"/>
            <a:ext cx="1925057"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Tree>
    <p:extLst>
      <p:ext uri="{BB962C8B-B14F-4D97-AF65-F5344CB8AC3E}">
        <p14:creationId xmlns:p14="http://schemas.microsoft.com/office/powerpoint/2010/main" val="355533347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randombar(horizontal)">
                                      <p:cBhvr>
                                        <p:cTn id="12" dur="500"/>
                                        <p:tgtEl>
                                          <p:spTgt spid="6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randombar(horizontal)">
                                      <p:cBhvr>
                                        <p:cTn id="17" dur="500"/>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randombar(horizontal)">
                                      <p:cBhvr>
                                        <p:cTn id="22" dur="500"/>
                                        <p:tgtEl>
                                          <p:spTgt spid="7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randombar(horizontal)">
                                      <p:cBhvr>
                                        <p:cTn id="27" dur="500"/>
                                        <p:tgtEl>
                                          <p:spTgt spid="7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down)">
                                      <p:cBhvr>
                                        <p:cTn id="32" dur="500"/>
                                        <p:tgtEl>
                                          <p:spTgt spid="7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down)">
                                      <p:cBhvr>
                                        <p:cTn id="38" dur="500"/>
                                        <p:tgtEl>
                                          <p:spTgt spid="6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wipe(down)">
                                      <p:cBhvr>
                                        <p:cTn id="41" dur="500"/>
                                        <p:tgtEl>
                                          <p:spTgt spid="65"/>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1000"/>
                                        <p:tgtEl>
                                          <p:spTgt spid="77"/>
                                        </p:tgtEl>
                                      </p:cBhvr>
                                    </p:animEffect>
                                    <p:anim calcmode="lin" valueType="num">
                                      <p:cBhvr>
                                        <p:cTn id="47" dur="1000" fill="hold"/>
                                        <p:tgtEl>
                                          <p:spTgt spid="77"/>
                                        </p:tgtEl>
                                        <p:attrNameLst>
                                          <p:attrName>ppt_x</p:attrName>
                                        </p:attrNameLst>
                                      </p:cBhvr>
                                      <p:tavLst>
                                        <p:tav tm="0">
                                          <p:val>
                                            <p:strVal val="#ppt_x"/>
                                          </p:val>
                                        </p:tav>
                                        <p:tav tm="100000">
                                          <p:val>
                                            <p:strVal val="#ppt_x"/>
                                          </p:val>
                                        </p:tav>
                                      </p:tavLst>
                                    </p:anim>
                                    <p:anim calcmode="lin" valueType="num">
                                      <p:cBhvr>
                                        <p:cTn id="48"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1000"/>
                                        <p:tgtEl>
                                          <p:spTgt spid="76"/>
                                        </p:tgtEl>
                                      </p:cBhvr>
                                    </p:animEffect>
                                    <p:anim calcmode="lin" valueType="num">
                                      <p:cBhvr>
                                        <p:cTn id="54" dur="1000" fill="hold"/>
                                        <p:tgtEl>
                                          <p:spTgt spid="76"/>
                                        </p:tgtEl>
                                        <p:attrNameLst>
                                          <p:attrName>ppt_x</p:attrName>
                                        </p:attrNameLst>
                                      </p:cBhvr>
                                      <p:tavLst>
                                        <p:tav tm="0">
                                          <p:val>
                                            <p:strVal val="#ppt_x"/>
                                          </p:val>
                                        </p:tav>
                                        <p:tav tm="100000">
                                          <p:val>
                                            <p:strVal val="#ppt_x"/>
                                          </p:val>
                                        </p:tav>
                                      </p:tavLst>
                                    </p:anim>
                                    <p:anim calcmode="lin" valueType="num">
                                      <p:cBhvr>
                                        <p:cTn id="55"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1000"/>
                                        <p:tgtEl>
                                          <p:spTgt spid="75"/>
                                        </p:tgtEl>
                                      </p:cBhvr>
                                    </p:animEffect>
                                    <p:anim calcmode="lin" valueType="num">
                                      <p:cBhvr>
                                        <p:cTn id="61" dur="1000" fill="hold"/>
                                        <p:tgtEl>
                                          <p:spTgt spid="75"/>
                                        </p:tgtEl>
                                        <p:attrNameLst>
                                          <p:attrName>ppt_x</p:attrName>
                                        </p:attrNameLst>
                                      </p:cBhvr>
                                      <p:tavLst>
                                        <p:tav tm="0">
                                          <p:val>
                                            <p:strVal val="#ppt_x"/>
                                          </p:val>
                                        </p:tav>
                                        <p:tav tm="100000">
                                          <p:val>
                                            <p:strVal val="#ppt_x"/>
                                          </p:val>
                                        </p:tav>
                                      </p:tavLst>
                                    </p:anim>
                                    <p:anim calcmode="lin" valueType="num">
                                      <p:cBhvr>
                                        <p:cTn id="62"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1000"/>
                                        <p:tgtEl>
                                          <p:spTgt spid="74"/>
                                        </p:tgtEl>
                                      </p:cBhvr>
                                    </p:animEffect>
                                    <p:anim calcmode="lin" valueType="num">
                                      <p:cBhvr>
                                        <p:cTn id="68" dur="1000" fill="hold"/>
                                        <p:tgtEl>
                                          <p:spTgt spid="74"/>
                                        </p:tgtEl>
                                        <p:attrNameLst>
                                          <p:attrName>ppt_x</p:attrName>
                                        </p:attrNameLst>
                                      </p:cBhvr>
                                      <p:tavLst>
                                        <p:tav tm="0">
                                          <p:val>
                                            <p:strVal val="#ppt_x"/>
                                          </p:val>
                                        </p:tav>
                                        <p:tav tm="100000">
                                          <p:val>
                                            <p:strVal val="#ppt_x"/>
                                          </p:val>
                                        </p:tav>
                                      </p:tavLst>
                                    </p:anim>
                                    <p:anim calcmode="lin" valueType="num">
                                      <p:cBhvr>
                                        <p:cTn id="6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animBg="1"/>
      <p:bldP spid="67" grpId="0" animBg="1"/>
      <p:bldP spid="68" grpId="0"/>
      <p:bldP spid="69" grpId="0"/>
      <p:bldP spid="70" grpId="0" animBg="1"/>
      <p:bldP spid="71" grpId="0" animBg="1"/>
      <p:bldP spid="72" grpId="0"/>
      <p:bldP spid="74" grpId="0"/>
      <p:bldP spid="75" grpId="0"/>
      <p:bldP spid="76" grpId="0"/>
      <p:bldP spid="7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Google Shape;474;p25">
            <a:extLst>
              <a:ext uri="{FF2B5EF4-FFF2-40B4-BE49-F238E27FC236}">
                <a16:creationId xmlns:a16="http://schemas.microsoft.com/office/drawing/2014/main" id="{04C61675-C05D-85F2-F6BE-1FE88D857382}"/>
              </a:ext>
            </a:extLst>
          </p:cNvPr>
          <p:cNvSpPr/>
          <p:nvPr/>
        </p:nvSpPr>
        <p:spPr>
          <a:xfrm>
            <a:off x="7844462" y="5051381"/>
            <a:ext cx="3089427" cy="792974"/>
          </a:xfrm>
          <a:prstGeom prst="roundRect">
            <a:avLst>
              <a:gd name="adj" fmla="val 5000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75;p25">
            <a:extLst>
              <a:ext uri="{FF2B5EF4-FFF2-40B4-BE49-F238E27FC236}">
                <a16:creationId xmlns:a16="http://schemas.microsoft.com/office/drawing/2014/main" id="{F30905B4-C042-D8BB-DC02-C646C42FE4F6}"/>
              </a:ext>
            </a:extLst>
          </p:cNvPr>
          <p:cNvSpPr/>
          <p:nvPr/>
        </p:nvSpPr>
        <p:spPr>
          <a:xfrm>
            <a:off x="7844462" y="3992389"/>
            <a:ext cx="3089427" cy="792974"/>
          </a:xfrm>
          <a:prstGeom prst="roundRect">
            <a:avLst>
              <a:gd name="adj" fmla="val 5000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76;p25">
            <a:extLst>
              <a:ext uri="{FF2B5EF4-FFF2-40B4-BE49-F238E27FC236}">
                <a16:creationId xmlns:a16="http://schemas.microsoft.com/office/drawing/2014/main" id="{E8AA39A9-5BCF-C602-9325-93D61057185A}"/>
              </a:ext>
            </a:extLst>
          </p:cNvPr>
          <p:cNvSpPr/>
          <p:nvPr/>
        </p:nvSpPr>
        <p:spPr>
          <a:xfrm>
            <a:off x="7844462" y="2933397"/>
            <a:ext cx="3089427" cy="792974"/>
          </a:xfrm>
          <a:prstGeom prst="roundRect">
            <a:avLst>
              <a:gd name="adj" fmla="val 5000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77;p25">
            <a:extLst>
              <a:ext uri="{FF2B5EF4-FFF2-40B4-BE49-F238E27FC236}">
                <a16:creationId xmlns:a16="http://schemas.microsoft.com/office/drawing/2014/main" id="{EB9240DE-D561-DDC3-8331-44508E39EF96}"/>
              </a:ext>
            </a:extLst>
          </p:cNvPr>
          <p:cNvSpPr/>
          <p:nvPr/>
        </p:nvSpPr>
        <p:spPr>
          <a:xfrm>
            <a:off x="7844462" y="1874404"/>
            <a:ext cx="3089427" cy="792974"/>
          </a:xfrm>
          <a:prstGeom prst="roundRect">
            <a:avLst>
              <a:gd name="adj" fmla="val 5000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79;p25">
            <a:extLst>
              <a:ext uri="{FF2B5EF4-FFF2-40B4-BE49-F238E27FC236}">
                <a16:creationId xmlns:a16="http://schemas.microsoft.com/office/drawing/2014/main" id="{81D76A57-114F-421C-8150-DBAF043B30F8}"/>
              </a:ext>
            </a:extLst>
          </p:cNvPr>
          <p:cNvSpPr/>
          <p:nvPr/>
        </p:nvSpPr>
        <p:spPr>
          <a:xfrm>
            <a:off x="1869459" y="3928120"/>
            <a:ext cx="5086581" cy="314832"/>
          </a:xfrm>
          <a:custGeom>
            <a:avLst/>
            <a:gdLst/>
            <a:ahLst/>
            <a:cxnLst/>
            <a:rect l="l" t="t" r="r" b="b"/>
            <a:pathLst>
              <a:path w="50411" h="4522" extrusionOk="0">
                <a:moveTo>
                  <a:pt x="686" y="0"/>
                </a:moveTo>
                <a:cubicBezTo>
                  <a:pt x="308" y="0"/>
                  <a:pt x="1" y="307"/>
                  <a:pt x="1" y="687"/>
                </a:cubicBezTo>
                <a:lnTo>
                  <a:pt x="1" y="3836"/>
                </a:lnTo>
                <a:cubicBezTo>
                  <a:pt x="1" y="4215"/>
                  <a:pt x="308" y="4522"/>
                  <a:pt x="686" y="4522"/>
                </a:cubicBezTo>
                <a:lnTo>
                  <a:pt x="49723" y="4522"/>
                </a:lnTo>
                <a:cubicBezTo>
                  <a:pt x="50101" y="4522"/>
                  <a:pt x="50408" y="4215"/>
                  <a:pt x="50408" y="3836"/>
                </a:cubicBezTo>
                <a:lnTo>
                  <a:pt x="50410" y="3836"/>
                </a:lnTo>
                <a:lnTo>
                  <a:pt x="50410" y="687"/>
                </a:lnTo>
                <a:cubicBezTo>
                  <a:pt x="50410" y="307"/>
                  <a:pt x="50103" y="0"/>
                  <a:pt x="49724" y="0"/>
                </a:cubicBez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80;p25">
            <a:extLst>
              <a:ext uri="{FF2B5EF4-FFF2-40B4-BE49-F238E27FC236}">
                <a16:creationId xmlns:a16="http://schemas.microsoft.com/office/drawing/2014/main" id="{0E7E4242-9CFB-2ACD-FA93-75531465CF50}"/>
              </a:ext>
            </a:extLst>
          </p:cNvPr>
          <p:cNvSpPr/>
          <p:nvPr/>
        </p:nvSpPr>
        <p:spPr>
          <a:xfrm>
            <a:off x="2192804" y="3975881"/>
            <a:ext cx="3471751" cy="219310"/>
          </a:xfrm>
          <a:custGeom>
            <a:avLst/>
            <a:gdLst/>
            <a:ahLst/>
            <a:cxnLst/>
            <a:rect l="l" t="t" r="r" b="b"/>
            <a:pathLst>
              <a:path w="26075" h="3150" extrusionOk="0">
                <a:moveTo>
                  <a:pt x="0" y="1"/>
                </a:moveTo>
                <a:lnTo>
                  <a:pt x="0" y="3149"/>
                </a:lnTo>
                <a:lnTo>
                  <a:pt x="26074" y="3149"/>
                </a:lnTo>
                <a:lnTo>
                  <a:pt x="26074" y="1"/>
                </a:lnTo>
                <a:close/>
              </a:path>
            </a:pathLst>
          </a:cu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81;p25">
            <a:extLst>
              <a:ext uri="{FF2B5EF4-FFF2-40B4-BE49-F238E27FC236}">
                <a16:creationId xmlns:a16="http://schemas.microsoft.com/office/drawing/2014/main" id="{E455CC4A-5108-E8EA-DCFC-1E0CF522927C}"/>
              </a:ext>
            </a:extLst>
          </p:cNvPr>
          <p:cNvSpPr/>
          <p:nvPr/>
        </p:nvSpPr>
        <p:spPr>
          <a:xfrm>
            <a:off x="1585588" y="3770926"/>
            <a:ext cx="629525" cy="629455"/>
          </a:xfrm>
          <a:custGeom>
            <a:avLst/>
            <a:gdLst/>
            <a:ahLst/>
            <a:cxnLst/>
            <a:rect l="l" t="t" r="r" b="b"/>
            <a:pathLst>
              <a:path w="9042" h="9041" extrusionOk="0">
                <a:moveTo>
                  <a:pt x="4521" y="0"/>
                </a:moveTo>
                <a:cubicBezTo>
                  <a:pt x="2025" y="0"/>
                  <a:pt x="1" y="2024"/>
                  <a:pt x="1" y="4521"/>
                </a:cubicBezTo>
                <a:cubicBezTo>
                  <a:pt x="1" y="7016"/>
                  <a:pt x="2025" y="9040"/>
                  <a:pt x="4521" y="9040"/>
                </a:cubicBezTo>
                <a:cubicBezTo>
                  <a:pt x="7018" y="9040"/>
                  <a:pt x="9042" y="7016"/>
                  <a:pt x="9042" y="4521"/>
                </a:cubicBezTo>
                <a:cubicBezTo>
                  <a:pt x="9042" y="2024"/>
                  <a:pt x="7018" y="0"/>
                  <a:pt x="4521" y="0"/>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82;p25">
            <a:extLst>
              <a:ext uri="{FF2B5EF4-FFF2-40B4-BE49-F238E27FC236}">
                <a16:creationId xmlns:a16="http://schemas.microsoft.com/office/drawing/2014/main" id="{A04ED3C9-2799-8324-0F65-674FD3D0AC1C}"/>
              </a:ext>
            </a:extLst>
          </p:cNvPr>
          <p:cNvSpPr/>
          <p:nvPr/>
        </p:nvSpPr>
        <p:spPr>
          <a:xfrm>
            <a:off x="1639824" y="3824953"/>
            <a:ext cx="521332" cy="521332"/>
          </a:xfrm>
          <a:custGeom>
            <a:avLst/>
            <a:gdLst/>
            <a:ahLst/>
            <a:cxnLst/>
            <a:rect l="l" t="t" r="r" b="b"/>
            <a:pathLst>
              <a:path w="7488" h="7488" extrusionOk="0">
                <a:moveTo>
                  <a:pt x="3747" y="1"/>
                </a:moveTo>
                <a:cubicBezTo>
                  <a:pt x="3746" y="1"/>
                  <a:pt x="3745" y="1"/>
                  <a:pt x="3743" y="1"/>
                </a:cubicBezTo>
                <a:cubicBezTo>
                  <a:pt x="1675" y="1"/>
                  <a:pt x="0" y="1676"/>
                  <a:pt x="0" y="3745"/>
                </a:cubicBezTo>
                <a:cubicBezTo>
                  <a:pt x="0" y="5813"/>
                  <a:pt x="1675" y="7487"/>
                  <a:pt x="3743" y="7487"/>
                </a:cubicBezTo>
                <a:cubicBezTo>
                  <a:pt x="5812" y="7487"/>
                  <a:pt x="7487" y="5813"/>
                  <a:pt x="7487" y="3745"/>
                </a:cubicBezTo>
                <a:cubicBezTo>
                  <a:pt x="7487" y="1677"/>
                  <a:pt x="5812" y="1"/>
                  <a:pt x="3747" y="1"/>
                </a:cubicBez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84;p25">
            <a:extLst>
              <a:ext uri="{FF2B5EF4-FFF2-40B4-BE49-F238E27FC236}">
                <a16:creationId xmlns:a16="http://schemas.microsoft.com/office/drawing/2014/main" id="{799F1C83-35E0-9038-3D8F-1B88639C1773}"/>
              </a:ext>
            </a:extLst>
          </p:cNvPr>
          <p:cNvSpPr/>
          <p:nvPr/>
        </p:nvSpPr>
        <p:spPr>
          <a:xfrm>
            <a:off x="1909687" y="1867987"/>
            <a:ext cx="5046211" cy="314832"/>
          </a:xfrm>
          <a:custGeom>
            <a:avLst/>
            <a:gdLst/>
            <a:ahLst/>
            <a:cxnLst/>
            <a:rect l="l" t="t" r="r" b="b"/>
            <a:pathLst>
              <a:path w="50411" h="4522" extrusionOk="0">
                <a:moveTo>
                  <a:pt x="686" y="0"/>
                </a:moveTo>
                <a:cubicBezTo>
                  <a:pt x="308" y="0"/>
                  <a:pt x="1" y="307"/>
                  <a:pt x="1" y="686"/>
                </a:cubicBezTo>
                <a:lnTo>
                  <a:pt x="1" y="3836"/>
                </a:lnTo>
                <a:cubicBezTo>
                  <a:pt x="1" y="4215"/>
                  <a:pt x="308" y="4522"/>
                  <a:pt x="686" y="4522"/>
                </a:cubicBezTo>
                <a:lnTo>
                  <a:pt x="49723" y="4522"/>
                </a:lnTo>
                <a:cubicBezTo>
                  <a:pt x="50101" y="4522"/>
                  <a:pt x="50408" y="4215"/>
                  <a:pt x="50408" y="3836"/>
                </a:cubicBezTo>
                <a:lnTo>
                  <a:pt x="50410" y="3836"/>
                </a:lnTo>
                <a:lnTo>
                  <a:pt x="50410" y="686"/>
                </a:lnTo>
                <a:cubicBezTo>
                  <a:pt x="50410" y="307"/>
                  <a:pt x="50103" y="0"/>
                  <a:pt x="49724" y="0"/>
                </a:cubicBez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85;p25">
            <a:extLst>
              <a:ext uri="{FF2B5EF4-FFF2-40B4-BE49-F238E27FC236}">
                <a16:creationId xmlns:a16="http://schemas.microsoft.com/office/drawing/2014/main" id="{09AD7245-DA65-EBD8-4348-2EEAD5E8F53A}"/>
              </a:ext>
            </a:extLst>
          </p:cNvPr>
          <p:cNvSpPr/>
          <p:nvPr/>
        </p:nvSpPr>
        <p:spPr>
          <a:xfrm>
            <a:off x="2192807" y="1915751"/>
            <a:ext cx="756042" cy="219371"/>
          </a:xfrm>
          <a:custGeom>
            <a:avLst/>
            <a:gdLst/>
            <a:ahLst/>
            <a:cxnLst/>
            <a:rect l="l" t="t" r="r" b="b"/>
            <a:pathLst>
              <a:path w="20345" h="3151" extrusionOk="0">
                <a:moveTo>
                  <a:pt x="0" y="0"/>
                </a:moveTo>
                <a:lnTo>
                  <a:pt x="0" y="3150"/>
                </a:lnTo>
                <a:lnTo>
                  <a:pt x="20344" y="3150"/>
                </a:lnTo>
                <a:lnTo>
                  <a:pt x="20344" y="0"/>
                </a:ln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86;p25">
            <a:extLst>
              <a:ext uri="{FF2B5EF4-FFF2-40B4-BE49-F238E27FC236}">
                <a16:creationId xmlns:a16="http://schemas.microsoft.com/office/drawing/2014/main" id="{47452445-4E1C-D7ED-8723-795563BCD857}"/>
              </a:ext>
            </a:extLst>
          </p:cNvPr>
          <p:cNvSpPr/>
          <p:nvPr/>
        </p:nvSpPr>
        <p:spPr>
          <a:xfrm>
            <a:off x="1585588" y="1710716"/>
            <a:ext cx="629525" cy="629455"/>
          </a:xfrm>
          <a:custGeom>
            <a:avLst/>
            <a:gdLst/>
            <a:ahLst/>
            <a:cxnLst/>
            <a:rect l="l" t="t" r="r" b="b"/>
            <a:pathLst>
              <a:path w="9042" h="9041" extrusionOk="0">
                <a:moveTo>
                  <a:pt x="4521" y="0"/>
                </a:moveTo>
                <a:cubicBezTo>
                  <a:pt x="2025" y="0"/>
                  <a:pt x="1" y="2024"/>
                  <a:pt x="1" y="4521"/>
                </a:cubicBezTo>
                <a:cubicBezTo>
                  <a:pt x="1" y="7017"/>
                  <a:pt x="2025" y="9040"/>
                  <a:pt x="4521" y="9040"/>
                </a:cubicBezTo>
                <a:cubicBezTo>
                  <a:pt x="7018" y="9040"/>
                  <a:pt x="9042" y="7017"/>
                  <a:pt x="9042" y="4521"/>
                </a:cubicBezTo>
                <a:cubicBezTo>
                  <a:pt x="9042" y="2024"/>
                  <a:pt x="7018" y="0"/>
                  <a:pt x="45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87;p25">
            <a:extLst>
              <a:ext uri="{FF2B5EF4-FFF2-40B4-BE49-F238E27FC236}">
                <a16:creationId xmlns:a16="http://schemas.microsoft.com/office/drawing/2014/main" id="{4239DF89-DF74-8F3F-87AA-FBE73621DADD}"/>
              </a:ext>
            </a:extLst>
          </p:cNvPr>
          <p:cNvSpPr/>
          <p:nvPr/>
        </p:nvSpPr>
        <p:spPr>
          <a:xfrm>
            <a:off x="1639824" y="1764742"/>
            <a:ext cx="521332" cy="521332"/>
          </a:xfrm>
          <a:custGeom>
            <a:avLst/>
            <a:gdLst/>
            <a:ahLst/>
            <a:cxnLst/>
            <a:rect l="l" t="t" r="r" b="b"/>
            <a:pathLst>
              <a:path w="7488" h="7488" extrusionOk="0">
                <a:moveTo>
                  <a:pt x="3745" y="1"/>
                </a:moveTo>
                <a:cubicBezTo>
                  <a:pt x="3745" y="1"/>
                  <a:pt x="3744" y="1"/>
                  <a:pt x="3743" y="1"/>
                </a:cubicBezTo>
                <a:cubicBezTo>
                  <a:pt x="1675" y="1"/>
                  <a:pt x="0" y="1677"/>
                  <a:pt x="0" y="3745"/>
                </a:cubicBezTo>
                <a:cubicBezTo>
                  <a:pt x="0" y="5813"/>
                  <a:pt x="1675" y="7488"/>
                  <a:pt x="3743" y="7488"/>
                </a:cubicBezTo>
                <a:cubicBezTo>
                  <a:pt x="5812" y="7488"/>
                  <a:pt x="7487" y="5813"/>
                  <a:pt x="7487" y="3745"/>
                </a:cubicBezTo>
                <a:cubicBezTo>
                  <a:pt x="7487" y="1677"/>
                  <a:pt x="5811" y="1"/>
                  <a:pt x="3745" y="1"/>
                </a:cubicBez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89;p25">
            <a:extLst>
              <a:ext uri="{FF2B5EF4-FFF2-40B4-BE49-F238E27FC236}">
                <a16:creationId xmlns:a16="http://schemas.microsoft.com/office/drawing/2014/main" id="{218E1ED1-7327-F3AE-4BF5-87FABF0AD136}"/>
              </a:ext>
            </a:extLst>
          </p:cNvPr>
          <p:cNvSpPr/>
          <p:nvPr/>
        </p:nvSpPr>
        <p:spPr>
          <a:xfrm>
            <a:off x="1909712" y="2554772"/>
            <a:ext cx="5046211" cy="314750"/>
          </a:xfrm>
          <a:custGeom>
            <a:avLst/>
            <a:gdLst/>
            <a:ahLst/>
            <a:cxnLst/>
            <a:rect l="l" t="t" r="r" b="b"/>
            <a:pathLst>
              <a:path w="50411" h="4521" extrusionOk="0">
                <a:moveTo>
                  <a:pt x="686" y="0"/>
                </a:moveTo>
                <a:cubicBezTo>
                  <a:pt x="308" y="0"/>
                  <a:pt x="1" y="307"/>
                  <a:pt x="1" y="686"/>
                </a:cubicBezTo>
                <a:lnTo>
                  <a:pt x="1" y="3835"/>
                </a:lnTo>
                <a:cubicBezTo>
                  <a:pt x="1" y="4214"/>
                  <a:pt x="308" y="4521"/>
                  <a:pt x="686" y="4521"/>
                </a:cubicBezTo>
                <a:lnTo>
                  <a:pt x="49723" y="4521"/>
                </a:lnTo>
                <a:cubicBezTo>
                  <a:pt x="50101" y="4521"/>
                  <a:pt x="50408" y="4214"/>
                  <a:pt x="50408" y="3835"/>
                </a:cubicBezTo>
                <a:lnTo>
                  <a:pt x="50410" y="3835"/>
                </a:lnTo>
                <a:lnTo>
                  <a:pt x="50410" y="686"/>
                </a:lnTo>
                <a:cubicBezTo>
                  <a:pt x="50410" y="307"/>
                  <a:pt x="50103" y="0"/>
                  <a:pt x="49724" y="0"/>
                </a:cubicBez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90;p25">
            <a:extLst>
              <a:ext uri="{FF2B5EF4-FFF2-40B4-BE49-F238E27FC236}">
                <a16:creationId xmlns:a16="http://schemas.microsoft.com/office/drawing/2014/main" id="{0271FC2B-3D39-DE7A-4475-ED7E54A58D4F}"/>
              </a:ext>
            </a:extLst>
          </p:cNvPr>
          <p:cNvSpPr/>
          <p:nvPr/>
        </p:nvSpPr>
        <p:spPr>
          <a:xfrm>
            <a:off x="2192805" y="2602518"/>
            <a:ext cx="4358901" cy="219310"/>
          </a:xfrm>
          <a:custGeom>
            <a:avLst/>
            <a:gdLst/>
            <a:ahLst/>
            <a:cxnLst/>
            <a:rect l="l" t="t" r="r" b="b"/>
            <a:pathLst>
              <a:path w="31302" h="3150" extrusionOk="0">
                <a:moveTo>
                  <a:pt x="0" y="0"/>
                </a:moveTo>
                <a:lnTo>
                  <a:pt x="0" y="3149"/>
                </a:lnTo>
                <a:lnTo>
                  <a:pt x="31302" y="3149"/>
                </a:lnTo>
                <a:lnTo>
                  <a:pt x="31302" y="0"/>
                </a:ln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91;p25">
            <a:extLst>
              <a:ext uri="{FF2B5EF4-FFF2-40B4-BE49-F238E27FC236}">
                <a16:creationId xmlns:a16="http://schemas.microsoft.com/office/drawing/2014/main" id="{B86B9FE4-BF27-32FF-D4E5-B8C369907182}"/>
              </a:ext>
            </a:extLst>
          </p:cNvPr>
          <p:cNvSpPr/>
          <p:nvPr/>
        </p:nvSpPr>
        <p:spPr>
          <a:xfrm>
            <a:off x="1585588" y="2397452"/>
            <a:ext cx="629525" cy="629455"/>
          </a:xfrm>
          <a:custGeom>
            <a:avLst/>
            <a:gdLst/>
            <a:ahLst/>
            <a:cxnLst/>
            <a:rect l="l" t="t" r="r" b="b"/>
            <a:pathLst>
              <a:path w="9042" h="9041" extrusionOk="0">
                <a:moveTo>
                  <a:pt x="4521" y="0"/>
                </a:moveTo>
                <a:cubicBezTo>
                  <a:pt x="2025" y="0"/>
                  <a:pt x="1" y="2024"/>
                  <a:pt x="1" y="4521"/>
                </a:cubicBezTo>
                <a:cubicBezTo>
                  <a:pt x="1" y="7017"/>
                  <a:pt x="2025" y="9040"/>
                  <a:pt x="4521" y="9040"/>
                </a:cubicBezTo>
                <a:cubicBezTo>
                  <a:pt x="7018" y="9040"/>
                  <a:pt x="9042" y="7017"/>
                  <a:pt x="9042" y="4521"/>
                </a:cubicBezTo>
                <a:cubicBezTo>
                  <a:pt x="9042" y="2024"/>
                  <a:pt x="7018" y="0"/>
                  <a:pt x="45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92;p25">
            <a:extLst>
              <a:ext uri="{FF2B5EF4-FFF2-40B4-BE49-F238E27FC236}">
                <a16:creationId xmlns:a16="http://schemas.microsoft.com/office/drawing/2014/main" id="{F663AEB7-D81C-7F87-7F4D-3BE865B650A0}"/>
              </a:ext>
            </a:extLst>
          </p:cNvPr>
          <p:cNvSpPr/>
          <p:nvPr/>
        </p:nvSpPr>
        <p:spPr>
          <a:xfrm>
            <a:off x="1639824" y="2451479"/>
            <a:ext cx="521332" cy="521332"/>
          </a:xfrm>
          <a:custGeom>
            <a:avLst/>
            <a:gdLst/>
            <a:ahLst/>
            <a:cxnLst/>
            <a:rect l="l" t="t" r="r" b="b"/>
            <a:pathLst>
              <a:path w="7488" h="7488" extrusionOk="0">
                <a:moveTo>
                  <a:pt x="3743" y="1"/>
                </a:moveTo>
                <a:cubicBezTo>
                  <a:pt x="1675" y="1"/>
                  <a:pt x="0" y="1676"/>
                  <a:pt x="0" y="3745"/>
                </a:cubicBezTo>
                <a:cubicBezTo>
                  <a:pt x="0" y="5813"/>
                  <a:pt x="1675" y="7488"/>
                  <a:pt x="3743" y="7488"/>
                </a:cubicBezTo>
                <a:cubicBezTo>
                  <a:pt x="5812" y="7488"/>
                  <a:pt x="7487" y="5813"/>
                  <a:pt x="7487" y="3745"/>
                </a:cubicBezTo>
                <a:cubicBezTo>
                  <a:pt x="7487" y="1678"/>
                  <a:pt x="5810" y="1"/>
                  <a:pt x="3743" y="1"/>
                </a:cubicBez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94;p25">
            <a:extLst>
              <a:ext uri="{FF2B5EF4-FFF2-40B4-BE49-F238E27FC236}">
                <a16:creationId xmlns:a16="http://schemas.microsoft.com/office/drawing/2014/main" id="{7FD9ECF2-57B6-436D-F963-28A6629D1024}"/>
              </a:ext>
            </a:extLst>
          </p:cNvPr>
          <p:cNvSpPr/>
          <p:nvPr/>
        </p:nvSpPr>
        <p:spPr>
          <a:xfrm>
            <a:off x="1869434" y="3241470"/>
            <a:ext cx="5086581" cy="314705"/>
          </a:xfrm>
          <a:custGeom>
            <a:avLst/>
            <a:gdLst/>
            <a:ahLst/>
            <a:cxnLst/>
            <a:rect l="l" t="t" r="r" b="b"/>
            <a:pathLst>
              <a:path w="50411" h="4520" extrusionOk="0">
                <a:moveTo>
                  <a:pt x="686" y="0"/>
                </a:moveTo>
                <a:cubicBezTo>
                  <a:pt x="308" y="0"/>
                  <a:pt x="1" y="307"/>
                  <a:pt x="1" y="686"/>
                </a:cubicBezTo>
                <a:lnTo>
                  <a:pt x="1" y="3834"/>
                </a:lnTo>
                <a:cubicBezTo>
                  <a:pt x="1" y="4213"/>
                  <a:pt x="308" y="4520"/>
                  <a:pt x="686" y="4520"/>
                </a:cubicBezTo>
                <a:lnTo>
                  <a:pt x="49723" y="4520"/>
                </a:lnTo>
                <a:cubicBezTo>
                  <a:pt x="50101" y="4520"/>
                  <a:pt x="50408" y="4213"/>
                  <a:pt x="50408" y="3834"/>
                </a:cubicBezTo>
                <a:lnTo>
                  <a:pt x="50410" y="3834"/>
                </a:lnTo>
                <a:lnTo>
                  <a:pt x="50410" y="686"/>
                </a:lnTo>
                <a:cubicBezTo>
                  <a:pt x="50410" y="307"/>
                  <a:pt x="50103" y="0"/>
                  <a:pt x="49724" y="0"/>
                </a:cubicBezTo>
                <a:close/>
              </a:path>
            </a:pathLst>
          </a:cu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95;p25">
            <a:extLst>
              <a:ext uri="{FF2B5EF4-FFF2-40B4-BE49-F238E27FC236}">
                <a16:creationId xmlns:a16="http://schemas.microsoft.com/office/drawing/2014/main" id="{E6F9B2D5-7149-9FFF-97AF-1A456C96E241}"/>
              </a:ext>
            </a:extLst>
          </p:cNvPr>
          <p:cNvSpPr/>
          <p:nvPr/>
        </p:nvSpPr>
        <p:spPr>
          <a:xfrm>
            <a:off x="2192807" y="3289199"/>
            <a:ext cx="3807162" cy="219310"/>
          </a:xfrm>
          <a:custGeom>
            <a:avLst/>
            <a:gdLst/>
            <a:ahLst/>
            <a:cxnLst/>
            <a:rect l="l" t="t" r="r" b="b"/>
            <a:pathLst>
              <a:path w="13904" h="3150" extrusionOk="0">
                <a:moveTo>
                  <a:pt x="0" y="1"/>
                </a:moveTo>
                <a:lnTo>
                  <a:pt x="0" y="3149"/>
                </a:lnTo>
                <a:lnTo>
                  <a:pt x="13904" y="3149"/>
                </a:lnTo>
                <a:lnTo>
                  <a:pt x="13904" y="1"/>
                </a:lnTo>
                <a:close/>
              </a:path>
            </a:pathLst>
          </a:cu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96;p25">
            <a:extLst>
              <a:ext uri="{FF2B5EF4-FFF2-40B4-BE49-F238E27FC236}">
                <a16:creationId xmlns:a16="http://schemas.microsoft.com/office/drawing/2014/main" id="{5DD0A240-A2BC-B975-760E-C2F11C7BA09F}"/>
              </a:ext>
            </a:extLst>
          </p:cNvPr>
          <p:cNvSpPr/>
          <p:nvPr/>
        </p:nvSpPr>
        <p:spPr>
          <a:xfrm>
            <a:off x="1585588" y="3084189"/>
            <a:ext cx="629525" cy="629455"/>
          </a:xfrm>
          <a:custGeom>
            <a:avLst/>
            <a:gdLst/>
            <a:ahLst/>
            <a:cxnLst/>
            <a:rect l="l" t="t" r="r" b="b"/>
            <a:pathLst>
              <a:path w="9042" h="9041" extrusionOk="0">
                <a:moveTo>
                  <a:pt x="4521" y="0"/>
                </a:moveTo>
                <a:cubicBezTo>
                  <a:pt x="2025" y="0"/>
                  <a:pt x="1" y="2024"/>
                  <a:pt x="1" y="4521"/>
                </a:cubicBezTo>
                <a:cubicBezTo>
                  <a:pt x="1" y="7017"/>
                  <a:pt x="2025" y="9040"/>
                  <a:pt x="4521" y="9040"/>
                </a:cubicBezTo>
                <a:cubicBezTo>
                  <a:pt x="7018" y="9040"/>
                  <a:pt x="9042" y="7017"/>
                  <a:pt x="9042" y="4521"/>
                </a:cubicBezTo>
                <a:cubicBezTo>
                  <a:pt x="9042" y="2024"/>
                  <a:pt x="7018" y="0"/>
                  <a:pt x="45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97;p25">
            <a:extLst>
              <a:ext uri="{FF2B5EF4-FFF2-40B4-BE49-F238E27FC236}">
                <a16:creationId xmlns:a16="http://schemas.microsoft.com/office/drawing/2014/main" id="{979B8808-A6FE-70EB-E90D-F49192E13D3E}"/>
              </a:ext>
            </a:extLst>
          </p:cNvPr>
          <p:cNvSpPr/>
          <p:nvPr/>
        </p:nvSpPr>
        <p:spPr>
          <a:xfrm>
            <a:off x="1639824" y="3138216"/>
            <a:ext cx="521332" cy="521332"/>
          </a:xfrm>
          <a:custGeom>
            <a:avLst/>
            <a:gdLst/>
            <a:ahLst/>
            <a:cxnLst/>
            <a:rect l="l" t="t" r="r" b="b"/>
            <a:pathLst>
              <a:path w="7488" h="7488" extrusionOk="0">
                <a:moveTo>
                  <a:pt x="3743" y="1"/>
                </a:moveTo>
                <a:cubicBezTo>
                  <a:pt x="1675" y="1"/>
                  <a:pt x="0" y="1676"/>
                  <a:pt x="0" y="3745"/>
                </a:cubicBezTo>
                <a:cubicBezTo>
                  <a:pt x="0" y="5813"/>
                  <a:pt x="1675" y="7488"/>
                  <a:pt x="3743" y="7488"/>
                </a:cubicBezTo>
                <a:cubicBezTo>
                  <a:pt x="5812" y="7488"/>
                  <a:pt x="7487" y="5813"/>
                  <a:pt x="7487" y="3745"/>
                </a:cubicBezTo>
                <a:cubicBezTo>
                  <a:pt x="7487" y="1676"/>
                  <a:pt x="5810" y="1"/>
                  <a:pt x="3743" y="1"/>
                </a:cubicBez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08;p25">
            <a:extLst>
              <a:ext uri="{FF2B5EF4-FFF2-40B4-BE49-F238E27FC236}">
                <a16:creationId xmlns:a16="http://schemas.microsoft.com/office/drawing/2014/main" id="{63B842CE-029A-4B97-CC6A-B319BDC99186}"/>
              </a:ext>
            </a:extLst>
          </p:cNvPr>
          <p:cNvSpPr txBox="1"/>
          <p:nvPr/>
        </p:nvSpPr>
        <p:spPr>
          <a:xfrm>
            <a:off x="8807162" y="4128315"/>
            <a:ext cx="835911" cy="52172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a-IR" sz="2100" b="1" dirty="0">
                <a:solidFill>
                  <a:srgbClr val="0A2250"/>
                </a:solidFill>
                <a:latin typeface="Fira Sans Extra Condensed"/>
                <a:ea typeface="Fira Sans Extra Condensed"/>
                <a:cs typeface="B Titr" panose="00000700000000000000" pitchFamily="2" charset="-78"/>
                <a:sym typeface="Fira Sans Extra Condensed"/>
              </a:rPr>
              <a:t>83%</a:t>
            </a:r>
            <a:endParaRPr sz="2100" b="1"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34" name="Google Shape;510;p25">
            <a:extLst>
              <a:ext uri="{FF2B5EF4-FFF2-40B4-BE49-F238E27FC236}">
                <a16:creationId xmlns:a16="http://schemas.microsoft.com/office/drawing/2014/main" id="{42C5B3A7-CD47-48C9-D6BE-E850144D5F34}"/>
              </a:ext>
            </a:extLst>
          </p:cNvPr>
          <p:cNvSpPr txBox="1"/>
          <p:nvPr/>
        </p:nvSpPr>
        <p:spPr>
          <a:xfrm>
            <a:off x="8807162" y="2010031"/>
            <a:ext cx="835911" cy="52172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a-IR" sz="2100" b="1" dirty="0">
                <a:solidFill>
                  <a:srgbClr val="0A2250"/>
                </a:solidFill>
                <a:latin typeface="Fira Sans Extra Condensed"/>
                <a:ea typeface="Fira Sans Extra Condensed"/>
                <a:cs typeface="B Titr" panose="00000700000000000000" pitchFamily="2" charset="-78"/>
                <a:sym typeface="Fira Sans Extra Condensed"/>
              </a:rPr>
              <a:t>18%</a:t>
            </a:r>
            <a:endParaRPr sz="2100" b="1"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35" name="Google Shape;512;p25">
            <a:extLst>
              <a:ext uri="{FF2B5EF4-FFF2-40B4-BE49-F238E27FC236}">
                <a16:creationId xmlns:a16="http://schemas.microsoft.com/office/drawing/2014/main" id="{62B4314A-D306-EC66-9288-7F60175DB9E3}"/>
              </a:ext>
            </a:extLst>
          </p:cNvPr>
          <p:cNvSpPr txBox="1"/>
          <p:nvPr/>
        </p:nvSpPr>
        <p:spPr>
          <a:xfrm>
            <a:off x="8807162" y="3063384"/>
            <a:ext cx="835911" cy="52172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a-IR" sz="2100" b="1" dirty="0">
                <a:solidFill>
                  <a:srgbClr val="0A2250"/>
                </a:solidFill>
                <a:latin typeface="Fira Sans Extra Condensed"/>
                <a:ea typeface="Fira Sans Extra Condensed"/>
                <a:cs typeface="B Titr" panose="00000700000000000000" pitchFamily="2" charset="-78"/>
                <a:sym typeface="Fira Sans Extra Condensed"/>
              </a:rPr>
              <a:t>92%</a:t>
            </a:r>
            <a:endParaRPr sz="2100" b="1" dirty="0">
              <a:solidFill>
                <a:srgbClr val="0A2250"/>
              </a:solidFill>
              <a:latin typeface="Fira Sans Extra Condensed"/>
              <a:ea typeface="Fira Sans Extra Condensed"/>
              <a:cs typeface="B Titr" panose="00000700000000000000" pitchFamily="2" charset="-78"/>
              <a:sym typeface="Fira Sans Extra Condensed"/>
            </a:endParaRPr>
          </a:p>
        </p:txBody>
      </p:sp>
      <p:sp>
        <p:nvSpPr>
          <p:cNvPr id="36" name="Google Shape;514;p25">
            <a:extLst>
              <a:ext uri="{FF2B5EF4-FFF2-40B4-BE49-F238E27FC236}">
                <a16:creationId xmlns:a16="http://schemas.microsoft.com/office/drawing/2014/main" id="{19CFE40A-75BF-2A77-6164-8FA8495EA2AE}"/>
              </a:ext>
            </a:extLst>
          </p:cNvPr>
          <p:cNvSpPr txBox="1"/>
          <p:nvPr/>
        </p:nvSpPr>
        <p:spPr>
          <a:xfrm>
            <a:off x="8807162" y="5192631"/>
            <a:ext cx="835911" cy="52172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a-IR" sz="2100" b="1" dirty="0">
                <a:solidFill>
                  <a:srgbClr val="0A2250"/>
                </a:solidFill>
                <a:latin typeface="Fira Sans Extra Condensed"/>
                <a:ea typeface="Fira Sans Extra Condensed"/>
                <a:cs typeface="B Titr" panose="00000700000000000000" pitchFamily="2" charset="-78"/>
                <a:sym typeface="Fira Sans Extra Condensed"/>
              </a:rPr>
              <a:t>77%</a:t>
            </a:r>
            <a:endParaRPr sz="2100" b="1" dirty="0">
              <a:solidFill>
                <a:srgbClr val="0A2250"/>
              </a:solidFill>
              <a:latin typeface="Fira Sans Extra Condensed"/>
              <a:ea typeface="Fira Sans Extra Condensed"/>
              <a:cs typeface="B Titr" panose="00000700000000000000" pitchFamily="2" charset="-78"/>
              <a:sym typeface="Fira Sans Extra Condensed"/>
            </a:endParaRPr>
          </a:p>
        </p:txBody>
      </p:sp>
      <p:grpSp>
        <p:nvGrpSpPr>
          <p:cNvPr id="37" name="Google Shape;515;p25">
            <a:extLst>
              <a:ext uri="{FF2B5EF4-FFF2-40B4-BE49-F238E27FC236}">
                <a16:creationId xmlns:a16="http://schemas.microsoft.com/office/drawing/2014/main" id="{2200402A-5CC5-1F33-475D-C19C0BE0D1F0}"/>
              </a:ext>
            </a:extLst>
          </p:cNvPr>
          <p:cNvGrpSpPr/>
          <p:nvPr/>
        </p:nvGrpSpPr>
        <p:grpSpPr>
          <a:xfrm>
            <a:off x="8168517" y="2078217"/>
            <a:ext cx="338691" cy="385358"/>
            <a:chOff x="1529350" y="258825"/>
            <a:chExt cx="423475" cy="481825"/>
          </a:xfrm>
          <a:solidFill>
            <a:srgbClr val="0A2250"/>
          </a:solidFill>
        </p:grpSpPr>
        <p:sp>
          <p:nvSpPr>
            <p:cNvPr id="73" name="Google Shape;516;p25">
              <a:extLst>
                <a:ext uri="{FF2B5EF4-FFF2-40B4-BE49-F238E27FC236}">
                  <a16:creationId xmlns:a16="http://schemas.microsoft.com/office/drawing/2014/main" id="{2B7B6C4D-7A60-4BEC-6C0B-89AF8848C5F2}"/>
                </a:ext>
              </a:extLst>
            </p:cNvPr>
            <p:cNvSpPr/>
            <p:nvPr/>
          </p:nvSpPr>
          <p:spPr>
            <a:xfrm>
              <a:off x="1585800" y="258825"/>
              <a:ext cx="310650" cy="430550"/>
            </a:xfrm>
            <a:custGeom>
              <a:avLst/>
              <a:gdLst/>
              <a:ahLst/>
              <a:cxnLst/>
              <a:rect l="l" t="t" r="r" b="b"/>
              <a:pathLst>
                <a:path w="12426" h="17222" extrusionOk="0">
                  <a:moveTo>
                    <a:pt x="6213" y="3388"/>
                  </a:moveTo>
                  <a:cubicBezTo>
                    <a:pt x="7354" y="3388"/>
                    <a:pt x="8384" y="4074"/>
                    <a:pt x="8821" y="5131"/>
                  </a:cubicBezTo>
                  <a:cubicBezTo>
                    <a:pt x="9257" y="6185"/>
                    <a:pt x="9016" y="7399"/>
                    <a:pt x="8206" y="8206"/>
                  </a:cubicBezTo>
                  <a:cubicBezTo>
                    <a:pt x="7666" y="8748"/>
                    <a:pt x="6945" y="9035"/>
                    <a:pt x="6210" y="9035"/>
                  </a:cubicBezTo>
                  <a:cubicBezTo>
                    <a:pt x="5847" y="9035"/>
                    <a:pt x="5481" y="8965"/>
                    <a:pt x="5132" y="8820"/>
                  </a:cubicBezTo>
                  <a:cubicBezTo>
                    <a:pt x="4075" y="8383"/>
                    <a:pt x="3388" y="7354"/>
                    <a:pt x="3388" y="6212"/>
                  </a:cubicBezTo>
                  <a:cubicBezTo>
                    <a:pt x="3391" y="4652"/>
                    <a:pt x="4653" y="3391"/>
                    <a:pt x="6213" y="3388"/>
                  </a:cubicBezTo>
                  <a:close/>
                  <a:moveTo>
                    <a:pt x="6213" y="0"/>
                  </a:moveTo>
                  <a:cubicBezTo>
                    <a:pt x="2825" y="0"/>
                    <a:pt x="1" y="2728"/>
                    <a:pt x="1" y="6212"/>
                  </a:cubicBezTo>
                  <a:cubicBezTo>
                    <a:pt x="1" y="7537"/>
                    <a:pt x="398" y="8718"/>
                    <a:pt x="1163" y="9826"/>
                  </a:cubicBezTo>
                  <a:lnTo>
                    <a:pt x="5737" y="16959"/>
                  </a:lnTo>
                  <a:cubicBezTo>
                    <a:pt x="5847" y="17134"/>
                    <a:pt x="6029" y="17221"/>
                    <a:pt x="6211" y="17221"/>
                  </a:cubicBezTo>
                  <a:cubicBezTo>
                    <a:pt x="6394" y="17221"/>
                    <a:pt x="6576" y="17134"/>
                    <a:pt x="6686" y="16959"/>
                  </a:cubicBezTo>
                  <a:lnTo>
                    <a:pt x="11278" y="9802"/>
                  </a:lnTo>
                  <a:cubicBezTo>
                    <a:pt x="12025" y="8751"/>
                    <a:pt x="12425" y="7498"/>
                    <a:pt x="12422" y="6212"/>
                  </a:cubicBezTo>
                  <a:cubicBezTo>
                    <a:pt x="12422" y="2786"/>
                    <a:pt x="9637" y="0"/>
                    <a:pt x="62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sp>
          <p:nvSpPr>
            <p:cNvPr id="78" name="Google Shape;517;p25">
              <a:extLst>
                <a:ext uri="{FF2B5EF4-FFF2-40B4-BE49-F238E27FC236}">
                  <a16:creationId xmlns:a16="http://schemas.microsoft.com/office/drawing/2014/main" id="{FD3FEA2E-4EE5-F50C-89A6-AD63686797AB}"/>
                </a:ext>
              </a:extLst>
            </p:cNvPr>
            <p:cNvSpPr/>
            <p:nvPr/>
          </p:nvSpPr>
          <p:spPr>
            <a:xfrm>
              <a:off x="1529350" y="583200"/>
              <a:ext cx="423475" cy="157450"/>
            </a:xfrm>
            <a:custGeom>
              <a:avLst/>
              <a:gdLst/>
              <a:ahLst/>
              <a:cxnLst/>
              <a:rect l="l" t="t" r="r" b="b"/>
              <a:pathLst>
                <a:path w="16939" h="6298" extrusionOk="0">
                  <a:moveTo>
                    <a:pt x="4050" y="1"/>
                  </a:moveTo>
                  <a:cubicBezTo>
                    <a:pt x="1545" y="582"/>
                    <a:pt x="0" y="1642"/>
                    <a:pt x="0" y="2909"/>
                  </a:cubicBezTo>
                  <a:cubicBezTo>
                    <a:pt x="0" y="5111"/>
                    <a:pt x="4364" y="6297"/>
                    <a:pt x="8471" y="6297"/>
                  </a:cubicBezTo>
                  <a:cubicBezTo>
                    <a:pt x="12575" y="6297"/>
                    <a:pt x="16938" y="5111"/>
                    <a:pt x="16938" y="2909"/>
                  </a:cubicBezTo>
                  <a:cubicBezTo>
                    <a:pt x="16938" y="1642"/>
                    <a:pt x="15391" y="579"/>
                    <a:pt x="12882" y="1"/>
                  </a:cubicBezTo>
                  <a:lnTo>
                    <a:pt x="10040" y="4445"/>
                  </a:lnTo>
                  <a:cubicBezTo>
                    <a:pt x="9673" y="5018"/>
                    <a:pt x="9071" y="5305"/>
                    <a:pt x="8469" y="5305"/>
                  </a:cubicBezTo>
                  <a:cubicBezTo>
                    <a:pt x="7867" y="5305"/>
                    <a:pt x="7265" y="5018"/>
                    <a:pt x="6899" y="4445"/>
                  </a:cubicBezTo>
                  <a:lnTo>
                    <a:pt x="405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grpSp>
      <p:grpSp>
        <p:nvGrpSpPr>
          <p:cNvPr id="79" name="Google Shape;518;p25">
            <a:extLst>
              <a:ext uri="{FF2B5EF4-FFF2-40B4-BE49-F238E27FC236}">
                <a16:creationId xmlns:a16="http://schemas.microsoft.com/office/drawing/2014/main" id="{E480B3A0-90CF-C027-A2FA-8C1F1E055D98}"/>
              </a:ext>
            </a:extLst>
          </p:cNvPr>
          <p:cNvGrpSpPr/>
          <p:nvPr/>
        </p:nvGrpSpPr>
        <p:grpSpPr>
          <a:xfrm>
            <a:off x="8138835" y="3136845"/>
            <a:ext cx="398055" cy="386078"/>
            <a:chOff x="3270675" y="841800"/>
            <a:chExt cx="497700" cy="482725"/>
          </a:xfrm>
          <a:solidFill>
            <a:srgbClr val="0A2250"/>
          </a:solidFill>
        </p:grpSpPr>
        <p:sp>
          <p:nvSpPr>
            <p:cNvPr id="80" name="Google Shape;519;p25">
              <a:extLst>
                <a:ext uri="{FF2B5EF4-FFF2-40B4-BE49-F238E27FC236}">
                  <a16:creationId xmlns:a16="http://schemas.microsoft.com/office/drawing/2014/main" id="{779E20DD-1586-89BF-F92F-0BAEDA8D85EC}"/>
                </a:ext>
              </a:extLst>
            </p:cNvPr>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sp>
          <p:nvSpPr>
            <p:cNvPr id="81" name="Google Shape;520;p25">
              <a:extLst>
                <a:ext uri="{FF2B5EF4-FFF2-40B4-BE49-F238E27FC236}">
                  <a16:creationId xmlns:a16="http://schemas.microsoft.com/office/drawing/2014/main" id="{3BC51D09-5D25-F974-635E-F07FCC9F1F94}"/>
                </a:ext>
              </a:extLst>
            </p:cNvPr>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sp>
          <p:nvSpPr>
            <p:cNvPr id="82" name="Google Shape;521;p25">
              <a:extLst>
                <a:ext uri="{FF2B5EF4-FFF2-40B4-BE49-F238E27FC236}">
                  <a16:creationId xmlns:a16="http://schemas.microsoft.com/office/drawing/2014/main" id="{FE9A3C73-0B8C-73D7-A85A-A3011A884D4A}"/>
                </a:ext>
              </a:extLst>
            </p:cNvPr>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grpSp>
      <p:sp>
        <p:nvSpPr>
          <p:cNvPr id="83" name="Google Shape;522;p25">
            <a:extLst>
              <a:ext uri="{FF2B5EF4-FFF2-40B4-BE49-F238E27FC236}">
                <a16:creationId xmlns:a16="http://schemas.microsoft.com/office/drawing/2014/main" id="{E0773019-AA02-BEE6-831F-D3C0E9FB252D}"/>
              </a:ext>
            </a:extLst>
          </p:cNvPr>
          <p:cNvSpPr/>
          <p:nvPr/>
        </p:nvSpPr>
        <p:spPr>
          <a:xfrm>
            <a:off x="8148352" y="5254809"/>
            <a:ext cx="379020" cy="358745"/>
          </a:xfrm>
          <a:custGeom>
            <a:avLst/>
            <a:gdLst/>
            <a:ahLst/>
            <a:cxnLst/>
            <a:rect l="l" t="t" r="r" b="b"/>
            <a:pathLst>
              <a:path w="18956" h="17942" extrusionOk="0">
                <a:moveTo>
                  <a:pt x="6270" y="9375"/>
                </a:moveTo>
                <a:lnTo>
                  <a:pt x="6267" y="16812"/>
                </a:lnTo>
                <a:lnTo>
                  <a:pt x="1130" y="16812"/>
                </a:lnTo>
                <a:lnTo>
                  <a:pt x="1130" y="13545"/>
                </a:lnTo>
                <a:lnTo>
                  <a:pt x="6270" y="9375"/>
                </a:lnTo>
                <a:close/>
                <a:moveTo>
                  <a:pt x="7399" y="9116"/>
                </a:moveTo>
                <a:lnTo>
                  <a:pt x="12103" y="11534"/>
                </a:lnTo>
                <a:lnTo>
                  <a:pt x="12100" y="16812"/>
                </a:lnTo>
                <a:lnTo>
                  <a:pt x="7399" y="16812"/>
                </a:lnTo>
                <a:lnTo>
                  <a:pt x="7399" y="9116"/>
                </a:lnTo>
                <a:close/>
                <a:moveTo>
                  <a:pt x="564" y="1"/>
                </a:moveTo>
                <a:cubicBezTo>
                  <a:pt x="251" y="1"/>
                  <a:pt x="1" y="254"/>
                  <a:pt x="1" y="564"/>
                </a:cubicBezTo>
                <a:lnTo>
                  <a:pt x="1" y="13274"/>
                </a:lnTo>
                <a:lnTo>
                  <a:pt x="1" y="17376"/>
                </a:lnTo>
                <a:cubicBezTo>
                  <a:pt x="1" y="17689"/>
                  <a:pt x="251" y="17942"/>
                  <a:pt x="564" y="17942"/>
                </a:cubicBezTo>
                <a:lnTo>
                  <a:pt x="18324" y="17942"/>
                </a:lnTo>
                <a:cubicBezTo>
                  <a:pt x="18637" y="17942"/>
                  <a:pt x="18890" y="17689"/>
                  <a:pt x="18890" y="17376"/>
                </a:cubicBezTo>
                <a:cubicBezTo>
                  <a:pt x="18890" y="17062"/>
                  <a:pt x="18637" y="16812"/>
                  <a:pt x="18324" y="16812"/>
                </a:cubicBezTo>
                <a:lnTo>
                  <a:pt x="13232" y="16812"/>
                </a:lnTo>
                <a:lnTo>
                  <a:pt x="13232" y="11425"/>
                </a:lnTo>
                <a:lnTo>
                  <a:pt x="16210" y="8444"/>
                </a:lnTo>
                <a:lnTo>
                  <a:pt x="17400" y="9634"/>
                </a:lnTo>
                <a:cubicBezTo>
                  <a:pt x="17514" y="9748"/>
                  <a:pt x="17656" y="9799"/>
                  <a:pt x="17796" y="9799"/>
                </a:cubicBezTo>
                <a:cubicBezTo>
                  <a:pt x="18059" y="9799"/>
                  <a:pt x="18314" y="9616"/>
                  <a:pt x="18357" y="9317"/>
                </a:cubicBezTo>
                <a:lnTo>
                  <a:pt x="18905" y="5592"/>
                </a:lnTo>
                <a:cubicBezTo>
                  <a:pt x="18955" y="5247"/>
                  <a:pt x="18683" y="4948"/>
                  <a:pt x="18347" y="4948"/>
                </a:cubicBezTo>
                <a:cubicBezTo>
                  <a:pt x="18320" y="4948"/>
                  <a:pt x="18292" y="4950"/>
                  <a:pt x="18264" y="4954"/>
                </a:cubicBezTo>
                <a:lnTo>
                  <a:pt x="14539" y="5502"/>
                </a:lnTo>
                <a:cubicBezTo>
                  <a:pt x="14078" y="5568"/>
                  <a:pt x="13895" y="6132"/>
                  <a:pt x="14223" y="6460"/>
                </a:cubicBezTo>
                <a:lnTo>
                  <a:pt x="15412" y="7649"/>
                </a:lnTo>
                <a:lnTo>
                  <a:pt x="12558" y="10501"/>
                </a:lnTo>
                <a:lnTo>
                  <a:pt x="7092" y="7688"/>
                </a:lnTo>
                <a:lnTo>
                  <a:pt x="7059" y="7673"/>
                </a:lnTo>
                <a:lnTo>
                  <a:pt x="7044" y="7667"/>
                </a:lnTo>
                <a:cubicBezTo>
                  <a:pt x="7032" y="7661"/>
                  <a:pt x="7020" y="7658"/>
                  <a:pt x="7008" y="7655"/>
                </a:cubicBezTo>
                <a:cubicBezTo>
                  <a:pt x="7002" y="7652"/>
                  <a:pt x="6996" y="7649"/>
                  <a:pt x="6990" y="7649"/>
                </a:cubicBezTo>
                <a:lnTo>
                  <a:pt x="6957" y="7640"/>
                </a:lnTo>
                <a:lnTo>
                  <a:pt x="6942" y="7637"/>
                </a:lnTo>
                <a:cubicBezTo>
                  <a:pt x="6926" y="7634"/>
                  <a:pt x="6908" y="7631"/>
                  <a:pt x="6893" y="7628"/>
                </a:cubicBezTo>
                <a:lnTo>
                  <a:pt x="6770" y="7628"/>
                </a:lnTo>
                <a:cubicBezTo>
                  <a:pt x="6758" y="7631"/>
                  <a:pt x="6743" y="7634"/>
                  <a:pt x="6728" y="7637"/>
                </a:cubicBezTo>
                <a:lnTo>
                  <a:pt x="6710" y="7640"/>
                </a:lnTo>
                <a:lnTo>
                  <a:pt x="6680" y="7649"/>
                </a:lnTo>
                <a:lnTo>
                  <a:pt x="6658" y="7652"/>
                </a:lnTo>
                <a:cubicBezTo>
                  <a:pt x="6646" y="7658"/>
                  <a:pt x="6631" y="7664"/>
                  <a:pt x="6616" y="7670"/>
                </a:cubicBezTo>
                <a:cubicBezTo>
                  <a:pt x="6610" y="7670"/>
                  <a:pt x="6607" y="7673"/>
                  <a:pt x="6601" y="7676"/>
                </a:cubicBezTo>
                <a:cubicBezTo>
                  <a:pt x="6595" y="7679"/>
                  <a:pt x="6583" y="7685"/>
                  <a:pt x="6574" y="7688"/>
                </a:cubicBezTo>
                <a:lnTo>
                  <a:pt x="6556" y="7700"/>
                </a:lnTo>
                <a:cubicBezTo>
                  <a:pt x="6547" y="7703"/>
                  <a:pt x="6538" y="7709"/>
                  <a:pt x="6529" y="7715"/>
                </a:cubicBezTo>
                <a:lnTo>
                  <a:pt x="6514" y="7724"/>
                </a:lnTo>
                <a:cubicBezTo>
                  <a:pt x="6502" y="7733"/>
                  <a:pt x="6490" y="7743"/>
                  <a:pt x="6475" y="7752"/>
                </a:cubicBezTo>
                <a:lnTo>
                  <a:pt x="6475" y="7755"/>
                </a:lnTo>
                <a:lnTo>
                  <a:pt x="1130" y="12091"/>
                </a:lnTo>
                <a:lnTo>
                  <a:pt x="1130" y="564"/>
                </a:lnTo>
                <a:cubicBezTo>
                  <a:pt x="1130" y="254"/>
                  <a:pt x="877" y="1"/>
                  <a:pt x="564" y="1"/>
                </a:cubicBezTo>
                <a:close/>
              </a:path>
            </a:pathLst>
          </a:custGeom>
          <a:solidFill>
            <a:srgbClr val="0A2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grpSp>
        <p:nvGrpSpPr>
          <p:cNvPr id="84" name="Google Shape;523;p25">
            <a:extLst>
              <a:ext uri="{FF2B5EF4-FFF2-40B4-BE49-F238E27FC236}">
                <a16:creationId xmlns:a16="http://schemas.microsoft.com/office/drawing/2014/main" id="{18F2A494-DFD4-C94E-123F-80517C017C4E}"/>
              </a:ext>
            </a:extLst>
          </p:cNvPr>
          <p:cNvGrpSpPr/>
          <p:nvPr/>
        </p:nvGrpSpPr>
        <p:grpSpPr>
          <a:xfrm>
            <a:off x="8247537" y="4196191"/>
            <a:ext cx="180653" cy="385358"/>
            <a:chOff x="4584850" y="4399275"/>
            <a:chExt cx="225875" cy="481825"/>
          </a:xfrm>
          <a:solidFill>
            <a:srgbClr val="0A2250"/>
          </a:solidFill>
        </p:grpSpPr>
        <p:sp>
          <p:nvSpPr>
            <p:cNvPr id="85" name="Google Shape;524;p25">
              <a:extLst>
                <a:ext uri="{FF2B5EF4-FFF2-40B4-BE49-F238E27FC236}">
                  <a16:creationId xmlns:a16="http://schemas.microsoft.com/office/drawing/2014/main" id="{2B2E2FBA-AD8B-0F2F-D758-9BCA8D4ABBE3}"/>
                </a:ext>
              </a:extLst>
            </p:cNvPr>
            <p:cNvSpPr/>
            <p:nvPr/>
          </p:nvSpPr>
          <p:spPr>
            <a:xfrm>
              <a:off x="4655400" y="4399275"/>
              <a:ext cx="84700" cy="84725"/>
            </a:xfrm>
            <a:custGeom>
              <a:avLst/>
              <a:gdLst/>
              <a:ahLst/>
              <a:cxnLst/>
              <a:rect l="l" t="t" r="r" b="b"/>
              <a:pathLst>
                <a:path w="3388" h="3389" extrusionOk="0">
                  <a:moveTo>
                    <a:pt x="1696" y="1"/>
                  </a:moveTo>
                  <a:cubicBezTo>
                    <a:pt x="759" y="1"/>
                    <a:pt x="0" y="760"/>
                    <a:pt x="0" y="1696"/>
                  </a:cubicBezTo>
                  <a:cubicBezTo>
                    <a:pt x="0" y="2630"/>
                    <a:pt x="759" y="3389"/>
                    <a:pt x="1696" y="3389"/>
                  </a:cubicBezTo>
                  <a:cubicBezTo>
                    <a:pt x="2629" y="3389"/>
                    <a:pt x="3388" y="2630"/>
                    <a:pt x="3388" y="1696"/>
                  </a:cubicBezTo>
                  <a:cubicBezTo>
                    <a:pt x="3388" y="760"/>
                    <a:pt x="2629" y="1"/>
                    <a:pt x="16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sp>
          <p:nvSpPr>
            <p:cNvPr id="86" name="Google Shape;525;p25">
              <a:extLst>
                <a:ext uri="{FF2B5EF4-FFF2-40B4-BE49-F238E27FC236}">
                  <a16:creationId xmlns:a16="http://schemas.microsoft.com/office/drawing/2014/main" id="{581EE775-8FB9-77F3-E39C-C046088CE978}"/>
                </a:ext>
              </a:extLst>
            </p:cNvPr>
            <p:cNvSpPr/>
            <p:nvPr/>
          </p:nvSpPr>
          <p:spPr>
            <a:xfrm>
              <a:off x="4584850" y="4512200"/>
              <a:ext cx="225875" cy="368900"/>
            </a:xfrm>
            <a:custGeom>
              <a:avLst/>
              <a:gdLst/>
              <a:ahLst/>
              <a:cxnLst/>
              <a:rect l="l" t="t" r="r" b="b"/>
              <a:pathLst>
                <a:path w="9035" h="14756" extrusionOk="0">
                  <a:moveTo>
                    <a:pt x="2259" y="1"/>
                  </a:moveTo>
                  <a:cubicBezTo>
                    <a:pt x="1013" y="1"/>
                    <a:pt x="1" y="1052"/>
                    <a:pt x="1" y="2298"/>
                  </a:cubicBezTo>
                  <a:lnTo>
                    <a:pt x="1" y="5686"/>
                  </a:lnTo>
                  <a:cubicBezTo>
                    <a:pt x="1" y="6280"/>
                    <a:pt x="414" y="6792"/>
                    <a:pt x="1106" y="6792"/>
                  </a:cubicBezTo>
                  <a:cubicBezTo>
                    <a:pt x="1284" y="6792"/>
                    <a:pt x="1480" y="6758"/>
                    <a:pt x="1693" y="6683"/>
                  </a:cubicBezTo>
                  <a:lnTo>
                    <a:pt x="1693" y="13627"/>
                  </a:lnTo>
                  <a:cubicBezTo>
                    <a:pt x="1693" y="14250"/>
                    <a:pt x="2199" y="14756"/>
                    <a:pt x="2822" y="14756"/>
                  </a:cubicBezTo>
                  <a:cubicBezTo>
                    <a:pt x="3446" y="14756"/>
                    <a:pt x="3952" y="14250"/>
                    <a:pt x="3952" y="13627"/>
                  </a:cubicBezTo>
                  <a:lnTo>
                    <a:pt x="3952" y="9637"/>
                  </a:lnTo>
                  <a:cubicBezTo>
                    <a:pt x="3952" y="9324"/>
                    <a:pt x="4204" y="9074"/>
                    <a:pt x="4518" y="9074"/>
                  </a:cubicBezTo>
                  <a:cubicBezTo>
                    <a:pt x="4828" y="9074"/>
                    <a:pt x="5081" y="9324"/>
                    <a:pt x="5081" y="9637"/>
                  </a:cubicBezTo>
                  <a:lnTo>
                    <a:pt x="5081" y="13627"/>
                  </a:lnTo>
                  <a:cubicBezTo>
                    <a:pt x="5081" y="14250"/>
                    <a:pt x="5587" y="14756"/>
                    <a:pt x="6210" y="14756"/>
                  </a:cubicBezTo>
                  <a:cubicBezTo>
                    <a:pt x="6833" y="14756"/>
                    <a:pt x="7339" y="14250"/>
                    <a:pt x="7339" y="13627"/>
                  </a:cubicBezTo>
                  <a:lnTo>
                    <a:pt x="7339" y="6683"/>
                  </a:lnTo>
                  <a:cubicBezTo>
                    <a:pt x="7552" y="6758"/>
                    <a:pt x="7749" y="6792"/>
                    <a:pt x="7927" y="6792"/>
                  </a:cubicBezTo>
                  <a:cubicBezTo>
                    <a:pt x="8619" y="6792"/>
                    <a:pt x="9035" y="6280"/>
                    <a:pt x="9035" y="5686"/>
                  </a:cubicBezTo>
                  <a:lnTo>
                    <a:pt x="9035" y="2298"/>
                  </a:lnTo>
                  <a:cubicBezTo>
                    <a:pt x="9035" y="1052"/>
                    <a:pt x="8020" y="1"/>
                    <a:pt x="677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A2250"/>
                </a:solidFill>
              </a:endParaRPr>
            </a:p>
          </p:txBody>
        </p:sp>
      </p:grpSp>
      <p:sp>
        <p:nvSpPr>
          <p:cNvPr id="88" name="Google Shape;483;p25">
            <a:extLst>
              <a:ext uri="{FF2B5EF4-FFF2-40B4-BE49-F238E27FC236}">
                <a16:creationId xmlns:a16="http://schemas.microsoft.com/office/drawing/2014/main" id="{E75FB674-66F8-CC4D-85B6-AFBE8577C182}"/>
              </a:ext>
            </a:extLst>
          </p:cNvPr>
          <p:cNvSpPr txBox="1"/>
          <p:nvPr/>
        </p:nvSpPr>
        <p:spPr>
          <a:xfrm>
            <a:off x="1660012" y="3820035"/>
            <a:ext cx="484235" cy="524446"/>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fa-IR" sz="2100" b="1" dirty="0">
                <a:solidFill>
                  <a:schemeClr val="bg1"/>
                </a:solidFill>
                <a:latin typeface="Fira Sans Extra Condensed"/>
                <a:ea typeface="Fira Sans Extra Condensed"/>
                <a:cs typeface="B Titr" panose="00000700000000000000" pitchFamily="2" charset="-78"/>
                <a:sym typeface="Fira Sans Extra Condensed"/>
              </a:rPr>
              <a:t>4</a:t>
            </a:r>
            <a:endParaRPr sz="2100" b="1" dirty="0">
              <a:solidFill>
                <a:schemeClr val="bg1"/>
              </a:solidFill>
              <a:latin typeface="Fira Sans Extra Condensed"/>
              <a:ea typeface="Fira Sans Extra Condensed"/>
              <a:cs typeface="B Titr" panose="00000700000000000000" pitchFamily="2" charset="-78"/>
              <a:sym typeface="Fira Sans Extra Condensed"/>
            </a:endParaRPr>
          </a:p>
        </p:txBody>
      </p:sp>
      <p:sp>
        <p:nvSpPr>
          <p:cNvPr id="89" name="Google Shape;488;p25">
            <a:extLst>
              <a:ext uri="{FF2B5EF4-FFF2-40B4-BE49-F238E27FC236}">
                <a16:creationId xmlns:a16="http://schemas.microsoft.com/office/drawing/2014/main" id="{0C79F4E9-8DB2-5A3B-65A9-352F68CB5DA0}"/>
              </a:ext>
            </a:extLst>
          </p:cNvPr>
          <p:cNvSpPr txBox="1"/>
          <p:nvPr/>
        </p:nvSpPr>
        <p:spPr>
          <a:xfrm>
            <a:off x="1660012" y="1764733"/>
            <a:ext cx="484235" cy="504681"/>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fa-IR" sz="2100" b="1" dirty="0">
                <a:solidFill>
                  <a:schemeClr val="bg1"/>
                </a:solidFill>
                <a:latin typeface="Fira Sans Extra Condensed"/>
                <a:ea typeface="Fira Sans Extra Condensed"/>
                <a:cs typeface="B Titr" panose="00000700000000000000" pitchFamily="2" charset="-78"/>
                <a:sym typeface="Fira Sans Extra Condensed"/>
              </a:rPr>
              <a:t>1</a:t>
            </a:r>
            <a:endParaRPr sz="2100" b="1" dirty="0">
              <a:solidFill>
                <a:schemeClr val="bg1"/>
              </a:solidFill>
              <a:latin typeface="Fira Sans Extra Condensed"/>
              <a:ea typeface="Fira Sans Extra Condensed"/>
              <a:cs typeface="B Titr" panose="00000700000000000000" pitchFamily="2" charset="-78"/>
              <a:sym typeface="Fira Sans Extra Condensed"/>
            </a:endParaRPr>
          </a:p>
        </p:txBody>
      </p:sp>
      <p:sp>
        <p:nvSpPr>
          <p:cNvPr id="90" name="Google Shape;493;p25">
            <a:extLst>
              <a:ext uri="{FF2B5EF4-FFF2-40B4-BE49-F238E27FC236}">
                <a16:creationId xmlns:a16="http://schemas.microsoft.com/office/drawing/2014/main" id="{FB12993C-F7DA-A9D8-7021-9351A42643F0}"/>
              </a:ext>
            </a:extLst>
          </p:cNvPr>
          <p:cNvSpPr txBox="1"/>
          <p:nvPr/>
        </p:nvSpPr>
        <p:spPr>
          <a:xfrm>
            <a:off x="1660012" y="2437783"/>
            <a:ext cx="484235" cy="524446"/>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fa-IR" sz="2100" b="1" dirty="0">
                <a:solidFill>
                  <a:schemeClr val="bg1"/>
                </a:solidFill>
                <a:latin typeface="Fira Sans Extra Condensed"/>
                <a:ea typeface="Fira Sans Extra Condensed"/>
                <a:cs typeface="B Titr" panose="00000700000000000000" pitchFamily="2" charset="-78"/>
                <a:sym typeface="Fira Sans Extra Condensed"/>
              </a:rPr>
              <a:t>2</a:t>
            </a:r>
            <a:endParaRPr sz="2100" b="1" dirty="0">
              <a:solidFill>
                <a:schemeClr val="bg1"/>
              </a:solidFill>
              <a:latin typeface="Fira Sans Extra Condensed"/>
              <a:ea typeface="Fira Sans Extra Condensed"/>
              <a:cs typeface="B Titr" panose="00000700000000000000" pitchFamily="2" charset="-78"/>
              <a:sym typeface="Fira Sans Extra Condensed"/>
            </a:endParaRPr>
          </a:p>
        </p:txBody>
      </p:sp>
      <p:sp>
        <p:nvSpPr>
          <p:cNvPr id="91" name="Google Shape;498;p25">
            <a:extLst>
              <a:ext uri="{FF2B5EF4-FFF2-40B4-BE49-F238E27FC236}">
                <a16:creationId xmlns:a16="http://schemas.microsoft.com/office/drawing/2014/main" id="{F0614187-CA54-725C-BB58-85CA6E3C81E5}"/>
              </a:ext>
            </a:extLst>
          </p:cNvPr>
          <p:cNvSpPr txBox="1"/>
          <p:nvPr/>
        </p:nvSpPr>
        <p:spPr>
          <a:xfrm>
            <a:off x="1660012" y="3138181"/>
            <a:ext cx="484235" cy="521379"/>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fa-IR" sz="2100" b="1" dirty="0">
                <a:solidFill>
                  <a:schemeClr val="bg1"/>
                </a:solidFill>
                <a:latin typeface="Fira Sans Extra Condensed"/>
                <a:ea typeface="Fira Sans Extra Condensed"/>
                <a:cs typeface="B Titr" panose="00000700000000000000" pitchFamily="2" charset="-78"/>
                <a:sym typeface="Fira Sans Extra Condensed"/>
              </a:rPr>
              <a:t>3</a:t>
            </a:r>
            <a:endParaRPr sz="2100" b="1" dirty="0">
              <a:solidFill>
                <a:schemeClr val="bg1"/>
              </a:solidFill>
              <a:latin typeface="Fira Sans Extra Condensed"/>
              <a:ea typeface="Fira Sans Extra Condensed"/>
              <a:cs typeface="B Titr" panose="00000700000000000000" pitchFamily="2" charset="-78"/>
              <a:sym typeface="Fira Sans Extra Condensed"/>
            </a:endParaRPr>
          </a:p>
        </p:txBody>
      </p:sp>
      <p:sp>
        <p:nvSpPr>
          <p:cNvPr id="12" name="TextBox 11">
            <a:extLst>
              <a:ext uri="{FF2B5EF4-FFF2-40B4-BE49-F238E27FC236}">
                <a16:creationId xmlns:a16="http://schemas.microsoft.com/office/drawing/2014/main" id="{B058D974-3857-14B7-FDB1-85FC5C92C2BD}"/>
              </a:ext>
            </a:extLst>
          </p:cNvPr>
          <p:cNvSpPr txBox="1"/>
          <p:nvPr/>
        </p:nvSpPr>
        <p:spPr>
          <a:xfrm>
            <a:off x="5179218" y="4567896"/>
            <a:ext cx="1921456"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5" name="TextBox 14">
            <a:extLst>
              <a:ext uri="{FF2B5EF4-FFF2-40B4-BE49-F238E27FC236}">
                <a16:creationId xmlns:a16="http://schemas.microsoft.com/office/drawing/2014/main" id="{C7AED081-9058-C0E6-2F93-4AE90A2B66E6}"/>
              </a:ext>
            </a:extLst>
          </p:cNvPr>
          <p:cNvSpPr txBox="1"/>
          <p:nvPr/>
        </p:nvSpPr>
        <p:spPr>
          <a:xfrm>
            <a:off x="3117014" y="4593473"/>
            <a:ext cx="1921456"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20" name="TextBox 19">
            <a:extLst>
              <a:ext uri="{FF2B5EF4-FFF2-40B4-BE49-F238E27FC236}">
                <a16:creationId xmlns:a16="http://schemas.microsoft.com/office/drawing/2014/main" id="{6732B06C-4CC7-E8D0-A3B7-F00474984212}"/>
              </a:ext>
            </a:extLst>
          </p:cNvPr>
          <p:cNvSpPr txBox="1"/>
          <p:nvPr/>
        </p:nvSpPr>
        <p:spPr>
          <a:xfrm>
            <a:off x="1054811" y="4580208"/>
            <a:ext cx="1921456" cy="1727396"/>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31" name="TextBox 30">
            <a:extLst>
              <a:ext uri="{FF2B5EF4-FFF2-40B4-BE49-F238E27FC236}">
                <a16:creationId xmlns:a16="http://schemas.microsoft.com/office/drawing/2014/main" id="{5AD31145-EAEA-0F3D-73D1-C34B987649FB}"/>
              </a:ext>
            </a:extLst>
          </p:cNvPr>
          <p:cNvSpPr txBox="1"/>
          <p:nvPr/>
        </p:nvSpPr>
        <p:spPr>
          <a:xfrm>
            <a:off x="9477986" y="1968526"/>
            <a:ext cx="1303952" cy="473206"/>
          </a:xfrm>
          <a:prstGeom prst="rect">
            <a:avLst/>
          </a:prstGeom>
          <a:noFill/>
        </p:spPr>
        <p:txBody>
          <a:bodyPr wrap="square">
            <a:spAutoFit/>
          </a:bodyPr>
          <a:lstStyle/>
          <a:p>
            <a:pPr algn="ctr" rtl="1">
              <a:lnSpc>
                <a:spcPct val="150000"/>
              </a:lnSpc>
            </a:pPr>
            <a:r>
              <a:rPr lang="fa-IR" sz="1800" b="1" dirty="0">
                <a:solidFill>
                  <a:srgbClr val="0D2B67"/>
                </a:solidFill>
                <a:latin typeface="Kalameh" pitchFamily="2" charset="-78"/>
                <a:cs typeface="B Titr" panose="00000700000000000000" pitchFamily="2" charset="-78"/>
              </a:rPr>
              <a:t>تیتر عنوان</a:t>
            </a:r>
          </a:p>
        </p:txBody>
      </p:sp>
      <p:sp>
        <p:nvSpPr>
          <p:cNvPr id="38" name="TextBox 37">
            <a:extLst>
              <a:ext uri="{FF2B5EF4-FFF2-40B4-BE49-F238E27FC236}">
                <a16:creationId xmlns:a16="http://schemas.microsoft.com/office/drawing/2014/main" id="{BDF10353-3705-582D-2850-6F1D298460C9}"/>
              </a:ext>
            </a:extLst>
          </p:cNvPr>
          <p:cNvSpPr txBox="1"/>
          <p:nvPr/>
        </p:nvSpPr>
        <p:spPr>
          <a:xfrm>
            <a:off x="9539051" y="3008304"/>
            <a:ext cx="1303952" cy="473206"/>
          </a:xfrm>
          <a:prstGeom prst="rect">
            <a:avLst/>
          </a:prstGeom>
          <a:noFill/>
        </p:spPr>
        <p:txBody>
          <a:bodyPr wrap="square">
            <a:spAutoFit/>
          </a:bodyPr>
          <a:lstStyle/>
          <a:p>
            <a:pPr algn="ctr" rtl="1">
              <a:lnSpc>
                <a:spcPct val="150000"/>
              </a:lnSpc>
            </a:pPr>
            <a:r>
              <a:rPr lang="fa-IR" sz="1800" b="1" dirty="0">
                <a:solidFill>
                  <a:srgbClr val="0D2B67"/>
                </a:solidFill>
                <a:latin typeface="Kalameh" pitchFamily="2" charset="-78"/>
                <a:cs typeface="B Titr" panose="00000700000000000000" pitchFamily="2" charset="-78"/>
              </a:rPr>
              <a:t>تیتر عنوان</a:t>
            </a:r>
          </a:p>
        </p:txBody>
      </p:sp>
      <p:sp>
        <p:nvSpPr>
          <p:cNvPr id="41" name="TextBox 40">
            <a:extLst>
              <a:ext uri="{FF2B5EF4-FFF2-40B4-BE49-F238E27FC236}">
                <a16:creationId xmlns:a16="http://schemas.microsoft.com/office/drawing/2014/main" id="{7E9F64F6-EC11-D727-8B00-54731860CC08}"/>
              </a:ext>
            </a:extLst>
          </p:cNvPr>
          <p:cNvSpPr txBox="1"/>
          <p:nvPr/>
        </p:nvSpPr>
        <p:spPr>
          <a:xfrm>
            <a:off x="9525471" y="4073235"/>
            <a:ext cx="1303952" cy="473206"/>
          </a:xfrm>
          <a:prstGeom prst="rect">
            <a:avLst/>
          </a:prstGeom>
          <a:noFill/>
        </p:spPr>
        <p:txBody>
          <a:bodyPr wrap="square">
            <a:spAutoFit/>
          </a:bodyPr>
          <a:lstStyle/>
          <a:p>
            <a:pPr algn="ctr" rtl="1">
              <a:lnSpc>
                <a:spcPct val="150000"/>
              </a:lnSpc>
            </a:pPr>
            <a:r>
              <a:rPr lang="fa-IR" sz="1800" b="1" dirty="0">
                <a:solidFill>
                  <a:srgbClr val="0D2B67"/>
                </a:solidFill>
                <a:latin typeface="Kalameh" pitchFamily="2" charset="-78"/>
                <a:cs typeface="B Titr" panose="00000700000000000000" pitchFamily="2" charset="-78"/>
              </a:rPr>
              <a:t>تیتر عنوان</a:t>
            </a:r>
          </a:p>
        </p:txBody>
      </p:sp>
      <p:sp>
        <p:nvSpPr>
          <p:cNvPr id="44" name="TextBox 43">
            <a:extLst>
              <a:ext uri="{FF2B5EF4-FFF2-40B4-BE49-F238E27FC236}">
                <a16:creationId xmlns:a16="http://schemas.microsoft.com/office/drawing/2014/main" id="{305E4BFB-5003-3640-6243-A70D405FFDE6}"/>
              </a:ext>
            </a:extLst>
          </p:cNvPr>
          <p:cNvSpPr txBox="1"/>
          <p:nvPr/>
        </p:nvSpPr>
        <p:spPr>
          <a:xfrm>
            <a:off x="9539051" y="5140348"/>
            <a:ext cx="1303952" cy="473206"/>
          </a:xfrm>
          <a:prstGeom prst="rect">
            <a:avLst/>
          </a:prstGeom>
          <a:noFill/>
        </p:spPr>
        <p:txBody>
          <a:bodyPr wrap="square">
            <a:spAutoFit/>
          </a:bodyPr>
          <a:lstStyle/>
          <a:p>
            <a:pPr algn="ctr" rtl="1">
              <a:lnSpc>
                <a:spcPct val="150000"/>
              </a:lnSpc>
            </a:pPr>
            <a:r>
              <a:rPr lang="fa-IR" sz="1800" b="1" dirty="0">
                <a:solidFill>
                  <a:srgbClr val="0D2B67"/>
                </a:solidFill>
                <a:latin typeface="Kalameh" pitchFamily="2" charset="-78"/>
                <a:cs typeface="B Titr" panose="00000700000000000000" pitchFamily="2" charset="-78"/>
              </a:rPr>
              <a:t>تیتر عنوان</a:t>
            </a:r>
          </a:p>
        </p:txBody>
      </p:sp>
    </p:spTree>
    <p:extLst>
      <p:ext uri="{BB962C8B-B14F-4D97-AF65-F5344CB8AC3E}">
        <p14:creationId xmlns:p14="http://schemas.microsoft.com/office/powerpoint/2010/main" val="4166665731"/>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wipe(left)">
                                      <p:cBhvr>
                                        <p:cTn id="55" dur="500"/>
                                        <p:tgtEl>
                                          <p:spTgt spid="8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wipe(left)">
                                      <p:cBhvr>
                                        <p:cTn id="58" dur="500"/>
                                        <p:tgtEl>
                                          <p:spTgt spid="8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left)">
                                      <p:cBhvr>
                                        <p:cTn id="61" dur="500"/>
                                        <p:tgtEl>
                                          <p:spTgt spid="9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1"/>
                                        </p:tgtEl>
                                        <p:attrNameLst>
                                          <p:attrName>style.visibility</p:attrName>
                                        </p:attrNameLst>
                                      </p:cBhvr>
                                      <p:to>
                                        <p:strVal val="visible"/>
                                      </p:to>
                                    </p:set>
                                    <p:animEffect transition="in" filter="wipe(left)">
                                      <p:cBhvr>
                                        <p:cTn id="64" dur="500"/>
                                        <p:tgtEl>
                                          <p:spTgt spid="91"/>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1000"/>
                                        <p:tgtEl>
                                          <p:spTgt spid="3"/>
                                        </p:tgtEl>
                                      </p:cBhvr>
                                    </p:animEffect>
                                    <p:anim calcmode="lin" valueType="num">
                                      <p:cBhvr>
                                        <p:cTn id="70" dur="1000" fill="hold"/>
                                        <p:tgtEl>
                                          <p:spTgt spid="3"/>
                                        </p:tgtEl>
                                        <p:attrNameLst>
                                          <p:attrName>ppt_x</p:attrName>
                                        </p:attrNameLst>
                                      </p:cBhvr>
                                      <p:tavLst>
                                        <p:tav tm="0">
                                          <p:val>
                                            <p:strVal val="#ppt_x"/>
                                          </p:val>
                                        </p:tav>
                                        <p:tav tm="100000">
                                          <p:val>
                                            <p:strVal val="#ppt_x"/>
                                          </p:val>
                                        </p:tav>
                                      </p:tavLst>
                                    </p:anim>
                                    <p:anim calcmode="lin" valueType="num">
                                      <p:cBhvr>
                                        <p:cTn id="71" dur="1000" fill="hold"/>
                                        <p:tgtEl>
                                          <p:spTgt spid="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fade">
                                      <p:cBhvr>
                                        <p:cTn id="74" dur="1000"/>
                                        <p:tgtEl>
                                          <p:spTgt spid="7"/>
                                        </p:tgtEl>
                                      </p:cBhvr>
                                    </p:animEffect>
                                    <p:anim calcmode="lin" valueType="num">
                                      <p:cBhvr>
                                        <p:cTn id="75" dur="1000" fill="hold"/>
                                        <p:tgtEl>
                                          <p:spTgt spid="7"/>
                                        </p:tgtEl>
                                        <p:attrNameLst>
                                          <p:attrName>ppt_x</p:attrName>
                                        </p:attrNameLst>
                                      </p:cBhvr>
                                      <p:tavLst>
                                        <p:tav tm="0">
                                          <p:val>
                                            <p:strVal val="#ppt_x"/>
                                          </p:val>
                                        </p:tav>
                                        <p:tav tm="100000">
                                          <p:val>
                                            <p:strVal val="#ppt_x"/>
                                          </p:val>
                                        </p:tav>
                                      </p:tavLst>
                                    </p:anim>
                                    <p:anim calcmode="lin" valueType="num">
                                      <p:cBhvr>
                                        <p:cTn id="76" dur="1000" fill="hold"/>
                                        <p:tgtEl>
                                          <p:spTgt spid="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1000"/>
                                        <p:tgtEl>
                                          <p:spTgt spid="8"/>
                                        </p:tgtEl>
                                      </p:cBhvr>
                                    </p:animEffect>
                                    <p:anim calcmode="lin" valueType="num">
                                      <p:cBhvr>
                                        <p:cTn id="80" dur="1000" fill="hold"/>
                                        <p:tgtEl>
                                          <p:spTgt spid="8"/>
                                        </p:tgtEl>
                                        <p:attrNameLst>
                                          <p:attrName>ppt_x</p:attrName>
                                        </p:attrNameLst>
                                      </p:cBhvr>
                                      <p:tavLst>
                                        <p:tav tm="0">
                                          <p:val>
                                            <p:strVal val="#ppt_x"/>
                                          </p:val>
                                        </p:tav>
                                        <p:tav tm="100000">
                                          <p:val>
                                            <p:strVal val="#ppt_x"/>
                                          </p:val>
                                        </p:tav>
                                      </p:tavLst>
                                    </p:anim>
                                    <p:anim calcmode="lin" valueType="num">
                                      <p:cBhvr>
                                        <p:cTn id="81" dur="1000" fill="hold"/>
                                        <p:tgtEl>
                                          <p:spTgt spid="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1000"/>
                                        <p:tgtEl>
                                          <p:spTgt spid="9"/>
                                        </p:tgtEl>
                                      </p:cBhvr>
                                    </p:animEffect>
                                    <p:anim calcmode="lin" valueType="num">
                                      <p:cBhvr>
                                        <p:cTn id="85" dur="1000" fill="hold"/>
                                        <p:tgtEl>
                                          <p:spTgt spid="9"/>
                                        </p:tgtEl>
                                        <p:attrNameLst>
                                          <p:attrName>ppt_x</p:attrName>
                                        </p:attrNameLst>
                                      </p:cBhvr>
                                      <p:tavLst>
                                        <p:tav tm="0">
                                          <p:val>
                                            <p:strVal val="#ppt_x"/>
                                          </p:val>
                                        </p:tav>
                                        <p:tav tm="100000">
                                          <p:val>
                                            <p:strVal val="#ppt_x"/>
                                          </p:val>
                                        </p:tav>
                                      </p:tavLst>
                                    </p:anim>
                                    <p:anim calcmode="lin" valueType="num">
                                      <p:cBhvr>
                                        <p:cTn id="86" dur="1000" fill="hold"/>
                                        <p:tgtEl>
                                          <p:spTgt spid="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1000"/>
                                        <p:tgtEl>
                                          <p:spTgt spid="32"/>
                                        </p:tgtEl>
                                      </p:cBhvr>
                                    </p:animEffect>
                                    <p:anim calcmode="lin" valueType="num">
                                      <p:cBhvr>
                                        <p:cTn id="90" dur="1000" fill="hold"/>
                                        <p:tgtEl>
                                          <p:spTgt spid="32"/>
                                        </p:tgtEl>
                                        <p:attrNameLst>
                                          <p:attrName>ppt_x</p:attrName>
                                        </p:attrNameLst>
                                      </p:cBhvr>
                                      <p:tavLst>
                                        <p:tav tm="0">
                                          <p:val>
                                            <p:strVal val="#ppt_x"/>
                                          </p:val>
                                        </p:tav>
                                        <p:tav tm="100000">
                                          <p:val>
                                            <p:strVal val="#ppt_x"/>
                                          </p:val>
                                        </p:tav>
                                      </p:tavLst>
                                    </p:anim>
                                    <p:anim calcmode="lin" valueType="num">
                                      <p:cBhvr>
                                        <p:cTn id="91" dur="1000" fill="hold"/>
                                        <p:tgtEl>
                                          <p:spTgt spid="3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1000"/>
                                        <p:tgtEl>
                                          <p:spTgt spid="34"/>
                                        </p:tgtEl>
                                      </p:cBhvr>
                                    </p:animEffect>
                                    <p:anim calcmode="lin" valueType="num">
                                      <p:cBhvr>
                                        <p:cTn id="95" dur="1000" fill="hold"/>
                                        <p:tgtEl>
                                          <p:spTgt spid="34"/>
                                        </p:tgtEl>
                                        <p:attrNameLst>
                                          <p:attrName>ppt_x</p:attrName>
                                        </p:attrNameLst>
                                      </p:cBhvr>
                                      <p:tavLst>
                                        <p:tav tm="0">
                                          <p:val>
                                            <p:strVal val="#ppt_x"/>
                                          </p:val>
                                        </p:tav>
                                        <p:tav tm="100000">
                                          <p:val>
                                            <p:strVal val="#ppt_x"/>
                                          </p:val>
                                        </p:tav>
                                      </p:tavLst>
                                    </p:anim>
                                    <p:anim calcmode="lin" valueType="num">
                                      <p:cBhvr>
                                        <p:cTn id="96" dur="1000" fill="hold"/>
                                        <p:tgtEl>
                                          <p:spTgt spid="34"/>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fade">
                                      <p:cBhvr>
                                        <p:cTn id="99" dur="1000"/>
                                        <p:tgtEl>
                                          <p:spTgt spid="35"/>
                                        </p:tgtEl>
                                      </p:cBhvr>
                                    </p:animEffect>
                                    <p:anim calcmode="lin" valueType="num">
                                      <p:cBhvr>
                                        <p:cTn id="100" dur="1000" fill="hold"/>
                                        <p:tgtEl>
                                          <p:spTgt spid="35"/>
                                        </p:tgtEl>
                                        <p:attrNameLst>
                                          <p:attrName>ppt_x</p:attrName>
                                        </p:attrNameLst>
                                      </p:cBhvr>
                                      <p:tavLst>
                                        <p:tav tm="0">
                                          <p:val>
                                            <p:strVal val="#ppt_x"/>
                                          </p:val>
                                        </p:tav>
                                        <p:tav tm="100000">
                                          <p:val>
                                            <p:strVal val="#ppt_x"/>
                                          </p:val>
                                        </p:tav>
                                      </p:tavLst>
                                    </p:anim>
                                    <p:anim calcmode="lin" valueType="num">
                                      <p:cBhvr>
                                        <p:cTn id="101" dur="1000" fill="hold"/>
                                        <p:tgtEl>
                                          <p:spTgt spid="3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fade">
                                      <p:cBhvr>
                                        <p:cTn id="104" dur="1000"/>
                                        <p:tgtEl>
                                          <p:spTgt spid="36"/>
                                        </p:tgtEl>
                                      </p:cBhvr>
                                    </p:animEffect>
                                    <p:anim calcmode="lin" valueType="num">
                                      <p:cBhvr>
                                        <p:cTn id="105" dur="1000" fill="hold"/>
                                        <p:tgtEl>
                                          <p:spTgt spid="36"/>
                                        </p:tgtEl>
                                        <p:attrNameLst>
                                          <p:attrName>ppt_x</p:attrName>
                                        </p:attrNameLst>
                                      </p:cBhvr>
                                      <p:tavLst>
                                        <p:tav tm="0">
                                          <p:val>
                                            <p:strVal val="#ppt_x"/>
                                          </p:val>
                                        </p:tav>
                                        <p:tav tm="100000">
                                          <p:val>
                                            <p:strVal val="#ppt_x"/>
                                          </p:val>
                                        </p:tav>
                                      </p:tavLst>
                                    </p:anim>
                                    <p:anim calcmode="lin" valueType="num">
                                      <p:cBhvr>
                                        <p:cTn id="106" dur="1000" fill="hold"/>
                                        <p:tgtEl>
                                          <p:spTgt spid="36"/>
                                        </p:tgtEl>
                                        <p:attrNameLst>
                                          <p:attrName>ppt_y</p:attrName>
                                        </p:attrNameLst>
                                      </p:cBhvr>
                                      <p:tavLst>
                                        <p:tav tm="0">
                                          <p:val>
                                            <p:strVal val="#ppt_y+.1"/>
                                          </p:val>
                                        </p:tav>
                                        <p:tav tm="100000">
                                          <p:val>
                                            <p:strVal val="#ppt_y"/>
                                          </p:val>
                                        </p:tav>
                                      </p:tavLst>
                                    </p:anim>
                                  </p:childTnLst>
                                </p:cTn>
                              </p:par>
                              <p:par>
                                <p:cTn id="107" presetID="42" presetClass="entr" presetSubtype="0" fill="hold"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fade">
                                      <p:cBhvr>
                                        <p:cTn id="109" dur="1000"/>
                                        <p:tgtEl>
                                          <p:spTgt spid="37"/>
                                        </p:tgtEl>
                                      </p:cBhvr>
                                    </p:animEffect>
                                    <p:anim calcmode="lin" valueType="num">
                                      <p:cBhvr>
                                        <p:cTn id="110" dur="1000" fill="hold"/>
                                        <p:tgtEl>
                                          <p:spTgt spid="37"/>
                                        </p:tgtEl>
                                        <p:attrNameLst>
                                          <p:attrName>ppt_x</p:attrName>
                                        </p:attrNameLst>
                                      </p:cBhvr>
                                      <p:tavLst>
                                        <p:tav tm="0">
                                          <p:val>
                                            <p:strVal val="#ppt_x"/>
                                          </p:val>
                                        </p:tav>
                                        <p:tav tm="100000">
                                          <p:val>
                                            <p:strVal val="#ppt_x"/>
                                          </p:val>
                                        </p:tav>
                                      </p:tavLst>
                                    </p:anim>
                                    <p:anim calcmode="lin" valueType="num">
                                      <p:cBhvr>
                                        <p:cTn id="111" dur="1000" fill="hold"/>
                                        <p:tgtEl>
                                          <p:spTgt spid="37"/>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79"/>
                                        </p:tgtEl>
                                        <p:attrNameLst>
                                          <p:attrName>style.visibility</p:attrName>
                                        </p:attrNameLst>
                                      </p:cBhvr>
                                      <p:to>
                                        <p:strVal val="visible"/>
                                      </p:to>
                                    </p:set>
                                    <p:animEffect transition="in" filter="fade">
                                      <p:cBhvr>
                                        <p:cTn id="114" dur="1000"/>
                                        <p:tgtEl>
                                          <p:spTgt spid="79"/>
                                        </p:tgtEl>
                                      </p:cBhvr>
                                    </p:animEffect>
                                    <p:anim calcmode="lin" valueType="num">
                                      <p:cBhvr>
                                        <p:cTn id="115" dur="1000" fill="hold"/>
                                        <p:tgtEl>
                                          <p:spTgt spid="79"/>
                                        </p:tgtEl>
                                        <p:attrNameLst>
                                          <p:attrName>ppt_x</p:attrName>
                                        </p:attrNameLst>
                                      </p:cBhvr>
                                      <p:tavLst>
                                        <p:tav tm="0">
                                          <p:val>
                                            <p:strVal val="#ppt_x"/>
                                          </p:val>
                                        </p:tav>
                                        <p:tav tm="100000">
                                          <p:val>
                                            <p:strVal val="#ppt_x"/>
                                          </p:val>
                                        </p:tav>
                                      </p:tavLst>
                                    </p:anim>
                                    <p:anim calcmode="lin" valueType="num">
                                      <p:cBhvr>
                                        <p:cTn id="116" dur="1000" fill="hold"/>
                                        <p:tgtEl>
                                          <p:spTgt spid="79"/>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83"/>
                                        </p:tgtEl>
                                        <p:attrNameLst>
                                          <p:attrName>style.visibility</p:attrName>
                                        </p:attrNameLst>
                                      </p:cBhvr>
                                      <p:to>
                                        <p:strVal val="visible"/>
                                      </p:to>
                                    </p:set>
                                    <p:animEffect transition="in" filter="fade">
                                      <p:cBhvr>
                                        <p:cTn id="119" dur="1000"/>
                                        <p:tgtEl>
                                          <p:spTgt spid="83"/>
                                        </p:tgtEl>
                                      </p:cBhvr>
                                    </p:animEffect>
                                    <p:anim calcmode="lin" valueType="num">
                                      <p:cBhvr>
                                        <p:cTn id="120" dur="1000" fill="hold"/>
                                        <p:tgtEl>
                                          <p:spTgt spid="83"/>
                                        </p:tgtEl>
                                        <p:attrNameLst>
                                          <p:attrName>ppt_x</p:attrName>
                                        </p:attrNameLst>
                                      </p:cBhvr>
                                      <p:tavLst>
                                        <p:tav tm="0">
                                          <p:val>
                                            <p:strVal val="#ppt_x"/>
                                          </p:val>
                                        </p:tav>
                                        <p:tav tm="100000">
                                          <p:val>
                                            <p:strVal val="#ppt_x"/>
                                          </p:val>
                                        </p:tav>
                                      </p:tavLst>
                                    </p:anim>
                                    <p:anim calcmode="lin" valueType="num">
                                      <p:cBhvr>
                                        <p:cTn id="121" dur="1000" fill="hold"/>
                                        <p:tgtEl>
                                          <p:spTgt spid="83"/>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84"/>
                                        </p:tgtEl>
                                        <p:attrNameLst>
                                          <p:attrName>style.visibility</p:attrName>
                                        </p:attrNameLst>
                                      </p:cBhvr>
                                      <p:to>
                                        <p:strVal val="visible"/>
                                      </p:to>
                                    </p:set>
                                    <p:animEffect transition="in" filter="fade">
                                      <p:cBhvr>
                                        <p:cTn id="124" dur="1000"/>
                                        <p:tgtEl>
                                          <p:spTgt spid="84"/>
                                        </p:tgtEl>
                                      </p:cBhvr>
                                    </p:animEffect>
                                    <p:anim calcmode="lin" valueType="num">
                                      <p:cBhvr>
                                        <p:cTn id="125" dur="1000" fill="hold"/>
                                        <p:tgtEl>
                                          <p:spTgt spid="84"/>
                                        </p:tgtEl>
                                        <p:attrNameLst>
                                          <p:attrName>ppt_x</p:attrName>
                                        </p:attrNameLst>
                                      </p:cBhvr>
                                      <p:tavLst>
                                        <p:tav tm="0">
                                          <p:val>
                                            <p:strVal val="#ppt_x"/>
                                          </p:val>
                                        </p:tav>
                                        <p:tav tm="100000">
                                          <p:val>
                                            <p:strVal val="#ppt_x"/>
                                          </p:val>
                                        </p:tav>
                                      </p:tavLst>
                                    </p:anim>
                                    <p:anim calcmode="lin" valueType="num">
                                      <p:cBhvr>
                                        <p:cTn id="126" dur="1000" fill="hold"/>
                                        <p:tgtEl>
                                          <p:spTgt spid="84"/>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31"/>
                                        </p:tgtEl>
                                        <p:attrNameLst>
                                          <p:attrName>style.visibility</p:attrName>
                                        </p:attrNameLst>
                                      </p:cBhvr>
                                      <p:to>
                                        <p:strVal val="visible"/>
                                      </p:to>
                                    </p:set>
                                    <p:animEffect transition="in" filter="fade">
                                      <p:cBhvr>
                                        <p:cTn id="129" dur="1000"/>
                                        <p:tgtEl>
                                          <p:spTgt spid="31"/>
                                        </p:tgtEl>
                                      </p:cBhvr>
                                    </p:animEffect>
                                    <p:anim calcmode="lin" valueType="num">
                                      <p:cBhvr>
                                        <p:cTn id="130" dur="1000" fill="hold"/>
                                        <p:tgtEl>
                                          <p:spTgt spid="31"/>
                                        </p:tgtEl>
                                        <p:attrNameLst>
                                          <p:attrName>ppt_x</p:attrName>
                                        </p:attrNameLst>
                                      </p:cBhvr>
                                      <p:tavLst>
                                        <p:tav tm="0">
                                          <p:val>
                                            <p:strVal val="#ppt_x"/>
                                          </p:val>
                                        </p:tav>
                                        <p:tav tm="100000">
                                          <p:val>
                                            <p:strVal val="#ppt_x"/>
                                          </p:val>
                                        </p:tav>
                                      </p:tavLst>
                                    </p:anim>
                                    <p:anim calcmode="lin" valueType="num">
                                      <p:cBhvr>
                                        <p:cTn id="131" dur="1000" fill="hold"/>
                                        <p:tgtEl>
                                          <p:spTgt spid="31"/>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38"/>
                                        </p:tgtEl>
                                        <p:attrNameLst>
                                          <p:attrName>style.visibility</p:attrName>
                                        </p:attrNameLst>
                                      </p:cBhvr>
                                      <p:to>
                                        <p:strVal val="visible"/>
                                      </p:to>
                                    </p:set>
                                    <p:animEffect transition="in" filter="fade">
                                      <p:cBhvr>
                                        <p:cTn id="134" dur="1000"/>
                                        <p:tgtEl>
                                          <p:spTgt spid="38"/>
                                        </p:tgtEl>
                                      </p:cBhvr>
                                    </p:animEffect>
                                    <p:anim calcmode="lin" valueType="num">
                                      <p:cBhvr>
                                        <p:cTn id="135" dur="1000" fill="hold"/>
                                        <p:tgtEl>
                                          <p:spTgt spid="38"/>
                                        </p:tgtEl>
                                        <p:attrNameLst>
                                          <p:attrName>ppt_x</p:attrName>
                                        </p:attrNameLst>
                                      </p:cBhvr>
                                      <p:tavLst>
                                        <p:tav tm="0">
                                          <p:val>
                                            <p:strVal val="#ppt_x"/>
                                          </p:val>
                                        </p:tav>
                                        <p:tav tm="100000">
                                          <p:val>
                                            <p:strVal val="#ppt_x"/>
                                          </p:val>
                                        </p:tav>
                                      </p:tavLst>
                                    </p:anim>
                                    <p:anim calcmode="lin" valueType="num">
                                      <p:cBhvr>
                                        <p:cTn id="136" dur="1000" fill="hold"/>
                                        <p:tgtEl>
                                          <p:spTgt spid="38"/>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1000"/>
                                        <p:tgtEl>
                                          <p:spTgt spid="41"/>
                                        </p:tgtEl>
                                      </p:cBhvr>
                                    </p:animEffect>
                                    <p:anim calcmode="lin" valueType="num">
                                      <p:cBhvr>
                                        <p:cTn id="140" dur="1000" fill="hold"/>
                                        <p:tgtEl>
                                          <p:spTgt spid="41"/>
                                        </p:tgtEl>
                                        <p:attrNameLst>
                                          <p:attrName>ppt_x</p:attrName>
                                        </p:attrNameLst>
                                      </p:cBhvr>
                                      <p:tavLst>
                                        <p:tav tm="0">
                                          <p:val>
                                            <p:strVal val="#ppt_x"/>
                                          </p:val>
                                        </p:tav>
                                        <p:tav tm="100000">
                                          <p:val>
                                            <p:strVal val="#ppt_x"/>
                                          </p:val>
                                        </p:tav>
                                      </p:tavLst>
                                    </p:anim>
                                    <p:anim calcmode="lin" valueType="num">
                                      <p:cBhvr>
                                        <p:cTn id="141" dur="1000" fill="hold"/>
                                        <p:tgtEl>
                                          <p:spTgt spid="41"/>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44"/>
                                        </p:tgtEl>
                                        <p:attrNameLst>
                                          <p:attrName>style.visibility</p:attrName>
                                        </p:attrNameLst>
                                      </p:cBhvr>
                                      <p:to>
                                        <p:strVal val="visible"/>
                                      </p:to>
                                    </p:set>
                                    <p:animEffect transition="in" filter="fade">
                                      <p:cBhvr>
                                        <p:cTn id="144" dur="1000"/>
                                        <p:tgtEl>
                                          <p:spTgt spid="44"/>
                                        </p:tgtEl>
                                      </p:cBhvr>
                                    </p:animEffect>
                                    <p:anim calcmode="lin" valueType="num">
                                      <p:cBhvr>
                                        <p:cTn id="145" dur="1000" fill="hold"/>
                                        <p:tgtEl>
                                          <p:spTgt spid="44"/>
                                        </p:tgtEl>
                                        <p:attrNameLst>
                                          <p:attrName>ppt_x</p:attrName>
                                        </p:attrNameLst>
                                      </p:cBhvr>
                                      <p:tavLst>
                                        <p:tav tm="0">
                                          <p:val>
                                            <p:strVal val="#ppt_x"/>
                                          </p:val>
                                        </p:tav>
                                        <p:tav tm="100000">
                                          <p:val>
                                            <p:strVal val="#ppt_x"/>
                                          </p:val>
                                        </p:tav>
                                      </p:tavLst>
                                    </p:anim>
                                    <p:anim calcmode="lin" valueType="num">
                                      <p:cBhvr>
                                        <p:cTn id="14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42" presetClass="entr" presetSubtype="0" fill="hold" grpId="0" nodeType="clickEffect">
                                  <p:stCondLst>
                                    <p:cond delay="0"/>
                                  </p:stCondLst>
                                  <p:childTnLst>
                                    <p:set>
                                      <p:cBhvr>
                                        <p:cTn id="150" dur="1" fill="hold">
                                          <p:stCondLst>
                                            <p:cond delay="0"/>
                                          </p:stCondLst>
                                        </p:cTn>
                                        <p:tgtEl>
                                          <p:spTgt spid="12"/>
                                        </p:tgtEl>
                                        <p:attrNameLst>
                                          <p:attrName>style.visibility</p:attrName>
                                        </p:attrNameLst>
                                      </p:cBhvr>
                                      <p:to>
                                        <p:strVal val="visible"/>
                                      </p:to>
                                    </p:set>
                                    <p:animEffect transition="in" filter="fade">
                                      <p:cBhvr>
                                        <p:cTn id="151" dur="1000"/>
                                        <p:tgtEl>
                                          <p:spTgt spid="12"/>
                                        </p:tgtEl>
                                      </p:cBhvr>
                                    </p:animEffect>
                                    <p:anim calcmode="lin" valueType="num">
                                      <p:cBhvr>
                                        <p:cTn id="152" dur="1000" fill="hold"/>
                                        <p:tgtEl>
                                          <p:spTgt spid="12"/>
                                        </p:tgtEl>
                                        <p:attrNameLst>
                                          <p:attrName>ppt_x</p:attrName>
                                        </p:attrNameLst>
                                      </p:cBhvr>
                                      <p:tavLst>
                                        <p:tav tm="0">
                                          <p:val>
                                            <p:strVal val="#ppt_x"/>
                                          </p:val>
                                        </p:tav>
                                        <p:tav tm="100000">
                                          <p:val>
                                            <p:strVal val="#ppt_x"/>
                                          </p:val>
                                        </p:tav>
                                      </p:tavLst>
                                    </p:anim>
                                    <p:anim calcmode="lin" valueType="num">
                                      <p:cBhvr>
                                        <p:cTn id="1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42" presetClass="entr" presetSubtype="0" fill="hold" grpId="0" nodeType="clickEffect">
                                  <p:stCondLst>
                                    <p:cond delay="0"/>
                                  </p:stCondLst>
                                  <p:childTnLst>
                                    <p:set>
                                      <p:cBhvr>
                                        <p:cTn id="157" dur="1" fill="hold">
                                          <p:stCondLst>
                                            <p:cond delay="0"/>
                                          </p:stCondLst>
                                        </p:cTn>
                                        <p:tgtEl>
                                          <p:spTgt spid="15"/>
                                        </p:tgtEl>
                                        <p:attrNameLst>
                                          <p:attrName>style.visibility</p:attrName>
                                        </p:attrNameLst>
                                      </p:cBhvr>
                                      <p:to>
                                        <p:strVal val="visible"/>
                                      </p:to>
                                    </p:set>
                                    <p:animEffect transition="in" filter="fade">
                                      <p:cBhvr>
                                        <p:cTn id="158" dur="1000"/>
                                        <p:tgtEl>
                                          <p:spTgt spid="15"/>
                                        </p:tgtEl>
                                      </p:cBhvr>
                                    </p:animEffect>
                                    <p:anim calcmode="lin" valueType="num">
                                      <p:cBhvr>
                                        <p:cTn id="159" dur="1000" fill="hold"/>
                                        <p:tgtEl>
                                          <p:spTgt spid="15"/>
                                        </p:tgtEl>
                                        <p:attrNameLst>
                                          <p:attrName>ppt_x</p:attrName>
                                        </p:attrNameLst>
                                      </p:cBhvr>
                                      <p:tavLst>
                                        <p:tav tm="0">
                                          <p:val>
                                            <p:strVal val="#ppt_x"/>
                                          </p:val>
                                        </p:tav>
                                        <p:tav tm="100000">
                                          <p:val>
                                            <p:strVal val="#ppt_x"/>
                                          </p:val>
                                        </p:tav>
                                      </p:tavLst>
                                    </p:anim>
                                    <p:anim calcmode="lin" valueType="num">
                                      <p:cBhvr>
                                        <p:cTn id="16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42" presetClass="entr" presetSubtype="0" fill="hold" grpId="0" nodeType="clickEffect">
                                  <p:stCondLst>
                                    <p:cond delay="0"/>
                                  </p:stCondLst>
                                  <p:childTnLst>
                                    <p:set>
                                      <p:cBhvr>
                                        <p:cTn id="164" dur="1" fill="hold">
                                          <p:stCondLst>
                                            <p:cond delay="0"/>
                                          </p:stCondLst>
                                        </p:cTn>
                                        <p:tgtEl>
                                          <p:spTgt spid="20"/>
                                        </p:tgtEl>
                                        <p:attrNameLst>
                                          <p:attrName>style.visibility</p:attrName>
                                        </p:attrNameLst>
                                      </p:cBhvr>
                                      <p:to>
                                        <p:strVal val="visible"/>
                                      </p:to>
                                    </p:set>
                                    <p:animEffect transition="in" filter="fade">
                                      <p:cBhvr>
                                        <p:cTn id="165" dur="1000"/>
                                        <p:tgtEl>
                                          <p:spTgt spid="20"/>
                                        </p:tgtEl>
                                      </p:cBhvr>
                                    </p:animEffect>
                                    <p:anim calcmode="lin" valueType="num">
                                      <p:cBhvr>
                                        <p:cTn id="166" dur="1000" fill="hold"/>
                                        <p:tgtEl>
                                          <p:spTgt spid="20"/>
                                        </p:tgtEl>
                                        <p:attrNameLst>
                                          <p:attrName>ppt_x</p:attrName>
                                        </p:attrNameLst>
                                      </p:cBhvr>
                                      <p:tavLst>
                                        <p:tav tm="0">
                                          <p:val>
                                            <p:strVal val="#ppt_x"/>
                                          </p:val>
                                        </p:tav>
                                        <p:tav tm="100000">
                                          <p:val>
                                            <p:strVal val="#ppt_x"/>
                                          </p:val>
                                        </p:tav>
                                      </p:tavLst>
                                    </p:anim>
                                    <p:anim calcmode="lin" valueType="num">
                                      <p:cBhvr>
                                        <p:cTn id="16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3" grpId="0" animBg="1"/>
      <p:bldP spid="14" grpId="0" animBg="1"/>
      <p:bldP spid="16" grpId="0" animBg="1"/>
      <p:bldP spid="17" grpId="0" animBg="1"/>
      <p:bldP spid="18" grpId="0" animBg="1"/>
      <p:bldP spid="19" grpId="0" animBg="1"/>
      <p:bldP spid="21" grpId="0" animBg="1"/>
      <p:bldP spid="22" grpId="0" animBg="1"/>
      <p:bldP spid="23" grpId="0" animBg="1"/>
      <p:bldP spid="24" grpId="0" animBg="1"/>
      <p:bldP spid="26" grpId="0" animBg="1"/>
      <p:bldP spid="27" grpId="0" animBg="1"/>
      <p:bldP spid="29" grpId="0" animBg="1"/>
      <p:bldP spid="30" grpId="0" animBg="1"/>
      <p:bldP spid="32" grpId="0"/>
      <p:bldP spid="34" grpId="0"/>
      <p:bldP spid="35" grpId="0"/>
      <p:bldP spid="36" grpId="0"/>
      <p:bldP spid="83" grpId="0" animBg="1"/>
      <p:bldP spid="88" grpId="0"/>
      <p:bldP spid="89" grpId="0"/>
      <p:bldP spid="90" grpId="0"/>
      <p:bldP spid="91" grpId="0"/>
      <p:bldP spid="12" grpId="0"/>
      <p:bldP spid="15" grpId="0"/>
      <p:bldP spid="20" grpId="0"/>
      <p:bldP spid="31" grpId="0"/>
      <p:bldP spid="38" grpId="0"/>
      <p:bldP spid="41"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بحث و نتیجه گیری</a:t>
            </a:r>
            <a:endParaRPr lang="en-US" sz="1400" dirty="0">
              <a:solidFill>
                <a:srgbClr val="FFFF00"/>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11EADF13-E78F-F679-61EE-5FEC20456B7E}"/>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oogle Shape;1086;p31">
            <a:extLst>
              <a:ext uri="{FF2B5EF4-FFF2-40B4-BE49-F238E27FC236}">
                <a16:creationId xmlns:a16="http://schemas.microsoft.com/office/drawing/2014/main" id="{AB1F4807-22FB-644C-2826-98BD5B625603}"/>
              </a:ext>
            </a:extLst>
          </p:cNvPr>
          <p:cNvGrpSpPr/>
          <p:nvPr/>
        </p:nvGrpSpPr>
        <p:grpSpPr>
          <a:xfrm>
            <a:off x="4086672" y="1979720"/>
            <a:ext cx="4015681" cy="4015242"/>
            <a:chOff x="3206363" y="1388950"/>
            <a:chExt cx="2741125" cy="2740825"/>
          </a:xfrm>
        </p:grpSpPr>
        <p:sp>
          <p:nvSpPr>
            <p:cNvPr id="15" name="Google Shape;1087;p31">
              <a:extLst>
                <a:ext uri="{FF2B5EF4-FFF2-40B4-BE49-F238E27FC236}">
                  <a16:creationId xmlns:a16="http://schemas.microsoft.com/office/drawing/2014/main" id="{6E4771E2-BAF4-62F5-70D3-48803A4B0012}"/>
                </a:ext>
              </a:extLst>
            </p:cNvPr>
            <p:cNvSpPr/>
            <p:nvPr/>
          </p:nvSpPr>
          <p:spPr>
            <a:xfrm>
              <a:off x="3280163" y="1462475"/>
              <a:ext cx="2593500" cy="2593475"/>
            </a:xfrm>
            <a:custGeom>
              <a:avLst/>
              <a:gdLst/>
              <a:ahLst/>
              <a:cxnLst/>
              <a:rect l="l" t="t" r="r" b="b"/>
              <a:pathLst>
                <a:path w="103740" h="103739" extrusionOk="0">
                  <a:moveTo>
                    <a:pt x="51864" y="8644"/>
                  </a:moveTo>
                  <a:cubicBezTo>
                    <a:pt x="75736" y="8644"/>
                    <a:pt x="95096" y="28003"/>
                    <a:pt x="95096" y="51875"/>
                  </a:cubicBezTo>
                  <a:cubicBezTo>
                    <a:pt x="95096" y="75747"/>
                    <a:pt x="75736" y="95095"/>
                    <a:pt x="51864" y="95095"/>
                  </a:cubicBezTo>
                  <a:cubicBezTo>
                    <a:pt x="27992" y="95095"/>
                    <a:pt x="8645" y="75747"/>
                    <a:pt x="8645" y="51875"/>
                  </a:cubicBezTo>
                  <a:cubicBezTo>
                    <a:pt x="8645" y="28003"/>
                    <a:pt x="27992" y="8644"/>
                    <a:pt x="51864" y="8644"/>
                  </a:cubicBezTo>
                  <a:close/>
                  <a:moveTo>
                    <a:pt x="51864" y="0"/>
                  </a:moveTo>
                  <a:cubicBezTo>
                    <a:pt x="23218" y="0"/>
                    <a:pt x="1" y="23229"/>
                    <a:pt x="1" y="51875"/>
                  </a:cubicBezTo>
                  <a:cubicBezTo>
                    <a:pt x="1" y="80522"/>
                    <a:pt x="23218" y="103739"/>
                    <a:pt x="51864" y="103739"/>
                  </a:cubicBezTo>
                  <a:cubicBezTo>
                    <a:pt x="80511" y="103739"/>
                    <a:pt x="103740" y="80522"/>
                    <a:pt x="103740" y="51875"/>
                  </a:cubicBezTo>
                  <a:cubicBezTo>
                    <a:pt x="103740" y="23229"/>
                    <a:pt x="80511" y="0"/>
                    <a:pt x="51864" y="0"/>
                  </a:cubicBezTo>
                  <a:close/>
                </a:path>
              </a:pathLst>
            </a:custGeom>
            <a:solidFill>
              <a:srgbClr val="E6E6E6"/>
            </a:solidFill>
            <a:ln>
              <a:noFill/>
            </a:ln>
          </p:spPr>
          <p:txBody>
            <a:bodyPr spcFirstLastPara="1" wrap="square" lIns="121900" tIns="121900" rIns="121900" bIns="121900" anchor="ctr" anchorCtr="0">
              <a:noAutofit/>
            </a:bodyPr>
            <a:lstStyle/>
            <a:p>
              <a:endParaRPr sz="2400"/>
            </a:p>
          </p:txBody>
        </p:sp>
        <p:sp>
          <p:nvSpPr>
            <p:cNvPr id="20" name="Google Shape;1088;p31">
              <a:extLst>
                <a:ext uri="{FF2B5EF4-FFF2-40B4-BE49-F238E27FC236}">
                  <a16:creationId xmlns:a16="http://schemas.microsoft.com/office/drawing/2014/main" id="{C8B2C760-0EAE-6365-4291-C8584B02FFFD}"/>
                </a:ext>
              </a:extLst>
            </p:cNvPr>
            <p:cNvSpPr/>
            <p:nvPr/>
          </p:nvSpPr>
          <p:spPr>
            <a:xfrm>
              <a:off x="3206363" y="1388950"/>
              <a:ext cx="2741125" cy="2740825"/>
            </a:xfrm>
            <a:custGeom>
              <a:avLst/>
              <a:gdLst/>
              <a:ahLst/>
              <a:cxnLst/>
              <a:rect l="l" t="t" r="r" b="b"/>
              <a:pathLst>
                <a:path w="109645" h="109633" fill="none" extrusionOk="0">
                  <a:moveTo>
                    <a:pt x="109645" y="54816"/>
                  </a:moveTo>
                  <a:cubicBezTo>
                    <a:pt x="109645" y="69354"/>
                    <a:pt x="103870" y="83296"/>
                    <a:pt x="93583" y="93571"/>
                  </a:cubicBezTo>
                  <a:cubicBezTo>
                    <a:pt x="83308" y="103858"/>
                    <a:pt x="69366" y="109633"/>
                    <a:pt x="54816" y="109633"/>
                  </a:cubicBezTo>
                  <a:cubicBezTo>
                    <a:pt x="40279" y="109633"/>
                    <a:pt x="26337" y="103858"/>
                    <a:pt x="16062" y="93571"/>
                  </a:cubicBezTo>
                  <a:cubicBezTo>
                    <a:pt x="5775" y="83296"/>
                    <a:pt x="0" y="69354"/>
                    <a:pt x="0" y="54816"/>
                  </a:cubicBezTo>
                  <a:cubicBezTo>
                    <a:pt x="0" y="24539"/>
                    <a:pt x="24551" y="0"/>
                    <a:pt x="54816" y="0"/>
                  </a:cubicBezTo>
                  <a:cubicBezTo>
                    <a:pt x="69366" y="0"/>
                    <a:pt x="83308" y="5775"/>
                    <a:pt x="93583" y="16050"/>
                  </a:cubicBezTo>
                  <a:cubicBezTo>
                    <a:pt x="103870" y="26325"/>
                    <a:pt x="109645" y="40279"/>
                    <a:pt x="109645" y="54816"/>
                  </a:cubicBezTo>
                  <a:close/>
                </a:path>
              </a:pathLst>
            </a:custGeom>
            <a:noFill/>
            <a:ln w="10725"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25" name="Google Shape;1089;p31">
            <a:extLst>
              <a:ext uri="{FF2B5EF4-FFF2-40B4-BE49-F238E27FC236}">
                <a16:creationId xmlns:a16="http://schemas.microsoft.com/office/drawing/2014/main" id="{F36A818C-648B-F41B-51FA-0E880C99C72E}"/>
              </a:ext>
            </a:extLst>
          </p:cNvPr>
          <p:cNvGrpSpPr/>
          <p:nvPr/>
        </p:nvGrpSpPr>
        <p:grpSpPr>
          <a:xfrm>
            <a:off x="6321016" y="1799602"/>
            <a:ext cx="1304744" cy="1506617"/>
            <a:chOff x="4731538" y="1266000"/>
            <a:chExt cx="890625" cy="1028425"/>
          </a:xfrm>
        </p:grpSpPr>
        <p:sp>
          <p:nvSpPr>
            <p:cNvPr id="31" name="Google Shape;1090;p31">
              <a:extLst>
                <a:ext uri="{FF2B5EF4-FFF2-40B4-BE49-F238E27FC236}">
                  <a16:creationId xmlns:a16="http://schemas.microsoft.com/office/drawing/2014/main" id="{726C967B-0157-A6B1-8010-7C998B4F66E3}"/>
                </a:ext>
              </a:extLst>
            </p:cNvPr>
            <p:cNvSpPr/>
            <p:nvPr/>
          </p:nvSpPr>
          <p:spPr>
            <a:xfrm>
              <a:off x="4731538" y="1266000"/>
              <a:ext cx="890625" cy="1028425"/>
            </a:xfrm>
            <a:custGeom>
              <a:avLst/>
              <a:gdLst/>
              <a:ahLst/>
              <a:cxnLst/>
              <a:rect l="l" t="t" r="r" b="b"/>
              <a:pathLst>
                <a:path w="35625" h="41137" fill="none" extrusionOk="0">
                  <a:moveTo>
                    <a:pt x="1" y="30862"/>
                  </a:moveTo>
                  <a:lnTo>
                    <a:pt x="1" y="10288"/>
                  </a:lnTo>
                  <a:lnTo>
                    <a:pt x="17812" y="1"/>
                  </a:lnTo>
                  <a:lnTo>
                    <a:pt x="35624" y="10288"/>
                  </a:lnTo>
                  <a:lnTo>
                    <a:pt x="35624" y="30862"/>
                  </a:lnTo>
                  <a:lnTo>
                    <a:pt x="17812" y="41137"/>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38" name="Google Shape;1091;p31">
              <a:extLst>
                <a:ext uri="{FF2B5EF4-FFF2-40B4-BE49-F238E27FC236}">
                  <a16:creationId xmlns:a16="http://schemas.microsoft.com/office/drawing/2014/main" id="{5BA80A7A-B2FC-657D-847E-D21D75B1F002}"/>
                </a:ext>
              </a:extLst>
            </p:cNvPr>
            <p:cNvSpPr/>
            <p:nvPr/>
          </p:nvSpPr>
          <p:spPr>
            <a:xfrm>
              <a:off x="4821138" y="1369900"/>
              <a:ext cx="711125" cy="820950"/>
            </a:xfrm>
            <a:custGeom>
              <a:avLst/>
              <a:gdLst/>
              <a:ahLst/>
              <a:cxnLst/>
              <a:rect l="l" t="t" r="r" b="b"/>
              <a:pathLst>
                <a:path w="28445" h="32838" extrusionOk="0">
                  <a:moveTo>
                    <a:pt x="14228" y="0"/>
                  </a:moveTo>
                  <a:lnTo>
                    <a:pt x="0" y="8204"/>
                  </a:lnTo>
                  <a:lnTo>
                    <a:pt x="0" y="24622"/>
                  </a:lnTo>
                  <a:lnTo>
                    <a:pt x="14228" y="32838"/>
                  </a:lnTo>
                  <a:lnTo>
                    <a:pt x="28444" y="24622"/>
                  </a:lnTo>
                  <a:lnTo>
                    <a:pt x="28444" y="8204"/>
                  </a:lnTo>
                  <a:lnTo>
                    <a:pt x="14228"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41" name="Google Shape;1092;p31">
              <a:extLst>
                <a:ext uri="{FF2B5EF4-FFF2-40B4-BE49-F238E27FC236}">
                  <a16:creationId xmlns:a16="http://schemas.microsoft.com/office/drawing/2014/main" id="{8C52A4B5-712A-2885-2874-14B6C8A976CB}"/>
                </a:ext>
              </a:extLst>
            </p:cNvPr>
            <p:cNvSpPr/>
            <p:nvPr/>
          </p:nvSpPr>
          <p:spPr>
            <a:xfrm>
              <a:off x="4869363" y="1425250"/>
              <a:ext cx="614975" cy="710250"/>
            </a:xfrm>
            <a:custGeom>
              <a:avLst/>
              <a:gdLst/>
              <a:ahLst/>
              <a:cxnLst/>
              <a:rect l="l" t="t" r="r" b="b"/>
              <a:pathLst>
                <a:path w="24599" h="28410" extrusionOk="0">
                  <a:moveTo>
                    <a:pt x="12299" y="1"/>
                  </a:moveTo>
                  <a:lnTo>
                    <a:pt x="0" y="7097"/>
                  </a:lnTo>
                  <a:lnTo>
                    <a:pt x="0" y="21301"/>
                  </a:lnTo>
                  <a:lnTo>
                    <a:pt x="12299" y="28409"/>
                  </a:lnTo>
                  <a:lnTo>
                    <a:pt x="24599" y="21301"/>
                  </a:lnTo>
                  <a:lnTo>
                    <a:pt x="24599"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4" name="Google Shape;1093;p31">
              <a:extLst>
                <a:ext uri="{FF2B5EF4-FFF2-40B4-BE49-F238E27FC236}">
                  <a16:creationId xmlns:a16="http://schemas.microsoft.com/office/drawing/2014/main" id="{034EA1DC-9A83-C6AD-D6A2-63DA5A4ABC21}"/>
                </a:ext>
              </a:extLst>
            </p:cNvPr>
            <p:cNvSpPr/>
            <p:nvPr/>
          </p:nvSpPr>
          <p:spPr>
            <a:xfrm>
              <a:off x="4886913" y="1445500"/>
              <a:ext cx="579875" cy="669450"/>
            </a:xfrm>
            <a:custGeom>
              <a:avLst/>
              <a:gdLst/>
              <a:ahLst/>
              <a:cxnLst/>
              <a:rect l="l" t="t" r="r" b="b"/>
              <a:pathLst>
                <a:path w="23195" h="26778" extrusionOk="0">
                  <a:moveTo>
                    <a:pt x="11597" y="0"/>
                  </a:moveTo>
                  <a:lnTo>
                    <a:pt x="1" y="6692"/>
                  </a:lnTo>
                  <a:lnTo>
                    <a:pt x="1" y="20086"/>
                  </a:lnTo>
                  <a:lnTo>
                    <a:pt x="11597" y="26777"/>
                  </a:lnTo>
                  <a:lnTo>
                    <a:pt x="23194" y="20086"/>
                  </a:lnTo>
                  <a:lnTo>
                    <a:pt x="23194" y="6692"/>
                  </a:lnTo>
                  <a:lnTo>
                    <a:pt x="11597" y="0"/>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cs typeface="B Titr" panose="00000700000000000000" pitchFamily="2" charset="-78"/>
                  <a:sym typeface="Fira Sans Extra Condensed Medium"/>
                </a:rPr>
                <a:t>01</a:t>
              </a:r>
              <a:endParaRPr sz="2267" dirty="0">
                <a:solidFill>
                  <a:srgbClr val="FFFFFF"/>
                </a:solidFill>
                <a:cs typeface="B Titr" panose="00000700000000000000" pitchFamily="2" charset="-78"/>
              </a:endParaRPr>
            </a:p>
          </p:txBody>
        </p:sp>
        <p:sp>
          <p:nvSpPr>
            <p:cNvPr id="48" name="Google Shape;1094;p31">
              <a:extLst>
                <a:ext uri="{FF2B5EF4-FFF2-40B4-BE49-F238E27FC236}">
                  <a16:creationId xmlns:a16="http://schemas.microsoft.com/office/drawing/2014/main" id="{B376B52A-F3F8-76B2-E122-10E7E6956760}"/>
                </a:ext>
              </a:extLst>
            </p:cNvPr>
            <p:cNvSpPr/>
            <p:nvPr/>
          </p:nvSpPr>
          <p:spPr>
            <a:xfrm>
              <a:off x="4883338" y="1802675"/>
              <a:ext cx="587000" cy="332825"/>
            </a:xfrm>
            <a:custGeom>
              <a:avLst/>
              <a:gdLst/>
              <a:ahLst/>
              <a:cxnLst/>
              <a:rect l="l" t="t" r="r" b="b"/>
              <a:pathLst>
                <a:path w="23480" h="13313" extrusionOk="0">
                  <a:moveTo>
                    <a:pt x="1" y="1"/>
                  </a:moveTo>
                  <a:lnTo>
                    <a:pt x="1" y="6525"/>
                  </a:lnTo>
                  <a:lnTo>
                    <a:pt x="11740" y="13312"/>
                  </a:lnTo>
                  <a:lnTo>
                    <a:pt x="23480" y="6525"/>
                  </a:lnTo>
                  <a:lnTo>
                    <a:pt x="2348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51" name="Google Shape;1098;p31">
            <a:extLst>
              <a:ext uri="{FF2B5EF4-FFF2-40B4-BE49-F238E27FC236}">
                <a16:creationId xmlns:a16="http://schemas.microsoft.com/office/drawing/2014/main" id="{8F847CCD-40CF-C233-373E-D0E545495F7D}"/>
              </a:ext>
            </a:extLst>
          </p:cNvPr>
          <p:cNvGrpSpPr/>
          <p:nvPr/>
        </p:nvGrpSpPr>
        <p:grpSpPr>
          <a:xfrm>
            <a:off x="7093720" y="3232055"/>
            <a:ext cx="1305147" cy="1507057"/>
            <a:chOff x="5258988" y="2243800"/>
            <a:chExt cx="890900" cy="1028725"/>
          </a:xfrm>
        </p:grpSpPr>
        <p:sp>
          <p:nvSpPr>
            <p:cNvPr id="52" name="Google Shape;1099;p31">
              <a:extLst>
                <a:ext uri="{FF2B5EF4-FFF2-40B4-BE49-F238E27FC236}">
                  <a16:creationId xmlns:a16="http://schemas.microsoft.com/office/drawing/2014/main" id="{A9DD00D7-B225-8555-4AE4-ED450F914630}"/>
                </a:ext>
              </a:extLst>
            </p:cNvPr>
            <p:cNvSpPr/>
            <p:nvPr/>
          </p:nvSpPr>
          <p:spPr>
            <a:xfrm>
              <a:off x="5258988" y="2243800"/>
              <a:ext cx="890900" cy="1028725"/>
            </a:xfrm>
            <a:custGeom>
              <a:avLst/>
              <a:gdLst/>
              <a:ahLst/>
              <a:cxnLst/>
              <a:rect l="l" t="t" r="r" b="b"/>
              <a:pathLst>
                <a:path w="35636" h="41149" fill="none" extrusionOk="0">
                  <a:moveTo>
                    <a:pt x="1" y="30862"/>
                  </a:moveTo>
                  <a:lnTo>
                    <a:pt x="1" y="10288"/>
                  </a:lnTo>
                  <a:lnTo>
                    <a:pt x="17812" y="1"/>
                  </a:lnTo>
                  <a:lnTo>
                    <a:pt x="35636" y="10288"/>
                  </a:lnTo>
                  <a:lnTo>
                    <a:pt x="35636" y="30862"/>
                  </a:lnTo>
                  <a:lnTo>
                    <a:pt x="17812" y="41149"/>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57" name="Google Shape;1100;p31">
              <a:extLst>
                <a:ext uri="{FF2B5EF4-FFF2-40B4-BE49-F238E27FC236}">
                  <a16:creationId xmlns:a16="http://schemas.microsoft.com/office/drawing/2014/main" id="{B686C9F3-1799-A9E9-DEFF-343DA49D5178}"/>
                </a:ext>
              </a:extLst>
            </p:cNvPr>
            <p:cNvSpPr/>
            <p:nvPr/>
          </p:nvSpPr>
          <p:spPr>
            <a:xfrm>
              <a:off x="5348888" y="2347700"/>
              <a:ext cx="711125" cy="820950"/>
            </a:xfrm>
            <a:custGeom>
              <a:avLst/>
              <a:gdLst/>
              <a:ahLst/>
              <a:cxnLst/>
              <a:rect l="l" t="t" r="r" b="b"/>
              <a:pathLst>
                <a:path w="28445" h="32838" extrusionOk="0">
                  <a:moveTo>
                    <a:pt x="14216" y="0"/>
                  </a:moveTo>
                  <a:lnTo>
                    <a:pt x="0" y="8204"/>
                  </a:lnTo>
                  <a:lnTo>
                    <a:pt x="0" y="24634"/>
                  </a:lnTo>
                  <a:lnTo>
                    <a:pt x="14216" y="32838"/>
                  </a:lnTo>
                  <a:lnTo>
                    <a:pt x="28444" y="24634"/>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59" name="Google Shape;1101;p31">
              <a:extLst>
                <a:ext uri="{FF2B5EF4-FFF2-40B4-BE49-F238E27FC236}">
                  <a16:creationId xmlns:a16="http://schemas.microsoft.com/office/drawing/2014/main" id="{23DFE95A-FF8A-DA4D-05F6-B735A15D9826}"/>
                </a:ext>
              </a:extLst>
            </p:cNvPr>
            <p:cNvSpPr/>
            <p:nvPr/>
          </p:nvSpPr>
          <p:spPr>
            <a:xfrm>
              <a:off x="5396813" y="2403050"/>
              <a:ext cx="614975" cy="710225"/>
            </a:xfrm>
            <a:custGeom>
              <a:avLst/>
              <a:gdLst/>
              <a:ahLst/>
              <a:cxnLst/>
              <a:rect l="l" t="t" r="r" b="b"/>
              <a:pathLst>
                <a:path w="24599" h="28409" extrusionOk="0">
                  <a:moveTo>
                    <a:pt x="12299" y="1"/>
                  </a:moveTo>
                  <a:lnTo>
                    <a:pt x="0" y="7109"/>
                  </a:lnTo>
                  <a:lnTo>
                    <a:pt x="0" y="21301"/>
                  </a:lnTo>
                  <a:lnTo>
                    <a:pt x="12299" y="28409"/>
                  </a:lnTo>
                  <a:lnTo>
                    <a:pt x="24598" y="21301"/>
                  </a:lnTo>
                  <a:lnTo>
                    <a:pt x="24598" y="7109"/>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0" name="Google Shape;1102;p31">
              <a:extLst>
                <a:ext uri="{FF2B5EF4-FFF2-40B4-BE49-F238E27FC236}">
                  <a16:creationId xmlns:a16="http://schemas.microsoft.com/office/drawing/2014/main" id="{8FCFDE5D-E604-B02B-3AF4-106147F481FB}"/>
                </a:ext>
              </a:extLst>
            </p:cNvPr>
            <p:cNvSpPr/>
            <p:nvPr/>
          </p:nvSpPr>
          <p:spPr>
            <a:xfrm>
              <a:off x="5414363" y="2423300"/>
              <a:ext cx="579850" cy="669750"/>
            </a:xfrm>
            <a:custGeom>
              <a:avLst/>
              <a:gdLst/>
              <a:ahLst/>
              <a:cxnLst/>
              <a:rect l="l" t="t" r="r" b="b"/>
              <a:pathLst>
                <a:path w="23194" h="26790" extrusionOk="0">
                  <a:moveTo>
                    <a:pt x="11597" y="0"/>
                  </a:moveTo>
                  <a:lnTo>
                    <a:pt x="1" y="6704"/>
                  </a:lnTo>
                  <a:lnTo>
                    <a:pt x="1" y="20086"/>
                  </a:lnTo>
                  <a:lnTo>
                    <a:pt x="11597" y="26789"/>
                  </a:lnTo>
                  <a:lnTo>
                    <a:pt x="23194" y="20086"/>
                  </a:lnTo>
                  <a:lnTo>
                    <a:pt x="23194" y="6704"/>
                  </a:lnTo>
                  <a:lnTo>
                    <a:pt x="11597" y="0"/>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02</a:t>
              </a:r>
              <a:endParaRPr sz="2267" dirty="0">
                <a:solidFill>
                  <a:srgbClr val="FFFFFF"/>
                </a:solidFill>
                <a:cs typeface="B Titr" panose="00000700000000000000" pitchFamily="2" charset="-78"/>
              </a:endParaRPr>
            </a:p>
          </p:txBody>
        </p:sp>
        <p:sp>
          <p:nvSpPr>
            <p:cNvPr id="61" name="Google Shape;1103;p31">
              <a:extLst>
                <a:ext uri="{FF2B5EF4-FFF2-40B4-BE49-F238E27FC236}">
                  <a16:creationId xmlns:a16="http://schemas.microsoft.com/office/drawing/2014/main" id="{68115B18-A020-88E4-5144-EF01FA00B80E}"/>
                </a:ext>
              </a:extLst>
            </p:cNvPr>
            <p:cNvSpPr/>
            <p:nvPr/>
          </p:nvSpPr>
          <p:spPr>
            <a:xfrm>
              <a:off x="5410788" y="2780475"/>
              <a:ext cx="587300" cy="332800"/>
            </a:xfrm>
            <a:custGeom>
              <a:avLst/>
              <a:gdLst/>
              <a:ahLst/>
              <a:cxnLst/>
              <a:rect l="l" t="t" r="r" b="b"/>
              <a:pathLst>
                <a:path w="23492" h="13312"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62" name="Google Shape;1107;p31">
            <a:extLst>
              <a:ext uri="{FF2B5EF4-FFF2-40B4-BE49-F238E27FC236}">
                <a16:creationId xmlns:a16="http://schemas.microsoft.com/office/drawing/2014/main" id="{B214CB3B-2BDB-0BF6-4726-7FADE3E67E89}"/>
              </a:ext>
            </a:extLst>
          </p:cNvPr>
          <p:cNvGrpSpPr/>
          <p:nvPr/>
        </p:nvGrpSpPr>
        <p:grpSpPr>
          <a:xfrm>
            <a:off x="4595971" y="1799602"/>
            <a:ext cx="1305147" cy="1506617"/>
            <a:chOff x="3554013" y="1266000"/>
            <a:chExt cx="890900" cy="1028425"/>
          </a:xfrm>
        </p:grpSpPr>
        <p:sp>
          <p:nvSpPr>
            <p:cNvPr id="65" name="Google Shape;1108;p31">
              <a:extLst>
                <a:ext uri="{FF2B5EF4-FFF2-40B4-BE49-F238E27FC236}">
                  <a16:creationId xmlns:a16="http://schemas.microsoft.com/office/drawing/2014/main" id="{676A62EF-6240-3C39-AB3F-7C6A80BA50AC}"/>
                </a:ext>
              </a:extLst>
            </p:cNvPr>
            <p:cNvSpPr/>
            <p:nvPr/>
          </p:nvSpPr>
          <p:spPr>
            <a:xfrm>
              <a:off x="3554013" y="1266000"/>
              <a:ext cx="890900" cy="1028425"/>
            </a:xfrm>
            <a:custGeom>
              <a:avLst/>
              <a:gdLst/>
              <a:ahLst/>
              <a:cxnLst/>
              <a:rect l="l" t="t" r="r" b="b"/>
              <a:pathLst>
                <a:path w="35636" h="41137" fill="none" extrusionOk="0">
                  <a:moveTo>
                    <a:pt x="1" y="30862"/>
                  </a:moveTo>
                  <a:lnTo>
                    <a:pt x="1" y="10288"/>
                  </a:lnTo>
                  <a:lnTo>
                    <a:pt x="17812" y="1"/>
                  </a:lnTo>
                  <a:lnTo>
                    <a:pt x="35636" y="10288"/>
                  </a:lnTo>
                  <a:lnTo>
                    <a:pt x="35636" y="30862"/>
                  </a:lnTo>
                  <a:lnTo>
                    <a:pt x="17812" y="41137"/>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66" name="Google Shape;1109;p31">
              <a:extLst>
                <a:ext uri="{FF2B5EF4-FFF2-40B4-BE49-F238E27FC236}">
                  <a16:creationId xmlns:a16="http://schemas.microsoft.com/office/drawing/2014/main" id="{38403E23-F1F0-B0A1-64C6-A5DD56ED0468}"/>
                </a:ext>
              </a:extLst>
            </p:cNvPr>
            <p:cNvSpPr/>
            <p:nvPr/>
          </p:nvSpPr>
          <p:spPr>
            <a:xfrm>
              <a:off x="3643913" y="1369900"/>
              <a:ext cx="711125" cy="820950"/>
            </a:xfrm>
            <a:custGeom>
              <a:avLst/>
              <a:gdLst/>
              <a:ahLst/>
              <a:cxnLst/>
              <a:rect l="l" t="t" r="r" b="b"/>
              <a:pathLst>
                <a:path w="28445" h="32838" extrusionOk="0">
                  <a:moveTo>
                    <a:pt x="14216" y="0"/>
                  </a:moveTo>
                  <a:lnTo>
                    <a:pt x="0" y="8204"/>
                  </a:lnTo>
                  <a:lnTo>
                    <a:pt x="0" y="24622"/>
                  </a:lnTo>
                  <a:lnTo>
                    <a:pt x="14216" y="32838"/>
                  </a:lnTo>
                  <a:lnTo>
                    <a:pt x="28444" y="24622"/>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67" name="Google Shape;1110;p31">
              <a:extLst>
                <a:ext uri="{FF2B5EF4-FFF2-40B4-BE49-F238E27FC236}">
                  <a16:creationId xmlns:a16="http://schemas.microsoft.com/office/drawing/2014/main" id="{6CF5AD78-A342-A67D-7E6F-F81B47A41ACC}"/>
                </a:ext>
              </a:extLst>
            </p:cNvPr>
            <p:cNvSpPr/>
            <p:nvPr/>
          </p:nvSpPr>
          <p:spPr>
            <a:xfrm>
              <a:off x="3691838" y="1425250"/>
              <a:ext cx="614975" cy="710250"/>
            </a:xfrm>
            <a:custGeom>
              <a:avLst/>
              <a:gdLst/>
              <a:ahLst/>
              <a:cxnLst/>
              <a:rect l="l" t="t" r="r" b="b"/>
              <a:pathLst>
                <a:path w="24599" h="28410" extrusionOk="0">
                  <a:moveTo>
                    <a:pt x="12299" y="1"/>
                  </a:moveTo>
                  <a:lnTo>
                    <a:pt x="0" y="7097"/>
                  </a:lnTo>
                  <a:lnTo>
                    <a:pt x="0" y="21301"/>
                  </a:lnTo>
                  <a:lnTo>
                    <a:pt x="12299" y="28409"/>
                  </a:lnTo>
                  <a:lnTo>
                    <a:pt x="24598" y="21301"/>
                  </a:lnTo>
                  <a:lnTo>
                    <a:pt x="24598"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8" name="Google Shape;1111;p31">
              <a:extLst>
                <a:ext uri="{FF2B5EF4-FFF2-40B4-BE49-F238E27FC236}">
                  <a16:creationId xmlns:a16="http://schemas.microsoft.com/office/drawing/2014/main" id="{E595BE30-318B-A772-9CDD-F98BEFB51AFB}"/>
                </a:ext>
              </a:extLst>
            </p:cNvPr>
            <p:cNvSpPr/>
            <p:nvPr/>
          </p:nvSpPr>
          <p:spPr>
            <a:xfrm>
              <a:off x="3709388" y="1445500"/>
              <a:ext cx="579850" cy="669450"/>
            </a:xfrm>
            <a:custGeom>
              <a:avLst/>
              <a:gdLst/>
              <a:ahLst/>
              <a:cxnLst/>
              <a:rect l="l" t="t" r="r" b="b"/>
              <a:pathLst>
                <a:path w="23194" h="26778" extrusionOk="0">
                  <a:moveTo>
                    <a:pt x="11597" y="0"/>
                  </a:moveTo>
                  <a:lnTo>
                    <a:pt x="1" y="6692"/>
                  </a:lnTo>
                  <a:lnTo>
                    <a:pt x="1" y="20086"/>
                  </a:lnTo>
                  <a:lnTo>
                    <a:pt x="11597" y="26777"/>
                  </a:lnTo>
                  <a:lnTo>
                    <a:pt x="23194" y="20086"/>
                  </a:lnTo>
                  <a:lnTo>
                    <a:pt x="23194" y="6692"/>
                  </a:lnTo>
                  <a:lnTo>
                    <a:pt x="11597" y="0"/>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06</a:t>
              </a:r>
              <a:endParaRPr sz="2267" dirty="0">
                <a:solidFill>
                  <a:srgbClr val="FFFFFF"/>
                </a:solidFill>
                <a:cs typeface="B Titr" panose="00000700000000000000" pitchFamily="2" charset="-78"/>
              </a:endParaRPr>
            </a:p>
          </p:txBody>
        </p:sp>
        <p:sp>
          <p:nvSpPr>
            <p:cNvPr id="69" name="Google Shape;1112;p31">
              <a:extLst>
                <a:ext uri="{FF2B5EF4-FFF2-40B4-BE49-F238E27FC236}">
                  <a16:creationId xmlns:a16="http://schemas.microsoft.com/office/drawing/2014/main" id="{40CFEEDF-5B50-5937-4967-BD8CF99EB552}"/>
                </a:ext>
              </a:extLst>
            </p:cNvPr>
            <p:cNvSpPr/>
            <p:nvPr/>
          </p:nvSpPr>
          <p:spPr>
            <a:xfrm>
              <a:off x="3705813" y="1802675"/>
              <a:ext cx="587300" cy="332825"/>
            </a:xfrm>
            <a:custGeom>
              <a:avLst/>
              <a:gdLst/>
              <a:ahLst/>
              <a:cxnLst/>
              <a:rect l="l" t="t" r="r" b="b"/>
              <a:pathLst>
                <a:path w="23492" h="13313"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70" name="Google Shape;1116;p31">
            <a:extLst>
              <a:ext uri="{FF2B5EF4-FFF2-40B4-BE49-F238E27FC236}">
                <a16:creationId xmlns:a16="http://schemas.microsoft.com/office/drawing/2014/main" id="{925BF0E8-FA96-38B5-47B8-5B13892D2BF9}"/>
              </a:ext>
            </a:extLst>
          </p:cNvPr>
          <p:cNvGrpSpPr/>
          <p:nvPr/>
        </p:nvGrpSpPr>
        <p:grpSpPr>
          <a:xfrm>
            <a:off x="3775730" y="3232055"/>
            <a:ext cx="1305183" cy="1507057"/>
            <a:chOff x="2994113" y="2243800"/>
            <a:chExt cx="890925" cy="1028725"/>
          </a:xfrm>
        </p:grpSpPr>
        <p:sp>
          <p:nvSpPr>
            <p:cNvPr id="71" name="Google Shape;1117;p31">
              <a:extLst>
                <a:ext uri="{FF2B5EF4-FFF2-40B4-BE49-F238E27FC236}">
                  <a16:creationId xmlns:a16="http://schemas.microsoft.com/office/drawing/2014/main" id="{13BFFB29-8C2A-4EC3-72E0-6312D26B4362}"/>
                </a:ext>
              </a:extLst>
            </p:cNvPr>
            <p:cNvSpPr/>
            <p:nvPr/>
          </p:nvSpPr>
          <p:spPr>
            <a:xfrm>
              <a:off x="2994113" y="2243800"/>
              <a:ext cx="890925" cy="1028725"/>
            </a:xfrm>
            <a:custGeom>
              <a:avLst/>
              <a:gdLst/>
              <a:ahLst/>
              <a:cxnLst/>
              <a:rect l="l" t="t" r="r" b="b"/>
              <a:pathLst>
                <a:path w="35637" h="41149" fill="none" extrusionOk="0">
                  <a:moveTo>
                    <a:pt x="1" y="30862"/>
                  </a:moveTo>
                  <a:lnTo>
                    <a:pt x="1" y="10288"/>
                  </a:lnTo>
                  <a:lnTo>
                    <a:pt x="17825" y="1"/>
                  </a:lnTo>
                  <a:lnTo>
                    <a:pt x="35636" y="10288"/>
                  </a:lnTo>
                  <a:lnTo>
                    <a:pt x="35636" y="30862"/>
                  </a:lnTo>
                  <a:lnTo>
                    <a:pt x="17825" y="41149"/>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72" name="Google Shape;1118;p31">
              <a:extLst>
                <a:ext uri="{FF2B5EF4-FFF2-40B4-BE49-F238E27FC236}">
                  <a16:creationId xmlns:a16="http://schemas.microsoft.com/office/drawing/2014/main" id="{F4E1CE61-77BF-A990-BB52-642E53BD7103}"/>
                </a:ext>
              </a:extLst>
            </p:cNvPr>
            <p:cNvSpPr/>
            <p:nvPr/>
          </p:nvSpPr>
          <p:spPr>
            <a:xfrm>
              <a:off x="3084013" y="2347700"/>
              <a:ext cx="711125" cy="820950"/>
            </a:xfrm>
            <a:custGeom>
              <a:avLst/>
              <a:gdLst/>
              <a:ahLst/>
              <a:cxnLst/>
              <a:rect l="l" t="t" r="r" b="b"/>
              <a:pathLst>
                <a:path w="28445" h="32838" extrusionOk="0">
                  <a:moveTo>
                    <a:pt x="14229" y="0"/>
                  </a:moveTo>
                  <a:lnTo>
                    <a:pt x="1" y="8204"/>
                  </a:lnTo>
                  <a:lnTo>
                    <a:pt x="1" y="24634"/>
                  </a:lnTo>
                  <a:lnTo>
                    <a:pt x="14229" y="32838"/>
                  </a:lnTo>
                  <a:lnTo>
                    <a:pt x="28445" y="24634"/>
                  </a:lnTo>
                  <a:lnTo>
                    <a:pt x="28445" y="8204"/>
                  </a:lnTo>
                  <a:lnTo>
                    <a:pt x="14229"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74" name="Google Shape;1119;p31">
              <a:extLst>
                <a:ext uri="{FF2B5EF4-FFF2-40B4-BE49-F238E27FC236}">
                  <a16:creationId xmlns:a16="http://schemas.microsoft.com/office/drawing/2014/main" id="{194899CB-A66D-4D08-2900-A4A22B44F5FC}"/>
                </a:ext>
              </a:extLst>
            </p:cNvPr>
            <p:cNvSpPr/>
            <p:nvPr/>
          </p:nvSpPr>
          <p:spPr>
            <a:xfrm>
              <a:off x="3132238" y="2403050"/>
              <a:ext cx="614975" cy="710225"/>
            </a:xfrm>
            <a:custGeom>
              <a:avLst/>
              <a:gdLst/>
              <a:ahLst/>
              <a:cxnLst/>
              <a:rect l="l" t="t" r="r" b="b"/>
              <a:pathLst>
                <a:path w="24599" h="28409" extrusionOk="0">
                  <a:moveTo>
                    <a:pt x="12300" y="1"/>
                  </a:moveTo>
                  <a:lnTo>
                    <a:pt x="0" y="7109"/>
                  </a:lnTo>
                  <a:lnTo>
                    <a:pt x="0" y="21301"/>
                  </a:lnTo>
                  <a:lnTo>
                    <a:pt x="12300" y="28409"/>
                  </a:lnTo>
                  <a:lnTo>
                    <a:pt x="24599" y="21301"/>
                  </a:lnTo>
                  <a:lnTo>
                    <a:pt x="24599" y="7109"/>
                  </a:lnTo>
                  <a:lnTo>
                    <a:pt x="1230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5" name="Google Shape;1120;p31">
              <a:extLst>
                <a:ext uri="{FF2B5EF4-FFF2-40B4-BE49-F238E27FC236}">
                  <a16:creationId xmlns:a16="http://schemas.microsoft.com/office/drawing/2014/main" id="{30B51387-16A0-87ED-8790-390228BFE77C}"/>
                </a:ext>
              </a:extLst>
            </p:cNvPr>
            <p:cNvSpPr/>
            <p:nvPr/>
          </p:nvSpPr>
          <p:spPr>
            <a:xfrm>
              <a:off x="3149788" y="2423300"/>
              <a:ext cx="579875" cy="669750"/>
            </a:xfrm>
            <a:custGeom>
              <a:avLst/>
              <a:gdLst/>
              <a:ahLst/>
              <a:cxnLst/>
              <a:rect l="l" t="t" r="r" b="b"/>
              <a:pathLst>
                <a:path w="23195" h="26790" extrusionOk="0">
                  <a:moveTo>
                    <a:pt x="11598" y="0"/>
                  </a:moveTo>
                  <a:lnTo>
                    <a:pt x="1" y="6704"/>
                  </a:lnTo>
                  <a:lnTo>
                    <a:pt x="1" y="20086"/>
                  </a:lnTo>
                  <a:lnTo>
                    <a:pt x="11598" y="26789"/>
                  </a:lnTo>
                  <a:lnTo>
                    <a:pt x="23194" y="20086"/>
                  </a:lnTo>
                  <a:lnTo>
                    <a:pt x="23194" y="6704"/>
                  </a:lnTo>
                  <a:lnTo>
                    <a:pt x="11598" y="0"/>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05</a:t>
              </a:r>
              <a:endParaRPr sz="2267" dirty="0">
                <a:solidFill>
                  <a:srgbClr val="FFFFFF"/>
                </a:solidFill>
                <a:cs typeface="B Titr" panose="00000700000000000000" pitchFamily="2" charset="-78"/>
              </a:endParaRPr>
            </a:p>
          </p:txBody>
        </p:sp>
        <p:sp>
          <p:nvSpPr>
            <p:cNvPr id="76" name="Google Shape;1121;p31">
              <a:extLst>
                <a:ext uri="{FF2B5EF4-FFF2-40B4-BE49-F238E27FC236}">
                  <a16:creationId xmlns:a16="http://schemas.microsoft.com/office/drawing/2014/main" id="{186F7554-6971-68D4-4FF0-2786F32B6AE2}"/>
                </a:ext>
              </a:extLst>
            </p:cNvPr>
            <p:cNvSpPr/>
            <p:nvPr/>
          </p:nvSpPr>
          <p:spPr>
            <a:xfrm>
              <a:off x="3145938" y="2780475"/>
              <a:ext cx="587300" cy="332800"/>
            </a:xfrm>
            <a:custGeom>
              <a:avLst/>
              <a:gdLst/>
              <a:ahLst/>
              <a:cxnLst/>
              <a:rect l="l" t="t" r="r" b="b"/>
              <a:pathLst>
                <a:path w="23492" h="13312" extrusionOk="0">
                  <a:moveTo>
                    <a:pt x="0" y="1"/>
                  </a:moveTo>
                  <a:lnTo>
                    <a:pt x="0" y="6525"/>
                  </a:lnTo>
                  <a:lnTo>
                    <a:pt x="11752" y="13312"/>
                  </a:lnTo>
                  <a:lnTo>
                    <a:pt x="23491" y="6525"/>
                  </a:lnTo>
                  <a:lnTo>
                    <a:pt x="2349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77" name="Google Shape;1125;p31">
            <a:extLst>
              <a:ext uri="{FF2B5EF4-FFF2-40B4-BE49-F238E27FC236}">
                <a16:creationId xmlns:a16="http://schemas.microsoft.com/office/drawing/2014/main" id="{821898E2-441A-29EA-6B13-FD1DE08B6088}"/>
              </a:ext>
            </a:extLst>
          </p:cNvPr>
          <p:cNvGrpSpPr/>
          <p:nvPr/>
        </p:nvGrpSpPr>
        <p:grpSpPr>
          <a:xfrm>
            <a:off x="6321016" y="4653632"/>
            <a:ext cx="1304744" cy="1506617"/>
            <a:chOff x="4731538" y="3214175"/>
            <a:chExt cx="890625" cy="1028425"/>
          </a:xfrm>
        </p:grpSpPr>
        <p:sp>
          <p:nvSpPr>
            <p:cNvPr id="87" name="Google Shape;1126;p31">
              <a:extLst>
                <a:ext uri="{FF2B5EF4-FFF2-40B4-BE49-F238E27FC236}">
                  <a16:creationId xmlns:a16="http://schemas.microsoft.com/office/drawing/2014/main" id="{88166B16-2645-00D0-C9D5-6EE17E97E456}"/>
                </a:ext>
              </a:extLst>
            </p:cNvPr>
            <p:cNvSpPr/>
            <p:nvPr/>
          </p:nvSpPr>
          <p:spPr>
            <a:xfrm>
              <a:off x="4731538" y="3214175"/>
              <a:ext cx="890625" cy="1028425"/>
            </a:xfrm>
            <a:custGeom>
              <a:avLst/>
              <a:gdLst/>
              <a:ahLst/>
              <a:cxnLst/>
              <a:rect l="l" t="t" r="r" b="b"/>
              <a:pathLst>
                <a:path w="35625" h="41137" fill="none" extrusionOk="0">
                  <a:moveTo>
                    <a:pt x="1" y="30849"/>
                  </a:moveTo>
                  <a:lnTo>
                    <a:pt x="1" y="10275"/>
                  </a:lnTo>
                  <a:lnTo>
                    <a:pt x="17812" y="0"/>
                  </a:lnTo>
                  <a:lnTo>
                    <a:pt x="35624" y="10275"/>
                  </a:lnTo>
                  <a:lnTo>
                    <a:pt x="35624" y="30849"/>
                  </a:lnTo>
                  <a:lnTo>
                    <a:pt x="17812" y="41136"/>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92" name="Google Shape;1127;p31">
              <a:extLst>
                <a:ext uri="{FF2B5EF4-FFF2-40B4-BE49-F238E27FC236}">
                  <a16:creationId xmlns:a16="http://schemas.microsoft.com/office/drawing/2014/main" id="{A4EA6C91-289B-F955-DE20-618D3C28CDF7}"/>
                </a:ext>
              </a:extLst>
            </p:cNvPr>
            <p:cNvSpPr/>
            <p:nvPr/>
          </p:nvSpPr>
          <p:spPr>
            <a:xfrm>
              <a:off x="4821138" y="3317750"/>
              <a:ext cx="711125" cy="821250"/>
            </a:xfrm>
            <a:custGeom>
              <a:avLst/>
              <a:gdLst/>
              <a:ahLst/>
              <a:cxnLst/>
              <a:rect l="l" t="t" r="r" b="b"/>
              <a:pathLst>
                <a:path w="28445" h="32850" extrusionOk="0">
                  <a:moveTo>
                    <a:pt x="14228" y="1"/>
                  </a:moveTo>
                  <a:lnTo>
                    <a:pt x="0" y="8216"/>
                  </a:lnTo>
                  <a:lnTo>
                    <a:pt x="0" y="24635"/>
                  </a:lnTo>
                  <a:lnTo>
                    <a:pt x="14228" y="32850"/>
                  </a:lnTo>
                  <a:lnTo>
                    <a:pt x="28444" y="24635"/>
                  </a:lnTo>
                  <a:lnTo>
                    <a:pt x="28444" y="8216"/>
                  </a:lnTo>
                  <a:lnTo>
                    <a:pt x="14228" y="1"/>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93" name="Google Shape;1128;p31">
              <a:extLst>
                <a:ext uri="{FF2B5EF4-FFF2-40B4-BE49-F238E27FC236}">
                  <a16:creationId xmlns:a16="http://schemas.microsoft.com/office/drawing/2014/main" id="{C6543F7E-8D5C-6AE7-D926-5469A17CB3DC}"/>
                </a:ext>
              </a:extLst>
            </p:cNvPr>
            <p:cNvSpPr/>
            <p:nvPr/>
          </p:nvSpPr>
          <p:spPr>
            <a:xfrm>
              <a:off x="4869363" y="3373425"/>
              <a:ext cx="614975" cy="709925"/>
            </a:xfrm>
            <a:custGeom>
              <a:avLst/>
              <a:gdLst/>
              <a:ahLst/>
              <a:cxnLst/>
              <a:rect l="l" t="t" r="r" b="b"/>
              <a:pathLst>
                <a:path w="24599" h="28397" extrusionOk="0">
                  <a:moveTo>
                    <a:pt x="12299" y="0"/>
                  </a:moveTo>
                  <a:lnTo>
                    <a:pt x="0" y="7096"/>
                  </a:lnTo>
                  <a:lnTo>
                    <a:pt x="0" y="21300"/>
                  </a:lnTo>
                  <a:lnTo>
                    <a:pt x="12299" y="28396"/>
                  </a:lnTo>
                  <a:lnTo>
                    <a:pt x="24599" y="21300"/>
                  </a:lnTo>
                  <a:lnTo>
                    <a:pt x="24599"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94" name="Google Shape;1129;p31">
              <a:extLst>
                <a:ext uri="{FF2B5EF4-FFF2-40B4-BE49-F238E27FC236}">
                  <a16:creationId xmlns:a16="http://schemas.microsoft.com/office/drawing/2014/main" id="{4558B24D-3542-C747-277F-B3DA864D28D3}"/>
                </a:ext>
              </a:extLst>
            </p:cNvPr>
            <p:cNvSpPr/>
            <p:nvPr/>
          </p:nvSpPr>
          <p:spPr>
            <a:xfrm>
              <a:off x="4886913" y="3393650"/>
              <a:ext cx="579875" cy="669450"/>
            </a:xfrm>
            <a:custGeom>
              <a:avLst/>
              <a:gdLst/>
              <a:ahLst/>
              <a:cxnLst/>
              <a:rect l="l" t="t" r="r" b="b"/>
              <a:pathLst>
                <a:path w="23195" h="26778" extrusionOk="0">
                  <a:moveTo>
                    <a:pt x="11597" y="1"/>
                  </a:moveTo>
                  <a:lnTo>
                    <a:pt x="1" y="6692"/>
                  </a:lnTo>
                  <a:lnTo>
                    <a:pt x="1" y="20086"/>
                  </a:lnTo>
                  <a:lnTo>
                    <a:pt x="11597" y="26778"/>
                  </a:lnTo>
                  <a:lnTo>
                    <a:pt x="23194" y="20086"/>
                  </a:lnTo>
                  <a:lnTo>
                    <a:pt x="23194" y="6692"/>
                  </a:lnTo>
                  <a:lnTo>
                    <a:pt x="11597" y="1"/>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03</a:t>
              </a:r>
              <a:endParaRPr sz="2267" dirty="0">
                <a:solidFill>
                  <a:srgbClr val="FFFFFF"/>
                </a:solidFill>
                <a:cs typeface="B Titr" panose="00000700000000000000" pitchFamily="2" charset="-78"/>
              </a:endParaRPr>
            </a:p>
          </p:txBody>
        </p:sp>
        <p:sp>
          <p:nvSpPr>
            <p:cNvPr id="95" name="Google Shape;1130;p31">
              <a:extLst>
                <a:ext uri="{FF2B5EF4-FFF2-40B4-BE49-F238E27FC236}">
                  <a16:creationId xmlns:a16="http://schemas.microsoft.com/office/drawing/2014/main" id="{19871300-4484-8F7A-8319-B2530A1A6615}"/>
                </a:ext>
              </a:extLst>
            </p:cNvPr>
            <p:cNvSpPr/>
            <p:nvPr/>
          </p:nvSpPr>
          <p:spPr>
            <a:xfrm>
              <a:off x="4883338" y="3750550"/>
              <a:ext cx="587000" cy="332800"/>
            </a:xfrm>
            <a:custGeom>
              <a:avLst/>
              <a:gdLst/>
              <a:ahLst/>
              <a:cxnLst/>
              <a:rect l="l" t="t" r="r" b="b"/>
              <a:pathLst>
                <a:path w="23480" h="13312" extrusionOk="0">
                  <a:moveTo>
                    <a:pt x="1" y="0"/>
                  </a:moveTo>
                  <a:lnTo>
                    <a:pt x="1" y="6537"/>
                  </a:lnTo>
                  <a:lnTo>
                    <a:pt x="11740" y="13311"/>
                  </a:lnTo>
                  <a:lnTo>
                    <a:pt x="23480" y="6537"/>
                  </a:lnTo>
                  <a:lnTo>
                    <a:pt x="234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96" name="Google Shape;1134;p31">
            <a:extLst>
              <a:ext uri="{FF2B5EF4-FFF2-40B4-BE49-F238E27FC236}">
                <a16:creationId xmlns:a16="http://schemas.microsoft.com/office/drawing/2014/main" id="{D1D6053D-505A-3FDF-A1E5-3CF4B17EC0C5}"/>
              </a:ext>
            </a:extLst>
          </p:cNvPr>
          <p:cNvGrpSpPr/>
          <p:nvPr/>
        </p:nvGrpSpPr>
        <p:grpSpPr>
          <a:xfrm>
            <a:off x="4595971" y="4653632"/>
            <a:ext cx="1305147" cy="1506617"/>
            <a:chOff x="3554013" y="3214175"/>
            <a:chExt cx="890900" cy="1028425"/>
          </a:xfrm>
        </p:grpSpPr>
        <p:sp>
          <p:nvSpPr>
            <p:cNvPr id="97" name="Google Shape;1135;p31">
              <a:extLst>
                <a:ext uri="{FF2B5EF4-FFF2-40B4-BE49-F238E27FC236}">
                  <a16:creationId xmlns:a16="http://schemas.microsoft.com/office/drawing/2014/main" id="{1A8C5425-CD69-68C3-706E-2E62ACA4534B}"/>
                </a:ext>
              </a:extLst>
            </p:cNvPr>
            <p:cNvSpPr/>
            <p:nvPr/>
          </p:nvSpPr>
          <p:spPr>
            <a:xfrm>
              <a:off x="3554013" y="3214175"/>
              <a:ext cx="890900" cy="1028425"/>
            </a:xfrm>
            <a:custGeom>
              <a:avLst/>
              <a:gdLst/>
              <a:ahLst/>
              <a:cxnLst/>
              <a:rect l="l" t="t" r="r" b="b"/>
              <a:pathLst>
                <a:path w="35636" h="41137" fill="none" extrusionOk="0">
                  <a:moveTo>
                    <a:pt x="1" y="30849"/>
                  </a:moveTo>
                  <a:lnTo>
                    <a:pt x="1" y="10275"/>
                  </a:lnTo>
                  <a:lnTo>
                    <a:pt x="17812" y="0"/>
                  </a:lnTo>
                  <a:lnTo>
                    <a:pt x="35636" y="10275"/>
                  </a:lnTo>
                  <a:lnTo>
                    <a:pt x="35636" y="30849"/>
                  </a:lnTo>
                  <a:lnTo>
                    <a:pt x="17812" y="41136"/>
                  </a:lnTo>
                  <a:close/>
                </a:path>
              </a:pathLst>
            </a:custGeom>
            <a:noFill/>
            <a:ln w="19050"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98" name="Google Shape;1136;p31">
              <a:extLst>
                <a:ext uri="{FF2B5EF4-FFF2-40B4-BE49-F238E27FC236}">
                  <a16:creationId xmlns:a16="http://schemas.microsoft.com/office/drawing/2014/main" id="{C8196324-C6DC-1C55-4466-0AFB2D842E8F}"/>
                </a:ext>
              </a:extLst>
            </p:cNvPr>
            <p:cNvSpPr/>
            <p:nvPr/>
          </p:nvSpPr>
          <p:spPr>
            <a:xfrm>
              <a:off x="3643913" y="3317750"/>
              <a:ext cx="711125" cy="821250"/>
            </a:xfrm>
            <a:custGeom>
              <a:avLst/>
              <a:gdLst/>
              <a:ahLst/>
              <a:cxnLst/>
              <a:rect l="l" t="t" r="r" b="b"/>
              <a:pathLst>
                <a:path w="28445" h="32850" extrusionOk="0">
                  <a:moveTo>
                    <a:pt x="14216" y="1"/>
                  </a:moveTo>
                  <a:lnTo>
                    <a:pt x="0" y="8216"/>
                  </a:lnTo>
                  <a:lnTo>
                    <a:pt x="0" y="24635"/>
                  </a:lnTo>
                  <a:lnTo>
                    <a:pt x="14216" y="32850"/>
                  </a:lnTo>
                  <a:lnTo>
                    <a:pt x="28444" y="24635"/>
                  </a:lnTo>
                  <a:lnTo>
                    <a:pt x="28444" y="8216"/>
                  </a:lnTo>
                  <a:lnTo>
                    <a:pt x="14216" y="1"/>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99" name="Google Shape;1137;p31">
              <a:extLst>
                <a:ext uri="{FF2B5EF4-FFF2-40B4-BE49-F238E27FC236}">
                  <a16:creationId xmlns:a16="http://schemas.microsoft.com/office/drawing/2014/main" id="{6D21A913-E697-8067-6EAF-C4DCEC700CD8}"/>
                </a:ext>
              </a:extLst>
            </p:cNvPr>
            <p:cNvSpPr/>
            <p:nvPr/>
          </p:nvSpPr>
          <p:spPr>
            <a:xfrm>
              <a:off x="3691838" y="3373425"/>
              <a:ext cx="614975" cy="709925"/>
            </a:xfrm>
            <a:custGeom>
              <a:avLst/>
              <a:gdLst/>
              <a:ahLst/>
              <a:cxnLst/>
              <a:rect l="l" t="t" r="r" b="b"/>
              <a:pathLst>
                <a:path w="24599" h="28397" extrusionOk="0">
                  <a:moveTo>
                    <a:pt x="12299" y="0"/>
                  </a:moveTo>
                  <a:lnTo>
                    <a:pt x="0" y="7096"/>
                  </a:lnTo>
                  <a:lnTo>
                    <a:pt x="0" y="21300"/>
                  </a:lnTo>
                  <a:lnTo>
                    <a:pt x="12299" y="28396"/>
                  </a:lnTo>
                  <a:lnTo>
                    <a:pt x="24598" y="21300"/>
                  </a:lnTo>
                  <a:lnTo>
                    <a:pt x="24598"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00" name="Google Shape;1138;p31">
              <a:extLst>
                <a:ext uri="{FF2B5EF4-FFF2-40B4-BE49-F238E27FC236}">
                  <a16:creationId xmlns:a16="http://schemas.microsoft.com/office/drawing/2014/main" id="{4AE6D18E-3313-CB52-BB5B-A977AB1E6144}"/>
                </a:ext>
              </a:extLst>
            </p:cNvPr>
            <p:cNvSpPr/>
            <p:nvPr/>
          </p:nvSpPr>
          <p:spPr>
            <a:xfrm>
              <a:off x="3709388" y="3393650"/>
              <a:ext cx="579850" cy="669450"/>
            </a:xfrm>
            <a:custGeom>
              <a:avLst/>
              <a:gdLst/>
              <a:ahLst/>
              <a:cxnLst/>
              <a:rect l="l" t="t" r="r" b="b"/>
              <a:pathLst>
                <a:path w="23194" h="26778" extrusionOk="0">
                  <a:moveTo>
                    <a:pt x="11597" y="1"/>
                  </a:moveTo>
                  <a:lnTo>
                    <a:pt x="1" y="6692"/>
                  </a:lnTo>
                  <a:lnTo>
                    <a:pt x="1" y="20086"/>
                  </a:lnTo>
                  <a:lnTo>
                    <a:pt x="11597" y="26778"/>
                  </a:lnTo>
                  <a:lnTo>
                    <a:pt x="23194" y="20086"/>
                  </a:lnTo>
                  <a:lnTo>
                    <a:pt x="23194" y="6692"/>
                  </a:lnTo>
                  <a:lnTo>
                    <a:pt x="11597" y="1"/>
                  </a:lnTo>
                  <a:close/>
                </a:path>
              </a:pathLst>
            </a:custGeom>
            <a:solidFill>
              <a:srgbClr val="0A2250"/>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04</a:t>
              </a:r>
              <a:endParaRPr sz="2267" dirty="0">
                <a:solidFill>
                  <a:srgbClr val="FFFFFF"/>
                </a:solidFill>
                <a:cs typeface="B Titr" panose="00000700000000000000" pitchFamily="2" charset="-78"/>
              </a:endParaRPr>
            </a:p>
          </p:txBody>
        </p:sp>
        <p:sp>
          <p:nvSpPr>
            <p:cNvPr id="101" name="Google Shape;1139;p31">
              <a:extLst>
                <a:ext uri="{FF2B5EF4-FFF2-40B4-BE49-F238E27FC236}">
                  <a16:creationId xmlns:a16="http://schemas.microsoft.com/office/drawing/2014/main" id="{FDC1A3DB-791A-11FF-F546-D6D8EC056A4F}"/>
                </a:ext>
              </a:extLst>
            </p:cNvPr>
            <p:cNvSpPr/>
            <p:nvPr/>
          </p:nvSpPr>
          <p:spPr>
            <a:xfrm>
              <a:off x="3705813" y="3750550"/>
              <a:ext cx="587300" cy="332800"/>
            </a:xfrm>
            <a:custGeom>
              <a:avLst/>
              <a:gdLst/>
              <a:ahLst/>
              <a:cxnLst/>
              <a:rect l="l" t="t" r="r" b="b"/>
              <a:pathLst>
                <a:path w="23492" h="13312" extrusionOk="0">
                  <a:moveTo>
                    <a:pt x="1" y="0"/>
                  </a:moveTo>
                  <a:lnTo>
                    <a:pt x="1" y="6537"/>
                  </a:lnTo>
                  <a:lnTo>
                    <a:pt x="11740" y="13311"/>
                  </a:lnTo>
                  <a:lnTo>
                    <a:pt x="23492" y="6537"/>
                  </a:lnTo>
                  <a:lnTo>
                    <a:pt x="23492"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02" name="Google Shape;1144;p31">
            <a:extLst>
              <a:ext uri="{FF2B5EF4-FFF2-40B4-BE49-F238E27FC236}">
                <a16:creationId xmlns:a16="http://schemas.microsoft.com/office/drawing/2014/main" id="{C3791017-4E40-EE44-1D9D-0CE8AA695A05}"/>
              </a:ext>
            </a:extLst>
          </p:cNvPr>
          <p:cNvGrpSpPr/>
          <p:nvPr/>
        </p:nvGrpSpPr>
        <p:grpSpPr>
          <a:xfrm>
            <a:off x="6804230" y="2618217"/>
            <a:ext cx="338365" cy="339892"/>
            <a:chOff x="-49764975" y="3551225"/>
            <a:chExt cx="299300" cy="300650"/>
          </a:xfrm>
          <a:solidFill>
            <a:srgbClr val="0A2250"/>
          </a:solidFill>
        </p:grpSpPr>
        <p:sp>
          <p:nvSpPr>
            <p:cNvPr id="103" name="Google Shape;1145;p31">
              <a:extLst>
                <a:ext uri="{FF2B5EF4-FFF2-40B4-BE49-F238E27FC236}">
                  <a16:creationId xmlns:a16="http://schemas.microsoft.com/office/drawing/2014/main" id="{CC8A30F9-4DFA-BFB6-EE12-A371C8581370}"/>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grpFill/>
            <a:ln>
              <a:noFill/>
            </a:ln>
          </p:spPr>
          <p:txBody>
            <a:bodyPr spcFirstLastPara="1" wrap="square" lIns="121900" tIns="121900" rIns="121900" bIns="121900" anchor="ctr" anchorCtr="0">
              <a:noAutofit/>
            </a:bodyPr>
            <a:lstStyle/>
            <a:p>
              <a:endParaRPr sz="2400"/>
            </a:p>
          </p:txBody>
        </p:sp>
        <p:sp>
          <p:nvSpPr>
            <p:cNvPr id="104" name="Google Shape;1146;p31">
              <a:extLst>
                <a:ext uri="{FF2B5EF4-FFF2-40B4-BE49-F238E27FC236}">
                  <a16:creationId xmlns:a16="http://schemas.microsoft.com/office/drawing/2014/main" id="{AF9197D3-DC3F-61A9-5348-E013C3A610E3}"/>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105" name="Google Shape;1147;p31">
              <a:extLst>
                <a:ext uri="{FF2B5EF4-FFF2-40B4-BE49-F238E27FC236}">
                  <a16:creationId xmlns:a16="http://schemas.microsoft.com/office/drawing/2014/main" id="{CE92D5F3-A9F6-F0B6-7F80-249B89E25FAB}"/>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grpFill/>
            <a:ln>
              <a:noFill/>
            </a:ln>
          </p:spPr>
          <p:txBody>
            <a:bodyPr spcFirstLastPara="1" wrap="square" lIns="121900" tIns="121900" rIns="121900" bIns="121900" anchor="ctr" anchorCtr="0">
              <a:noAutofit/>
            </a:bodyPr>
            <a:lstStyle/>
            <a:p>
              <a:endParaRPr sz="2400"/>
            </a:p>
          </p:txBody>
        </p:sp>
        <p:sp>
          <p:nvSpPr>
            <p:cNvPr id="106" name="Google Shape;1148;p31">
              <a:extLst>
                <a:ext uri="{FF2B5EF4-FFF2-40B4-BE49-F238E27FC236}">
                  <a16:creationId xmlns:a16="http://schemas.microsoft.com/office/drawing/2014/main" id="{9062BFE1-23F7-6A17-2A33-7AAC0E2FE153}"/>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grpFill/>
            <a:ln>
              <a:noFill/>
            </a:ln>
          </p:spPr>
          <p:txBody>
            <a:bodyPr spcFirstLastPara="1" wrap="square" lIns="121900" tIns="121900" rIns="121900" bIns="121900" anchor="ctr" anchorCtr="0">
              <a:noAutofit/>
            </a:bodyPr>
            <a:lstStyle/>
            <a:p>
              <a:endParaRPr sz="2400"/>
            </a:p>
          </p:txBody>
        </p:sp>
        <p:sp>
          <p:nvSpPr>
            <p:cNvPr id="107" name="Google Shape;1149;p31">
              <a:extLst>
                <a:ext uri="{FF2B5EF4-FFF2-40B4-BE49-F238E27FC236}">
                  <a16:creationId xmlns:a16="http://schemas.microsoft.com/office/drawing/2014/main" id="{ADAFAEC2-E0A4-ACD4-8A84-DF708B5426A9}"/>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108" name="Google Shape;1150;p31">
              <a:extLst>
                <a:ext uri="{FF2B5EF4-FFF2-40B4-BE49-F238E27FC236}">
                  <a16:creationId xmlns:a16="http://schemas.microsoft.com/office/drawing/2014/main" id="{CE54EF11-6D71-42AC-D095-420381B59B0F}"/>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109" name="Google Shape;1151;p31">
              <a:extLst>
                <a:ext uri="{FF2B5EF4-FFF2-40B4-BE49-F238E27FC236}">
                  <a16:creationId xmlns:a16="http://schemas.microsoft.com/office/drawing/2014/main" id="{07AC066C-DF7B-F2AB-1CCA-7F527CDA934D}"/>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grpFill/>
            <a:ln>
              <a:noFill/>
            </a:ln>
          </p:spPr>
          <p:txBody>
            <a:bodyPr spcFirstLastPara="1" wrap="square" lIns="121900" tIns="121900" rIns="121900" bIns="121900" anchor="ctr" anchorCtr="0">
              <a:noAutofit/>
            </a:bodyPr>
            <a:lstStyle/>
            <a:p>
              <a:endParaRPr sz="2400"/>
            </a:p>
          </p:txBody>
        </p:sp>
        <p:sp>
          <p:nvSpPr>
            <p:cNvPr id="110" name="Google Shape;1152;p31">
              <a:extLst>
                <a:ext uri="{FF2B5EF4-FFF2-40B4-BE49-F238E27FC236}">
                  <a16:creationId xmlns:a16="http://schemas.microsoft.com/office/drawing/2014/main" id="{586B255E-E58F-6F0B-50E1-6B5FB35334BF}"/>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grpFill/>
            <a:ln>
              <a:noFill/>
            </a:ln>
          </p:spPr>
          <p:txBody>
            <a:bodyPr spcFirstLastPara="1" wrap="square" lIns="121900" tIns="121900" rIns="121900" bIns="121900" anchor="ctr" anchorCtr="0">
              <a:noAutofit/>
            </a:bodyPr>
            <a:lstStyle/>
            <a:p>
              <a:endParaRPr sz="2400"/>
            </a:p>
          </p:txBody>
        </p:sp>
        <p:sp>
          <p:nvSpPr>
            <p:cNvPr id="111" name="Google Shape;1153;p31">
              <a:extLst>
                <a:ext uri="{FF2B5EF4-FFF2-40B4-BE49-F238E27FC236}">
                  <a16:creationId xmlns:a16="http://schemas.microsoft.com/office/drawing/2014/main" id="{E8E1CABC-BFA7-354E-B4A6-FD1CBD842609}"/>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grpFill/>
            <a:ln>
              <a:noFill/>
            </a:ln>
          </p:spPr>
          <p:txBody>
            <a:bodyPr spcFirstLastPara="1" wrap="square" lIns="121900" tIns="121900" rIns="121900" bIns="121900" anchor="ctr" anchorCtr="0">
              <a:noAutofit/>
            </a:bodyPr>
            <a:lstStyle/>
            <a:p>
              <a:endParaRPr sz="2400"/>
            </a:p>
          </p:txBody>
        </p:sp>
        <p:sp>
          <p:nvSpPr>
            <p:cNvPr id="112" name="Google Shape;1154;p31">
              <a:extLst>
                <a:ext uri="{FF2B5EF4-FFF2-40B4-BE49-F238E27FC236}">
                  <a16:creationId xmlns:a16="http://schemas.microsoft.com/office/drawing/2014/main" id="{B051B8F5-7228-5FDB-4A86-FCD1C6BD839F}"/>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grpFill/>
            <a:ln>
              <a:noFill/>
            </a:ln>
          </p:spPr>
          <p:txBody>
            <a:bodyPr spcFirstLastPara="1" wrap="square" lIns="121900" tIns="121900" rIns="121900" bIns="121900" anchor="ctr" anchorCtr="0">
              <a:noAutofit/>
            </a:bodyPr>
            <a:lstStyle/>
            <a:p>
              <a:endParaRPr sz="2400"/>
            </a:p>
          </p:txBody>
        </p:sp>
        <p:sp>
          <p:nvSpPr>
            <p:cNvPr id="113" name="Google Shape;1155;p31">
              <a:extLst>
                <a:ext uri="{FF2B5EF4-FFF2-40B4-BE49-F238E27FC236}">
                  <a16:creationId xmlns:a16="http://schemas.microsoft.com/office/drawing/2014/main" id="{16F76ED5-EDE7-22DF-2576-D0DBABA13DD1}"/>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14" name="Google Shape;1156;p31">
            <a:extLst>
              <a:ext uri="{FF2B5EF4-FFF2-40B4-BE49-F238E27FC236}">
                <a16:creationId xmlns:a16="http://schemas.microsoft.com/office/drawing/2014/main" id="{C3E3E8A5-8914-8EEB-D8E3-D97448524579}"/>
              </a:ext>
            </a:extLst>
          </p:cNvPr>
          <p:cNvGrpSpPr/>
          <p:nvPr/>
        </p:nvGrpSpPr>
        <p:grpSpPr>
          <a:xfrm>
            <a:off x="7576453" y="4052284"/>
            <a:ext cx="339270" cy="339270"/>
            <a:chOff x="-50134375" y="3183175"/>
            <a:chExt cx="300100" cy="300100"/>
          </a:xfrm>
          <a:solidFill>
            <a:srgbClr val="0A2250"/>
          </a:solidFill>
        </p:grpSpPr>
        <p:sp>
          <p:nvSpPr>
            <p:cNvPr id="115" name="Google Shape;1157;p31">
              <a:extLst>
                <a:ext uri="{FF2B5EF4-FFF2-40B4-BE49-F238E27FC236}">
                  <a16:creationId xmlns:a16="http://schemas.microsoft.com/office/drawing/2014/main" id="{16ADC201-AFB0-37A9-D276-5CC71301AB15}"/>
                </a:ext>
              </a:extLst>
            </p:cNvPr>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116" name="Google Shape;1158;p31">
              <a:extLst>
                <a:ext uri="{FF2B5EF4-FFF2-40B4-BE49-F238E27FC236}">
                  <a16:creationId xmlns:a16="http://schemas.microsoft.com/office/drawing/2014/main" id="{4E3791C0-A2FE-C0BB-610F-6259E7DA705A}"/>
                </a:ext>
              </a:extLst>
            </p:cNvPr>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117" name="Google Shape;1159;p31">
              <a:extLst>
                <a:ext uri="{FF2B5EF4-FFF2-40B4-BE49-F238E27FC236}">
                  <a16:creationId xmlns:a16="http://schemas.microsoft.com/office/drawing/2014/main" id="{60E2974B-A72E-6DFD-9D03-A31E78C7FEA9}"/>
                </a:ext>
              </a:extLst>
            </p:cNvPr>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grpFill/>
            <a:ln>
              <a:noFill/>
            </a:ln>
          </p:spPr>
          <p:txBody>
            <a:bodyPr spcFirstLastPara="1" wrap="square" lIns="121900" tIns="121900" rIns="121900" bIns="121900" anchor="ctr" anchorCtr="0">
              <a:noAutofit/>
            </a:bodyPr>
            <a:lstStyle/>
            <a:p>
              <a:endParaRPr sz="2400"/>
            </a:p>
          </p:txBody>
        </p:sp>
        <p:sp>
          <p:nvSpPr>
            <p:cNvPr id="118" name="Google Shape;1160;p31">
              <a:extLst>
                <a:ext uri="{FF2B5EF4-FFF2-40B4-BE49-F238E27FC236}">
                  <a16:creationId xmlns:a16="http://schemas.microsoft.com/office/drawing/2014/main" id="{EB5B2B79-33D2-8138-6E96-C68CA15AF682}"/>
                </a:ext>
              </a:extLst>
            </p:cNvPr>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grpFill/>
            <a:ln>
              <a:noFill/>
            </a:ln>
          </p:spPr>
          <p:txBody>
            <a:bodyPr spcFirstLastPara="1" wrap="square" lIns="121900" tIns="121900" rIns="121900" bIns="121900" anchor="ctr" anchorCtr="0">
              <a:noAutofit/>
            </a:bodyPr>
            <a:lstStyle/>
            <a:p>
              <a:endParaRPr sz="2400"/>
            </a:p>
          </p:txBody>
        </p:sp>
        <p:sp>
          <p:nvSpPr>
            <p:cNvPr id="119" name="Google Shape;1161;p31">
              <a:extLst>
                <a:ext uri="{FF2B5EF4-FFF2-40B4-BE49-F238E27FC236}">
                  <a16:creationId xmlns:a16="http://schemas.microsoft.com/office/drawing/2014/main" id="{355E7EC4-A5DC-FCCD-5CDA-AF591BCA6E16}"/>
                </a:ext>
              </a:extLst>
            </p:cNvPr>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grpFill/>
            <a:ln>
              <a:noFill/>
            </a:ln>
          </p:spPr>
          <p:txBody>
            <a:bodyPr spcFirstLastPara="1" wrap="square" lIns="121900" tIns="121900" rIns="121900" bIns="121900" anchor="ctr" anchorCtr="0">
              <a:noAutofit/>
            </a:bodyPr>
            <a:lstStyle/>
            <a:p>
              <a:endParaRPr sz="2400"/>
            </a:p>
          </p:txBody>
        </p:sp>
        <p:sp>
          <p:nvSpPr>
            <p:cNvPr id="120" name="Google Shape;1162;p31">
              <a:extLst>
                <a:ext uri="{FF2B5EF4-FFF2-40B4-BE49-F238E27FC236}">
                  <a16:creationId xmlns:a16="http://schemas.microsoft.com/office/drawing/2014/main" id="{36A813BA-3585-6EE5-38CD-6932F1EAEE84}"/>
                </a:ext>
              </a:extLst>
            </p:cNvPr>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grpFill/>
            <a:ln>
              <a:noFill/>
            </a:ln>
          </p:spPr>
          <p:txBody>
            <a:bodyPr spcFirstLastPara="1" wrap="square" lIns="121900" tIns="121900" rIns="121900" bIns="121900" anchor="ctr" anchorCtr="0">
              <a:noAutofit/>
            </a:bodyPr>
            <a:lstStyle/>
            <a:p>
              <a:endParaRPr sz="2400"/>
            </a:p>
          </p:txBody>
        </p:sp>
        <p:sp>
          <p:nvSpPr>
            <p:cNvPr id="121" name="Google Shape;1163;p31">
              <a:extLst>
                <a:ext uri="{FF2B5EF4-FFF2-40B4-BE49-F238E27FC236}">
                  <a16:creationId xmlns:a16="http://schemas.microsoft.com/office/drawing/2014/main" id="{124A6EC6-A153-DF09-F715-E05795E798BB}"/>
                </a:ext>
              </a:extLst>
            </p:cNvPr>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grpFill/>
            <a:ln>
              <a:noFill/>
            </a:ln>
          </p:spPr>
          <p:txBody>
            <a:bodyPr spcFirstLastPara="1" wrap="square" lIns="121900" tIns="121900" rIns="121900" bIns="121900" anchor="ctr" anchorCtr="0">
              <a:noAutofit/>
            </a:bodyPr>
            <a:lstStyle/>
            <a:p>
              <a:endParaRPr sz="2400"/>
            </a:p>
          </p:txBody>
        </p:sp>
        <p:sp>
          <p:nvSpPr>
            <p:cNvPr id="122" name="Google Shape;1164;p31">
              <a:extLst>
                <a:ext uri="{FF2B5EF4-FFF2-40B4-BE49-F238E27FC236}">
                  <a16:creationId xmlns:a16="http://schemas.microsoft.com/office/drawing/2014/main" id="{3C5C2FA0-50A6-3545-03AE-EF0CDD42B13A}"/>
                </a:ext>
              </a:extLst>
            </p:cNvPr>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grpFill/>
            <a:ln>
              <a:noFill/>
            </a:ln>
          </p:spPr>
          <p:txBody>
            <a:bodyPr spcFirstLastPara="1" wrap="square" lIns="121900" tIns="121900" rIns="121900" bIns="121900" anchor="ctr" anchorCtr="0">
              <a:noAutofit/>
            </a:bodyPr>
            <a:lstStyle/>
            <a:p>
              <a:endParaRPr sz="2400"/>
            </a:p>
          </p:txBody>
        </p:sp>
        <p:sp>
          <p:nvSpPr>
            <p:cNvPr id="123" name="Google Shape;1165;p31">
              <a:extLst>
                <a:ext uri="{FF2B5EF4-FFF2-40B4-BE49-F238E27FC236}">
                  <a16:creationId xmlns:a16="http://schemas.microsoft.com/office/drawing/2014/main" id="{C94CA431-D570-3214-28B3-9F91A25199E9}"/>
                </a:ext>
              </a:extLst>
            </p:cNvPr>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grpFill/>
            <a:ln>
              <a:noFill/>
            </a:ln>
          </p:spPr>
          <p:txBody>
            <a:bodyPr spcFirstLastPara="1" wrap="square" lIns="121900" tIns="121900" rIns="121900" bIns="121900" anchor="ctr" anchorCtr="0">
              <a:noAutofit/>
            </a:bodyPr>
            <a:lstStyle/>
            <a:p>
              <a:endParaRPr sz="2400"/>
            </a:p>
          </p:txBody>
        </p:sp>
        <p:sp>
          <p:nvSpPr>
            <p:cNvPr id="124" name="Google Shape;1166;p31">
              <a:extLst>
                <a:ext uri="{FF2B5EF4-FFF2-40B4-BE49-F238E27FC236}">
                  <a16:creationId xmlns:a16="http://schemas.microsoft.com/office/drawing/2014/main" id="{D8B84A19-8C49-EA61-DF3B-579EBE379CE6}"/>
                </a:ext>
              </a:extLst>
            </p:cNvPr>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25" name="Google Shape;1167;p31">
            <a:extLst>
              <a:ext uri="{FF2B5EF4-FFF2-40B4-BE49-F238E27FC236}">
                <a16:creationId xmlns:a16="http://schemas.microsoft.com/office/drawing/2014/main" id="{379DDA1F-29C5-45CF-A52E-C90E731B7B2C}"/>
              </a:ext>
            </a:extLst>
          </p:cNvPr>
          <p:cNvGrpSpPr/>
          <p:nvPr/>
        </p:nvGrpSpPr>
        <p:grpSpPr>
          <a:xfrm>
            <a:off x="5074587" y="2618409"/>
            <a:ext cx="342944" cy="339525"/>
            <a:chOff x="-49031025" y="3920175"/>
            <a:chExt cx="303350" cy="300325"/>
          </a:xfrm>
          <a:solidFill>
            <a:srgbClr val="0A2250"/>
          </a:solidFill>
        </p:grpSpPr>
        <p:sp>
          <p:nvSpPr>
            <p:cNvPr id="126" name="Google Shape;1168;p31">
              <a:extLst>
                <a:ext uri="{FF2B5EF4-FFF2-40B4-BE49-F238E27FC236}">
                  <a16:creationId xmlns:a16="http://schemas.microsoft.com/office/drawing/2014/main" id="{87D6F11D-B901-D71C-24B7-A42C394EB38B}"/>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grpFill/>
            <a:ln>
              <a:noFill/>
            </a:ln>
          </p:spPr>
          <p:txBody>
            <a:bodyPr spcFirstLastPara="1" wrap="square" lIns="121900" tIns="121900" rIns="121900" bIns="121900" anchor="ctr" anchorCtr="0">
              <a:noAutofit/>
            </a:bodyPr>
            <a:lstStyle/>
            <a:p>
              <a:endParaRPr sz="2400"/>
            </a:p>
          </p:txBody>
        </p:sp>
        <p:sp>
          <p:nvSpPr>
            <p:cNvPr id="127" name="Google Shape;1169;p31">
              <a:extLst>
                <a:ext uri="{FF2B5EF4-FFF2-40B4-BE49-F238E27FC236}">
                  <a16:creationId xmlns:a16="http://schemas.microsoft.com/office/drawing/2014/main" id="{621AF549-FDD2-33FD-85C5-6BDEDB07AC88}"/>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grpFill/>
            <a:ln>
              <a:noFill/>
            </a:ln>
          </p:spPr>
          <p:txBody>
            <a:bodyPr spcFirstLastPara="1" wrap="square" lIns="121900" tIns="121900" rIns="121900" bIns="121900" anchor="ctr" anchorCtr="0">
              <a:noAutofit/>
            </a:bodyPr>
            <a:lstStyle/>
            <a:p>
              <a:endParaRPr sz="2400"/>
            </a:p>
          </p:txBody>
        </p:sp>
        <p:sp>
          <p:nvSpPr>
            <p:cNvPr id="128" name="Google Shape;1170;p31">
              <a:extLst>
                <a:ext uri="{FF2B5EF4-FFF2-40B4-BE49-F238E27FC236}">
                  <a16:creationId xmlns:a16="http://schemas.microsoft.com/office/drawing/2014/main" id="{C8C12935-D038-39E8-4E8B-A4CC760C6955}"/>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grpFill/>
            <a:ln>
              <a:noFill/>
            </a:ln>
          </p:spPr>
          <p:txBody>
            <a:bodyPr spcFirstLastPara="1" wrap="square" lIns="121900" tIns="121900" rIns="121900" bIns="121900" anchor="ctr" anchorCtr="0">
              <a:noAutofit/>
            </a:bodyPr>
            <a:lstStyle/>
            <a:p>
              <a:endParaRPr sz="2400"/>
            </a:p>
          </p:txBody>
        </p:sp>
        <p:sp>
          <p:nvSpPr>
            <p:cNvPr id="129" name="Google Shape;1171;p31">
              <a:extLst>
                <a:ext uri="{FF2B5EF4-FFF2-40B4-BE49-F238E27FC236}">
                  <a16:creationId xmlns:a16="http://schemas.microsoft.com/office/drawing/2014/main" id="{2970D1C1-937E-28AF-2E4C-46AE90E3FBB7}"/>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grpFill/>
            <a:ln>
              <a:noFill/>
            </a:ln>
          </p:spPr>
          <p:txBody>
            <a:bodyPr spcFirstLastPara="1" wrap="square" lIns="121900" tIns="121900" rIns="121900" bIns="121900" anchor="ctr" anchorCtr="0">
              <a:noAutofit/>
            </a:bodyPr>
            <a:lstStyle/>
            <a:p>
              <a:endParaRPr sz="2400"/>
            </a:p>
          </p:txBody>
        </p:sp>
        <p:sp>
          <p:nvSpPr>
            <p:cNvPr id="130" name="Google Shape;1172;p31">
              <a:extLst>
                <a:ext uri="{FF2B5EF4-FFF2-40B4-BE49-F238E27FC236}">
                  <a16:creationId xmlns:a16="http://schemas.microsoft.com/office/drawing/2014/main" id="{F97478E8-F559-F579-BE95-1908939531C5}"/>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grpFill/>
            <a:ln>
              <a:noFill/>
            </a:ln>
          </p:spPr>
          <p:txBody>
            <a:bodyPr spcFirstLastPara="1" wrap="square" lIns="121900" tIns="121900" rIns="121900" bIns="121900" anchor="ctr" anchorCtr="0">
              <a:noAutofit/>
            </a:bodyPr>
            <a:lstStyle/>
            <a:p>
              <a:endParaRPr sz="2400"/>
            </a:p>
          </p:txBody>
        </p:sp>
        <p:sp>
          <p:nvSpPr>
            <p:cNvPr id="131" name="Google Shape;1173;p31">
              <a:extLst>
                <a:ext uri="{FF2B5EF4-FFF2-40B4-BE49-F238E27FC236}">
                  <a16:creationId xmlns:a16="http://schemas.microsoft.com/office/drawing/2014/main" id="{25ED1252-C8FD-5D93-AC07-45730E21F09C}"/>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132" name="Google Shape;1174;p31">
            <a:extLst>
              <a:ext uri="{FF2B5EF4-FFF2-40B4-BE49-F238E27FC236}">
                <a16:creationId xmlns:a16="http://schemas.microsoft.com/office/drawing/2014/main" id="{8F56E83E-0C59-C72C-C1BE-9B8772964B2D}"/>
              </a:ext>
            </a:extLst>
          </p:cNvPr>
          <p:cNvGrpSpPr/>
          <p:nvPr/>
        </p:nvGrpSpPr>
        <p:grpSpPr>
          <a:xfrm>
            <a:off x="4296535" y="4051311"/>
            <a:ext cx="263581" cy="341219"/>
            <a:chOff x="-50469125" y="3183175"/>
            <a:chExt cx="233150" cy="301825"/>
          </a:xfrm>
          <a:solidFill>
            <a:srgbClr val="0A2250"/>
          </a:solidFill>
        </p:grpSpPr>
        <p:sp>
          <p:nvSpPr>
            <p:cNvPr id="133" name="Google Shape;1175;p31">
              <a:extLst>
                <a:ext uri="{FF2B5EF4-FFF2-40B4-BE49-F238E27FC236}">
                  <a16:creationId xmlns:a16="http://schemas.microsoft.com/office/drawing/2014/main" id="{26F7DD1F-8D38-D3C5-5868-E48AEF3CF217}"/>
                </a:ext>
              </a:extLst>
            </p:cNvPr>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grpFill/>
            <a:ln>
              <a:noFill/>
            </a:ln>
          </p:spPr>
          <p:txBody>
            <a:bodyPr spcFirstLastPara="1" wrap="square" lIns="121900" tIns="121900" rIns="121900" bIns="121900" anchor="ctr" anchorCtr="0">
              <a:noAutofit/>
            </a:bodyPr>
            <a:lstStyle/>
            <a:p>
              <a:endParaRPr sz="2400"/>
            </a:p>
          </p:txBody>
        </p:sp>
        <p:sp>
          <p:nvSpPr>
            <p:cNvPr id="134" name="Google Shape;1176;p31">
              <a:extLst>
                <a:ext uri="{FF2B5EF4-FFF2-40B4-BE49-F238E27FC236}">
                  <a16:creationId xmlns:a16="http://schemas.microsoft.com/office/drawing/2014/main" id="{8258738E-8DD9-FB8B-5A33-B25E3C8B56F1}"/>
                </a:ext>
              </a:extLst>
            </p:cNvPr>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grpFill/>
            <a:ln>
              <a:noFill/>
            </a:ln>
          </p:spPr>
          <p:txBody>
            <a:bodyPr spcFirstLastPara="1" wrap="square" lIns="121900" tIns="121900" rIns="121900" bIns="121900" anchor="ctr" anchorCtr="0">
              <a:noAutofit/>
            </a:bodyPr>
            <a:lstStyle/>
            <a:p>
              <a:endParaRPr sz="2400"/>
            </a:p>
          </p:txBody>
        </p:sp>
        <p:sp>
          <p:nvSpPr>
            <p:cNvPr id="135" name="Google Shape;1177;p31">
              <a:extLst>
                <a:ext uri="{FF2B5EF4-FFF2-40B4-BE49-F238E27FC236}">
                  <a16:creationId xmlns:a16="http://schemas.microsoft.com/office/drawing/2014/main" id="{C956F3D7-C9EE-D1F4-4A62-73B80C395B6E}"/>
                </a:ext>
              </a:extLst>
            </p:cNvPr>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36" name="Google Shape;1178;p31">
            <a:extLst>
              <a:ext uri="{FF2B5EF4-FFF2-40B4-BE49-F238E27FC236}">
                <a16:creationId xmlns:a16="http://schemas.microsoft.com/office/drawing/2014/main" id="{D1147498-2F8E-80EC-A459-CB036DF2C80E}"/>
              </a:ext>
            </a:extLst>
          </p:cNvPr>
          <p:cNvGrpSpPr/>
          <p:nvPr/>
        </p:nvGrpSpPr>
        <p:grpSpPr>
          <a:xfrm>
            <a:off x="6803753" y="5495555"/>
            <a:ext cx="339297" cy="298316"/>
            <a:chOff x="-46779900" y="3588000"/>
            <a:chExt cx="300125" cy="263875"/>
          </a:xfrm>
          <a:solidFill>
            <a:srgbClr val="0A2250"/>
          </a:solidFill>
        </p:grpSpPr>
        <p:sp>
          <p:nvSpPr>
            <p:cNvPr id="137" name="Google Shape;1179;p31">
              <a:extLst>
                <a:ext uri="{FF2B5EF4-FFF2-40B4-BE49-F238E27FC236}">
                  <a16:creationId xmlns:a16="http://schemas.microsoft.com/office/drawing/2014/main" id="{E686F612-354E-944C-A1CF-02F7BCA6B7DB}"/>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grpFill/>
            <a:ln>
              <a:noFill/>
            </a:ln>
          </p:spPr>
          <p:txBody>
            <a:bodyPr spcFirstLastPara="1" wrap="square" lIns="121900" tIns="121900" rIns="121900" bIns="121900" anchor="ctr" anchorCtr="0">
              <a:noAutofit/>
            </a:bodyPr>
            <a:lstStyle/>
            <a:p>
              <a:endParaRPr sz="2400"/>
            </a:p>
          </p:txBody>
        </p:sp>
        <p:sp>
          <p:nvSpPr>
            <p:cNvPr id="138" name="Google Shape;1180;p31">
              <a:extLst>
                <a:ext uri="{FF2B5EF4-FFF2-40B4-BE49-F238E27FC236}">
                  <a16:creationId xmlns:a16="http://schemas.microsoft.com/office/drawing/2014/main" id="{B4D5F62B-FC1F-9618-39B7-835EF75867C6}"/>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grpFill/>
            <a:ln>
              <a:noFill/>
            </a:ln>
          </p:spPr>
          <p:txBody>
            <a:bodyPr spcFirstLastPara="1" wrap="square" lIns="121900" tIns="121900" rIns="121900" bIns="121900" anchor="ctr" anchorCtr="0">
              <a:noAutofit/>
            </a:bodyPr>
            <a:lstStyle/>
            <a:p>
              <a:endParaRPr sz="2400"/>
            </a:p>
          </p:txBody>
        </p:sp>
        <p:sp>
          <p:nvSpPr>
            <p:cNvPr id="139" name="Google Shape;1181;p31">
              <a:extLst>
                <a:ext uri="{FF2B5EF4-FFF2-40B4-BE49-F238E27FC236}">
                  <a16:creationId xmlns:a16="http://schemas.microsoft.com/office/drawing/2014/main" id="{B21CD387-C510-0BE6-483B-0004959A0611}"/>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grpFill/>
            <a:ln>
              <a:noFill/>
            </a:ln>
          </p:spPr>
          <p:txBody>
            <a:bodyPr spcFirstLastPara="1" wrap="square" lIns="121900" tIns="121900" rIns="121900" bIns="121900" anchor="ctr" anchorCtr="0">
              <a:noAutofit/>
            </a:bodyPr>
            <a:lstStyle/>
            <a:p>
              <a:endParaRPr sz="2400"/>
            </a:p>
          </p:txBody>
        </p:sp>
        <p:sp>
          <p:nvSpPr>
            <p:cNvPr id="140" name="Google Shape;1182;p31">
              <a:extLst>
                <a:ext uri="{FF2B5EF4-FFF2-40B4-BE49-F238E27FC236}">
                  <a16:creationId xmlns:a16="http://schemas.microsoft.com/office/drawing/2014/main" id="{D2797E93-DA19-9602-9B64-A41697C1657A}"/>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41" name="Google Shape;1183;p31">
            <a:extLst>
              <a:ext uri="{FF2B5EF4-FFF2-40B4-BE49-F238E27FC236}">
                <a16:creationId xmlns:a16="http://schemas.microsoft.com/office/drawing/2014/main" id="{06A1A5EE-FC38-D3F6-A7A1-FC9AE188A126}"/>
              </a:ext>
            </a:extLst>
          </p:cNvPr>
          <p:cNvGrpSpPr/>
          <p:nvPr/>
        </p:nvGrpSpPr>
        <p:grpSpPr>
          <a:xfrm>
            <a:off x="5078498" y="5475057"/>
            <a:ext cx="340175" cy="339297"/>
            <a:chOff x="-50504575" y="3550975"/>
            <a:chExt cx="300900" cy="300125"/>
          </a:xfrm>
          <a:solidFill>
            <a:srgbClr val="0A2250"/>
          </a:solidFill>
        </p:grpSpPr>
        <p:sp>
          <p:nvSpPr>
            <p:cNvPr id="142" name="Google Shape;1184;p31">
              <a:extLst>
                <a:ext uri="{FF2B5EF4-FFF2-40B4-BE49-F238E27FC236}">
                  <a16:creationId xmlns:a16="http://schemas.microsoft.com/office/drawing/2014/main" id="{86D053C4-54B1-D8FF-6302-B8372ADABA1F}"/>
                </a:ext>
              </a:extLst>
            </p:cNvPr>
            <p:cNvSpPr/>
            <p:nvPr/>
          </p:nvSpPr>
          <p:spPr>
            <a:xfrm>
              <a:off x="-50504575" y="3550975"/>
              <a:ext cx="300900" cy="176475"/>
            </a:xfrm>
            <a:custGeom>
              <a:avLst/>
              <a:gdLst/>
              <a:ahLst/>
              <a:cxnLst/>
              <a:rect l="l" t="t" r="r" b="b"/>
              <a:pathLst>
                <a:path w="12036" h="7059" extrusionOk="0">
                  <a:moveTo>
                    <a:pt x="1072" y="1"/>
                  </a:moveTo>
                  <a:cubicBezTo>
                    <a:pt x="473" y="1"/>
                    <a:pt x="1" y="474"/>
                    <a:pt x="1" y="1072"/>
                  </a:cubicBezTo>
                  <a:cubicBezTo>
                    <a:pt x="1" y="1671"/>
                    <a:pt x="473" y="2143"/>
                    <a:pt x="1072" y="2143"/>
                  </a:cubicBezTo>
                  <a:cubicBezTo>
                    <a:pt x="1545" y="2143"/>
                    <a:pt x="1891" y="1828"/>
                    <a:pt x="2049" y="1419"/>
                  </a:cubicBezTo>
                  <a:lnTo>
                    <a:pt x="3592" y="1419"/>
                  </a:lnTo>
                  <a:cubicBezTo>
                    <a:pt x="2364" y="2175"/>
                    <a:pt x="1576" y="3467"/>
                    <a:pt x="1450" y="4916"/>
                  </a:cubicBezTo>
                  <a:lnTo>
                    <a:pt x="1072" y="4916"/>
                  </a:lnTo>
                  <a:cubicBezTo>
                    <a:pt x="883" y="4916"/>
                    <a:pt x="726" y="5073"/>
                    <a:pt x="726" y="5294"/>
                  </a:cubicBezTo>
                  <a:lnTo>
                    <a:pt x="726" y="6712"/>
                  </a:lnTo>
                  <a:cubicBezTo>
                    <a:pt x="726" y="6901"/>
                    <a:pt x="883" y="7058"/>
                    <a:pt x="1072" y="7058"/>
                  </a:cubicBezTo>
                  <a:lnTo>
                    <a:pt x="2490" y="7058"/>
                  </a:lnTo>
                  <a:cubicBezTo>
                    <a:pt x="2679" y="7058"/>
                    <a:pt x="2836" y="6901"/>
                    <a:pt x="2836" y="6712"/>
                  </a:cubicBezTo>
                  <a:lnTo>
                    <a:pt x="2836" y="5294"/>
                  </a:lnTo>
                  <a:cubicBezTo>
                    <a:pt x="2836" y="5073"/>
                    <a:pt x="2679" y="4916"/>
                    <a:pt x="2490" y="4916"/>
                  </a:cubicBezTo>
                  <a:lnTo>
                    <a:pt x="2175" y="4916"/>
                  </a:lnTo>
                  <a:cubicBezTo>
                    <a:pt x="2332" y="3309"/>
                    <a:pt x="3435" y="2017"/>
                    <a:pt x="4979" y="1576"/>
                  </a:cubicBezTo>
                  <a:lnTo>
                    <a:pt x="4979" y="1765"/>
                  </a:lnTo>
                  <a:cubicBezTo>
                    <a:pt x="4979" y="1986"/>
                    <a:pt x="5136" y="2143"/>
                    <a:pt x="5325" y="2143"/>
                  </a:cubicBezTo>
                  <a:lnTo>
                    <a:pt x="6743" y="2143"/>
                  </a:lnTo>
                  <a:cubicBezTo>
                    <a:pt x="6932" y="2143"/>
                    <a:pt x="7090" y="1986"/>
                    <a:pt x="7090" y="1765"/>
                  </a:cubicBezTo>
                  <a:lnTo>
                    <a:pt x="7090" y="1576"/>
                  </a:lnTo>
                  <a:cubicBezTo>
                    <a:pt x="8633" y="2017"/>
                    <a:pt x="9736" y="3340"/>
                    <a:pt x="9893" y="4916"/>
                  </a:cubicBezTo>
                  <a:lnTo>
                    <a:pt x="9578" y="4916"/>
                  </a:lnTo>
                  <a:cubicBezTo>
                    <a:pt x="9389" y="4916"/>
                    <a:pt x="9232" y="5073"/>
                    <a:pt x="9232" y="5294"/>
                  </a:cubicBezTo>
                  <a:lnTo>
                    <a:pt x="9232" y="6712"/>
                  </a:lnTo>
                  <a:cubicBezTo>
                    <a:pt x="9232" y="6901"/>
                    <a:pt x="9389" y="7058"/>
                    <a:pt x="9578" y="7058"/>
                  </a:cubicBezTo>
                  <a:lnTo>
                    <a:pt x="10996" y="7058"/>
                  </a:lnTo>
                  <a:cubicBezTo>
                    <a:pt x="11185" y="7058"/>
                    <a:pt x="11343" y="6901"/>
                    <a:pt x="11343" y="6712"/>
                  </a:cubicBezTo>
                  <a:lnTo>
                    <a:pt x="11343" y="5294"/>
                  </a:lnTo>
                  <a:cubicBezTo>
                    <a:pt x="11343" y="5073"/>
                    <a:pt x="11185" y="4916"/>
                    <a:pt x="10996" y="4916"/>
                  </a:cubicBezTo>
                  <a:lnTo>
                    <a:pt x="10587" y="4916"/>
                  </a:lnTo>
                  <a:cubicBezTo>
                    <a:pt x="10492" y="3467"/>
                    <a:pt x="9704" y="2175"/>
                    <a:pt x="8476" y="1419"/>
                  </a:cubicBezTo>
                  <a:lnTo>
                    <a:pt x="10020" y="1419"/>
                  </a:lnTo>
                  <a:cubicBezTo>
                    <a:pt x="10146" y="1860"/>
                    <a:pt x="10555" y="2143"/>
                    <a:pt x="10996" y="2143"/>
                  </a:cubicBezTo>
                  <a:cubicBezTo>
                    <a:pt x="11563" y="2143"/>
                    <a:pt x="12036" y="1671"/>
                    <a:pt x="12036" y="1072"/>
                  </a:cubicBezTo>
                  <a:cubicBezTo>
                    <a:pt x="12036" y="474"/>
                    <a:pt x="11563" y="1"/>
                    <a:pt x="10996" y="1"/>
                  </a:cubicBezTo>
                  <a:cubicBezTo>
                    <a:pt x="10524" y="1"/>
                    <a:pt x="10146" y="285"/>
                    <a:pt x="9988" y="726"/>
                  </a:cubicBezTo>
                  <a:lnTo>
                    <a:pt x="7090" y="726"/>
                  </a:lnTo>
                  <a:lnTo>
                    <a:pt x="7090" y="379"/>
                  </a:lnTo>
                  <a:cubicBezTo>
                    <a:pt x="7090" y="159"/>
                    <a:pt x="6932" y="1"/>
                    <a:pt x="6743" y="1"/>
                  </a:cubicBezTo>
                  <a:lnTo>
                    <a:pt x="5325" y="1"/>
                  </a:lnTo>
                  <a:cubicBezTo>
                    <a:pt x="5105" y="1"/>
                    <a:pt x="4979" y="159"/>
                    <a:pt x="4979" y="379"/>
                  </a:cubicBezTo>
                  <a:lnTo>
                    <a:pt x="4979" y="726"/>
                  </a:lnTo>
                  <a:lnTo>
                    <a:pt x="2049" y="726"/>
                  </a:lnTo>
                  <a:cubicBezTo>
                    <a:pt x="1891" y="316"/>
                    <a:pt x="1545"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143" name="Google Shape;1185;p31">
              <a:extLst>
                <a:ext uri="{FF2B5EF4-FFF2-40B4-BE49-F238E27FC236}">
                  <a16:creationId xmlns:a16="http://schemas.microsoft.com/office/drawing/2014/main" id="{BE783465-D811-5258-D348-BECABF0D45D4}"/>
                </a:ext>
              </a:extLst>
            </p:cNvPr>
            <p:cNvSpPr/>
            <p:nvPr/>
          </p:nvSpPr>
          <p:spPr>
            <a:xfrm>
              <a:off x="-50432100" y="3622650"/>
              <a:ext cx="157550" cy="175675"/>
            </a:xfrm>
            <a:custGeom>
              <a:avLst/>
              <a:gdLst/>
              <a:ahLst/>
              <a:cxnLst/>
              <a:rect l="l" t="t" r="r" b="b"/>
              <a:pathLst>
                <a:path w="6302" h="7027" extrusionOk="0">
                  <a:moveTo>
                    <a:pt x="3182" y="1"/>
                  </a:moveTo>
                  <a:cubicBezTo>
                    <a:pt x="3064" y="1"/>
                    <a:pt x="2946" y="64"/>
                    <a:pt x="2899" y="190"/>
                  </a:cubicBezTo>
                  <a:lnTo>
                    <a:pt x="95" y="5105"/>
                  </a:lnTo>
                  <a:cubicBezTo>
                    <a:pt x="0" y="5231"/>
                    <a:pt x="0" y="5357"/>
                    <a:pt x="95" y="5451"/>
                  </a:cubicBezTo>
                  <a:lnTo>
                    <a:pt x="1103" y="7026"/>
                  </a:lnTo>
                  <a:lnTo>
                    <a:pt x="2804" y="7026"/>
                  </a:lnTo>
                  <a:lnTo>
                    <a:pt x="2804" y="5577"/>
                  </a:lnTo>
                  <a:cubicBezTo>
                    <a:pt x="2426" y="5420"/>
                    <a:pt x="2111" y="5010"/>
                    <a:pt x="2111" y="4569"/>
                  </a:cubicBezTo>
                  <a:cubicBezTo>
                    <a:pt x="2111" y="4002"/>
                    <a:pt x="2584" y="3529"/>
                    <a:pt x="3151" y="3529"/>
                  </a:cubicBezTo>
                  <a:cubicBezTo>
                    <a:pt x="3749" y="3529"/>
                    <a:pt x="4222" y="4002"/>
                    <a:pt x="4222" y="4569"/>
                  </a:cubicBezTo>
                  <a:cubicBezTo>
                    <a:pt x="4222" y="5042"/>
                    <a:pt x="3939" y="5420"/>
                    <a:pt x="3529" y="5577"/>
                  </a:cubicBezTo>
                  <a:lnTo>
                    <a:pt x="3529" y="7026"/>
                  </a:lnTo>
                  <a:lnTo>
                    <a:pt x="5199" y="7026"/>
                  </a:lnTo>
                  <a:lnTo>
                    <a:pt x="6238" y="5451"/>
                  </a:lnTo>
                  <a:cubicBezTo>
                    <a:pt x="6301" y="5325"/>
                    <a:pt x="6301" y="5199"/>
                    <a:pt x="6238" y="5105"/>
                  </a:cubicBezTo>
                  <a:lnTo>
                    <a:pt x="3466" y="190"/>
                  </a:lnTo>
                  <a:cubicBezTo>
                    <a:pt x="3419" y="64"/>
                    <a:pt x="3301" y="1"/>
                    <a:pt x="3182" y="1"/>
                  </a:cubicBezTo>
                  <a:close/>
                </a:path>
              </a:pathLst>
            </a:custGeom>
            <a:grpFill/>
            <a:ln>
              <a:noFill/>
            </a:ln>
          </p:spPr>
          <p:txBody>
            <a:bodyPr spcFirstLastPara="1" wrap="square" lIns="121900" tIns="121900" rIns="121900" bIns="121900" anchor="ctr" anchorCtr="0">
              <a:noAutofit/>
            </a:bodyPr>
            <a:lstStyle/>
            <a:p>
              <a:endParaRPr sz="2400"/>
            </a:p>
          </p:txBody>
        </p:sp>
        <p:sp>
          <p:nvSpPr>
            <p:cNvPr id="144" name="Google Shape;1186;p31">
              <a:extLst>
                <a:ext uri="{FF2B5EF4-FFF2-40B4-BE49-F238E27FC236}">
                  <a16:creationId xmlns:a16="http://schemas.microsoft.com/office/drawing/2014/main" id="{17E001F4-6508-F7F9-9B01-174A9CEEC99A}"/>
                </a:ext>
              </a:extLst>
            </p:cNvPr>
            <p:cNvSpPr/>
            <p:nvPr/>
          </p:nvSpPr>
          <p:spPr>
            <a:xfrm>
              <a:off x="-50414775" y="3815625"/>
              <a:ext cx="122900" cy="35475"/>
            </a:xfrm>
            <a:custGeom>
              <a:avLst/>
              <a:gdLst/>
              <a:ahLst/>
              <a:cxnLst/>
              <a:rect l="l" t="t" r="r" b="b"/>
              <a:pathLst>
                <a:path w="4916" h="1419" extrusionOk="0">
                  <a:moveTo>
                    <a:pt x="347" y="1"/>
                  </a:moveTo>
                  <a:cubicBezTo>
                    <a:pt x="158" y="1"/>
                    <a:pt x="0" y="158"/>
                    <a:pt x="0" y="379"/>
                  </a:cubicBezTo>
                  <a:lnTo>
                    <a:pt x="0" y="1072"/>
                  </a:lnTo>
                  <a:cubicBezTo>
                    <a:pt x="0" y="1261"/>
                    <a:pt x="158" y="1418"/>
                    <a:pt x="347" y="1418"/>
                  </a:cubicBezTo>
                  <a:lnTo>
                    <a:pt x="4569" y="1418"/>
                  </a:lnTo>
                  <a:cubicBezTo>
                    <a:pt x="4758" y="1418"/>
                    <a:pt x="4915" y="1261"/>
                    <a:pt x="4915" y="1072"/>
                  </a:cubicBezTo>
                  <a:lnTo>
                    <a:pt x="4915" y="379"/>
                  </a:lnTo>
                  <a:cubicBezTo>
                    <a:pt x="4915" y="190"/>
                    <a:pt x="4758" y="1"/>
                    <a:pt x="4569" y="1"/>
                  </a:cubicBezTo>
                  <a:close/>
                </a:path>
              </a:pathLst>
            </a:custGeom>
            <a:grpFill/>
            <a:ln>
              <a:noFill/>
            </a:ln>
          </p:spPr>
          <p:txBody>
            <a:bodyPr spcFirstLastPara="1" wrap="square" lIns="121900" tIns="121900" rIns="121900" bIns="121900" anchor="ctr" anchorCtr="0">
              <a:noAutofit/>
            </a:bodyPr>
            <a:lstStyle/>
            <a:p>
              <a:endParaRPr sz="2400"/>
            </a:p>
          </p:txBody>
        </p:sp>
        <p:sp>
          <p:nvSpPr>
            <p:cNvPr id="145" name="Google Shape;1187;p31">
              <a:extLst>
                <a:ext uri="{FF2B5EF4-FFF2-40B4-BE49-F238E27FC236}">
                  <a16:creationId xmlns:a16="http://schemas.microsoft.com/office/drawing/2014/main" id="{F40E4813-7EA0-CDBF-2EA0-E0790EA71C60}"/>
                </a:ext>
              </a:extLst>
            </p:cNvPr>
            <p:cNvSpPr/>
            <p:nvPr/>
          </p:nvSpPr>
          <p:spPr>
            <a:xfrm>
              <a:off x="-50362000" y="3727425"/>
              <a:ext cx="18125" cy="17350"/>
            </a:xfrm>
            <a:custGeom>
              <a:avLst/>
              <a:gdLst/>
              <a:ahLst/>
              <a:cxnLst/>
              <a:rect l="l" t="t" r="r" b="b"/>
              <a:pathLst>
                <a:path w="725" h="694" extrusionOk="0">
                  <a:moveTo>
                    <a:pt x="347" y="0"/>
                  </a:moveTo>
                  <a:cubicBezTo>
                    <a:pt x="158" y="0"/>
                    <a:pt x="0" y="158"/>
                    <a:pt x="0" y="347"/>
                  </a:cubicBezTo>
                  <a:cubicBezTo>
                    <a:pt x="0" y="536"/>
                    <a:pt x="158" y="693"/>
                    <a:pt x="347" y="693"/>
                  </a:cubicBezTo>
                  <a:cubicBezTo>
                    <a:pt x="567" y="693"/>
                    <a:pt x="725" y="536"/>
                    <a:pt x="725" y="347"/>
                  </a:cubicBezTo>
                  <a:cubicBezTo>
                    <a:pt x="725" y="158"/>
                    <a:pt x="567" y="0"/>
                    <a:pt x="347"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147" name="TextBox 146">
            <a:extLst>
              <a:ext uri="{FF2B5EF4-FFF2-40B4-BE49-F238E27FC236}">
                <a16:creationId xmlns:a16="http://schemas.microsoft.com/office/drawing/2014/main" id="{D3CB7619-3432-4328-BEF8-4DF766BC1DDA}"/>
              </a:ext>
            </a:extLst>
          </p:cNvPr>
          <p:cNvSpPr txBox="1"/>
          <p:nvPr/>
        </p:nvSpPr>
        <p:spPr>
          <a:xfrm>
            <a:off x="7875646" y="1527263"/>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48" name="TextBox 147">
            <a:extLst>
              <a:ext uri="{FF2B5EF4-FFF2-40B4-BE49-F238E27FC236}">
                <a16:creationId xmlns:a16="http://schemas.microsoft.com/office/drawing/2014/main" id="{CEFBB430-8D8C-6309-6DB3-BB983AE8E2CC}"/>
              </a:ext>
            </a:extLst>
          </p:cNvPr>
          <p:cNvSpPr txBox="1"/>
          <p:nvPr/>
        </p:nvSpPr>
        <p:spPr>
          <a:xfrm>
            <a:off x="8487654" y="3162337"/>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49" name="TextBox 148">
            <a:extLst>
              <a:ext uri="{FF2B5EF4-FFF2-40B4-BE49-F238E27FC236}">
                <a16:creationId xmlns:a16="http://schemas.microsoft.com/office/drawing/2014/main" id="{43FF15F9-91E9-FBEC-DB98-14B081C124E7}"/>
              </a:ext>
            </a:extLst>
          </p:cNvPr>
          <p:cNvSpPr txBox="1"/>
          <p:nvPr/>
        </p:nvSpPr>
        <p:spPr>
          <a:xfrm>
            <a:off x="7948814" y="5001289"/>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50" name="TextBox 149">
            <a:extLst>
              <a:ext uri="{FF2B5EF4-FFF2-40B4-BE49-F238E27FC236}">
                <a16:creationId xmlns:a16="http://schemas.microsoft.com/office/drawing/2014/main" id="{288913F1-45C7-5069-12B7-F993CB0B2ABF}"/>
              </a:ext>
            </a:extLst>
          </p:cNvPr>
          <p:cNvSpPr txBox="1"/>
          <p:nvPr/>
        </p:nvSpPr>
        <p:spPr>
          <a:xfrm>
            <a:off x="1297751" y="1610839"/>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51" name="TextBox 150">
            <a:extLst>
              <a:ext uri="{FF2B5EF4-FFF2-40B4-BE49-F238E27FC236}">
                <a16:creationId xmlns:a16="http://schemas.microsoft.com/office/drawing/2014/main" id="{0C1C2CBD-545B-0DB2-0633-B7FC19D0E2FF}"/>
              </a:ext>
            </a:extLst>
          </p:cNvPr>
          <p:cNvSpPr txBox="1"/>
          <p:nvPr/>
        </p:nvSpPr>
        <p:spPr>
          <a:xfrm>
            <a:off x="562476" y="3395120"/>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
        <p:nvSpPr>
          <p:cNvPr id="152" name="TextBox 151">
            <a:extLst>
              <a:ext uri="{FF2B5EF4-FFF2-40B4-BE49-F238E27FC236}">
                <a16:creationId xmlns:a16="http://schemas.microsoft.com/office/drawing/2014/main" id="{12962FCD-FE27-D31A-A60C-1041952DAFA3}"/>
              </a:ext>
            </a:extLst>
          </p:cNvPr>
          <p:cNvSpPr txBox="1"/>
          <p:nvPr/>
        </p:nvSpPr>
        <p:spPr>
          <a:xfrm>
            <a:off x="1209409" y="5104239"/>
            <a:ext cx="3134033"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endParaRPr>
          </a:p>
        </p:txBody>
      </p:sp>
    </p:spTree>
    <p:extLst>
      <p:ext uri="{BB962C8B-B14F-4D97-AF65-F5344CB8AC3E}">
        <p14:creationId xmlns:p14="http://schemas.microsoft.com/office/powerpoint/2010/main" val="102908140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par>
                                <p:cTn id="20" presetID="53" presetClass="entr" presetSubtype="16"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500" fill="hold"/>
                                        <p:tgtEl>
                                          <p:spTgt spid="62"/>
                                        </p:tgtEl>
                                        <p:attrNameLst>
                                          <p:attrName>ppt_w</p:attrName>
                                        </p:attrNameLst>
                                      </p:cBhvr>
                                      <p:tavLst>
                                        <p:tav tm="0">
                                          <p:val>
                                            <p:fltVal val="0"/>
                                          </p:val>
                                        </p:tav>
                                        <p:tav tm="100000">
                                          <p:val>
                                            <p:strVal val="#ppt_w"/>
                                          </p:val>
                                        </p:tav>
                                      </p:tavLst>
                                    </p:anim>
                                    <p:anim calcmode="lin" valueType="num">
                                      <p:cBhvr>
                                        <p:cTn id="23" dur="500" fill="hold"/>
                                        <p:tgtEl>
                                          <p:spTgt spid="62"/>
                                        </p:tgtEl>
                                        <p:attrNameLst>
                                          <p:attrName>ppt_h</p:attrName>
                                        </p:attrNameLst>
                                      </p:cBhvr>
                                      <p:tavLst>
                                        <p:tav tm="0">
                                          <p:val>
                                            <p:fltVal val="0"/>
                                          </p:val>
                                        </p:tav>
                                        <p:tav tm="100000">
                                          <p:val>
                                            <p:strVal val="#ppt_h"/>
                                          </p:val>
                                        </p:tav>
                                      </p:tavLst>
                                    </p:anim>
                                    <p:animEffect transition="in" filter="fade">
                                      <p:cBhvr>
                                        <p:cTn id="24" dur="500"/>
                                        <p:tgtEl>
                                          <p:spTgt spid="62"/>
                                        </p:tgtEl>
                                      </p:cBhvr>
                                    </p:animEffect>
                                  </p:childTnLst>
                                </p:cTn>
                              </p:par>
                              <p:par>
                                <p:cTn id="25" presetID="53" presetClass="entr" presetSubtype="16"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p:cTn id="27" dur="500" fill="hold"/>
                                        <p:tgtEl>
                                          <p:spTgt spid="70"/>
                                        </p:tgtEl>
                                        <p:attrNameLst>
                                          <p:attrName>ppt_w</p:attrName>
                                        </p:attrNameLst>
                                      </p:cBhvr>
                                      <p:tavLst>
                                        <p:tav tm="0">
                                          <p:val>
                                            <p:fltVal val="0"/>
                                          </p:val>
                                        </p:tav>
                                        <p:tav tm="100000">
                                          <p:val>
                                            <p:strVal val="#ppt_w"/>
                                          </p:val>
                                        </p:tav>
                                      </p:tavLst>
                                    </p:anim>
                                    <p:anim calcmode="lin" valueType="num">
                                      <p:cBhvr>
                                        <p:cTn id="28" dur="500" fill="hold"/>
                                        <p:tgtEl>
                                          <p:spTgt spid="70"/>
                                        </p:tgtEl>
                                        <p:attrNameLst>
                                          <p:attrName>ppt_h</p:attrName>
                                        </p:attrNameLst>
                                      </p:cBhvr>
                                      <p:tavLst>
                                        <p:tav tm="0">
                                          <p:val>
                                            <p:fltVal val="0"/>
                                          </p:val>
                                        </p:tav>
                                        <p:tav tm="100000">
                                          <p:val>
                                            <p:strVal val="#ppt_h"/>
                                          </p:val>
                                        </p:tav>
                                      </p:tavLst>
                                    </p:anim>
                                    <p:animEffect transition="in" filter="fade">
                                      <p:cBhvr>
                                        <p:cTn id="29" dur="500"/>
                                        <p:tgtEl>
                                          <p:spTgt spid="70"/>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par>
                                <p:cTn id="35" presetID="53" presetClass="entr" presetSubtype="16" fill="hold"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p:cTn id="37" dur="500" fill="hold"/>
                                        <p:tgtEl>
                                          <p:spTgt spid="96"/>
                                        </p:tgtEl>
                                        <p:attrNameLst>
                                          <p:attrName>ppt_w</p:attrName>
                                        </p:attrNameLst>
                                      </p:cBhvr>
                                      <p:tavLst>
                                        <p:tav tm="0">
                                          <p:val>
                                            <p:fltVal val="0"/>
                                          </p:val>
                                        </p:tav>
                                        <p:tav tm="100000">
                                          <p:val>
                                            <p:strVal val="#ppt_w"/>
                                          </p:val>
                                        </p:tav>
                                      </p:tavLst>
                                    </p:anim>
                                    <p:anim calcmode="lin" valueType="num">
                                      <p:cBhvr>
                                        <p:cTn id="38" dur="500" fill="hold"/>
                                        <p:tgtEl>
                                          <p:spTgt spid="96"/>
                                        </p:tgtEl>
                                        <p:attrNameLst>
                                          <p:attrName>ppt_h</p:attrName>
                                        </p:attrNameLst>
                                      </p:cBhvr>
                                      <p:tavLst>
                                        <p:tav tm="0">
                                          <p:val>
                                            <p:fltVal val="0"/>
                                          </p:val>
                                        </p:tav>
                                        <p:tav tm="100000">
                                          <p:val>
                                            <p:strVal val="#ppt_h"/>
                                          </p:val>
                                        </p:tav>
                                      </p:tavLst>
                                    </p:anim>
                                    <p:animEffect transition="in" filter="fade">
                                      <p:cBhvr>
                                        <p:cTn id="39" dur="500"/>
                                        <p:tgtEl>
                                          <p:spTgt spid="96"/>
                                        </p:tgtEl>
                                      </p:cBhvr>
                                    </p:animEffect>
                                  </p:childTnLst>
                                </p:cTn>
                              </p:par>
                              <p:par>
                                <p:cTn id="40" presetID="53" presetClass="entr" presetSubtype="16" fill="hold"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nodeType="withEffect">
                                  <p:stCondLst>
                                    <p:cond delay="0"/>
                                  </p:stCondLst>
                                  <p:childTnLst>
                                    <p:set>
                                      <p:cBhvr>
                                        <p:cTn id="46" dur="1" fill="hold">
                                          <p:stCondLst>
                                            <p:cond delay="0"/>
                                          </p:stCondLst>
                                        </p:cTn>
                                        <p:tgtEl>
                                          <p:spTgt spid="114"/>
                                        </p:tgtEl>
                                        <p:attrNameLst>
                                          <p:attrName>style.visibility</p:attrName>
                                        </p:attrNameLst>
                                      </p:cBhvr>
                                      <p:to>
                                        <p:strVal val="visible"/>
                                      </p:to>
                                    </p:set>
                                    <p:anim calcmode="lin" valueType="num">
                                      <p:cBhvr>
                                        <p:cTn id="47" dur="500" fill="hold"/>
                                        <p:tgtEl>
                                          <p:spTgt spid="114"/>
                                        </p:tgtEl>
                                        <p:attrNameLst>
                                          <p:attrName>ppt_w</p:attrName>
                                        </p:attrNameLst>
                                      </p:cBhvr>
                                      <p:tavLst>
                                        <p:tav tm="0">
                                          <p:val>
                                            <p:fltVal val="0"/>
                                          </p:val>
                                        </p:tav>
                                        <p:tav tm="100000">
                                          <p:val>
                                            <p:strVal val="#ppt_w"/>
                                          </p:val>
                                        </p:tav>
                                      </p:tavLst>
                                    </p:anim>
                                    <p:anim calcmode="lin" valueType="num">
                                      <p:cBhvr>
                                        <p:cTn id="48" dur="500" fill="hold"/>
                                        <p:tgtEl>
                                          <p:spTgt spid="114"/>
                                        </p:tgtEl>
                                        <p:attrNameLst>
                                          <p:attrName>ppt_h</p:attrName>
                                        </p:attrNameLst>
                                      </p:cBhvr>
                                      <p:tavLst>
                                        <p:tav tm="0">
                                          <p:val>
                                            <p:fltVal val="0"/>
                                          </p:val>
                                        </p:tav>
                                        <p:tav tm="100000">
                                          <p:val>
                                            <p:strVal val="#ppt_h"/>
                                          </p:val>
                                        </p:tav>
                                      </p:tavLst>
                                    </p:anim>
                                    <p:animEffect transition="in" filter="fade">
                                      <p:cBhvr>
                                        <p:cTn id="49" dur="500"/>
                                        <p:tgtEl>
                                          <p:spTgt spid="114"/>
                                        </p:tgtEl>
                                      </p:cBhvr>
                                    </p:animEffect>
                                  </p:childTnLst>
                                </p:cTn>
                              </p:par>
                              <p:par>
                                <p:cTn id="50" presetID="53" presetClass="entr" presetSubtype="16" fill="hold" nodeType="withEffect">
                                  <p:stCondLst>
                                    <p:cond delay="0"/>
                                  </p:stCondLst>
                                  <p:childTnLst>
                                    <p:set>
                                      <p:cBhvr>
                                        <p:cTn id="51" dur="1" fill="hold">
                                          <p:stCondLst>
                                            <p:cond delay="0"/>
                                          </p:stCondLst>
                                        </p:cTn>
                                        <p:tgtEl>
                                          <p:spTgt spid="125"/>
                                        </p:tgtEl>
                                        <p:attrNameLst>
                                          <p:attrName>style.visibility</p:attrName>
                                        </p:attrNameLst>
                                      </p:cBhvr>
                                      <p:to>
                                        <p:strVal val="visible"/>
                                      </p:to>
                                    </p:set>
                                    <p:anim calcmode="lin" valueType="num">
                                      <p:cBhvr>
                                        <p:cTn id="52" dur="500" fill="hold"/>
                                        <p:tgtEl>
                                          <p:spTgt spid="125"/>
                                        </p:tgtEl>
                                        <p:attrNameLst>
                                          <p:attrName>ppt_w</p:attrName>
                                        </p:attrNameLst>
                                      </p:cBhvr>
                                      <p:tavLst>
                                        <p:tav tm="0">
                                          <p:val>
                                            <p:fltVal val="0"/>
                                          </p:val>
                                        </p:tav>
                                        <p:tav tm="100000">
                                          <p:val>
                                            <p:strVal val="#ppt_w"/>
                                          </p:val>
                                        </p:tav>
                                      </p:tavLst>
                                    </p:anim>
                                    <p:anim calcmode="lin" valueType="num">
                                      <p:cBhvr>
                                        <p:cTn id="53" dur="500" fill="hold"/>
                                        <p:tgtEl>
                                          <p:spTgt spid="125"/>
                                        </p:tgtEl>
                                        <p:attrNameLst>
                                          <p:attrName>ppt_h</p:attrName>
                                        </p:attrNameLst>
                                      </p:cBhvr>
                                      <p:tavLst>
                                        <p:tav tm="0">
                                          <p:val>
                                            <p:fltVal val="0"/>
                                          </p:val>
                                        </p:tav>
                                        <p:tav tm="100000">
                                          <p:val>
                                            <p:strVal val="#ppt_h"/>
                                          </p:val>
                                        </p:tav>
                                      </p:tavLst>
                                    </p:anim>
                                    <p:animEffect transition="in" filter="fade">
                                      <p:cBhvr>
                                        <p:cTn id="54" dur="500"/>
                                        <p:tgtEl>
                                          <p:spTgt spid="125"/>
                                        </p:tgtEl>
                                      </p:cBhvr>
                                    </p:animEffect>
                                  </p:childTnLst>
                                </p:cTn>
                              </p:par>
                              <p:par>
                                <p:cTn id="55" presetID="53" presetClass="entr" presetSubtype="16" fill="hold" nodeType="withEffect">
                                  <p:stCondLst>
                                    <p:cond delay="0"/>
                                  </p:stCondLst>
                                  <p:childTnLst>
                                    <p:set>
                                      <p:cBhvr>
                                        <p:cTn id="56" dur="1" fill="hold">
                                          <p:stCondLst>
                                            <p:cond delay="0"/>
                                          </p:stCondLst>
                                        </p:cTn>
                                        <p:tgtEl>
                                          <p:spTgt spid="132"/>
                                        </p:tgtEl>
                                        <p:attrNameLst>
                                          <p:attrName>style.visibility</p:attrName>
                                        </p:attrNameLst>
                                      </p:cBhvr>
                                      <p:to>
                                        <p:strVal val="visible"/>
                                      </p:to>
                                    </p:set>
                                    <p:anim calcmode="lin" valueType="num">
                                      <p:cBhvr>
                                        <p:cTn id="57" dur="500" fill="hold"/>
                                        <p:tgtEl>
                                          <p:spTgt spid="132"/>
                                        </p:tgtEl>
                                        <p:attrNameLst>
                                          <p:attrName>ppt_w</p:attrName>
                                        </p:attrNameLst>
                                      </p:cBhvr>
                                      <p:tavLst>
                                        <p:tav tm="0">
                                          <p:val>
                                            <p:fltVal val="0"/>
                                          </p:val>
                                        </p:tav>
                                        <p:tav tm="100000">
                                          <p:val>
                                            <p:strVal val="#ppt_w"/>
                                          </p:val>
                                        </p:tav>
                                      </p:tavLst>
                                    </p:anim>
                                    <p:anim calcmode="lin" valueType="num">
                                      <p:cBhvr>
                                        <p:cTn id="58" dur="500" fill="hold"/>
                                        <p:tgtEl>
                                          <p:spTgt spid="132"/>
                                        </p:tgtEl>
                                        <p:attrNameLst>
                                          <p:attrName>ppt_h</p:attrName>
                                        </p:attrNameLst>
                                      </p:cBhvr>
                                      <p:tavLst>
                                        <p:tav tm="0">
                                          <p:val>
                                            <p:fltVal val="0"/>
                                          </p:val>
                                        </p:tav>
                                        <p:tav tm="100000">
                                          <p:val>
                                            <p:strVal val="#ppt_h"/>
                                          </p:val>
                                        </p:tav>
                                      </p:tavLst>
                                    </p:anim>
                                    <p:animEffect transition="in" filter="fade">
                                      <p:cBhvr>
                                        <p:cTn id="59" dur="500"/>
                                        <p:tgtEl>
                                          <p:spTgt spid="132"/>
                                        </p:tgtEl>
                                      </p:cBhvr>
                                    </p:animEffect>
                                  </p:childTnLst>
                                </p:cTn>
                              </p:par>
                              <p:par>
                                <p:cTn id="60" presetID="53" presetClass="entr" presetSubtype="16" fill="hold" nodeType="withEffect">
                                  <p:stCondLst>
                                    <p:cond delay="0"/>
                                  </p:stCondLst>
                                  <p:childTnLst>
                                    <p:set>
                                      <p:cBhvr>
                                        <p:cTn id="61" dur="1" fill="hold">
                                          <p:stCondLst>
                                            <p:cond delay="0"/>
                                          </p:stCondLst>
                                        </p:cTn>
                                        <p:tgtEl>
                                          <p:spTgt spid="136"/>
                                        </p:tgtEl>
                                        <p:attrNameLst>
                                          <p:attrName>style.visibility</p:attrName>
                                        </p:attrNameLst>
                                      </p:cBhvr>
                                      <p:to>
                                        <p:strVal val="visible"/>
                                      </p:to>
                                    </p:set>
                                    <p:anim calcmode="lin" valueType="num">
                                      <p:cBhvr>
                                        <p:cTn id="62" dur="500" fill="hold"/>
                                        <p:tgtEl>
                                          <p:spTgt spid="136"/>
                                        </p:tgtEl>
                                        <p:attrNameLst>
                                          <p:attrName>ppt_w</p:attrName>
                                        </p:attrNameLst>
                                      </p:cBhvr>
                                      <p:tavLst>
                                        <p:tav tm="0">
                                          <p:val>
                                            <p:fltVal val="0"/>
                                          </p:val>
                                        </p:tav>
                                        <p:tav tm="100000">
                                          <p:val>
                                            <p:strVal val="#ppt_w"/>
                                          </p:val>
                                        </p:tav>
                                      </p:tavLst>
                                    </p:anim>
                                    <p:anim calcmode="lin" valueType="num">
                                      <p:cBhvr>
                                        <p:cTn id="63" dur="500" fill="hold"/>
                                        <p:tgtEl>
                                          <p:spTgt spid="136"/>
                                        </p:tgtEl>
                                        <p:attrNameLst>
                                          <p:attrName>ppt_h</p:attrName>
                                        </p:attrNameLst>
                                      </p:cBhvr>
                                      <p:tavLst>
                                        <p:tav tm="0">
                                          <p:val>
                                            <p:fltVal val="0"/>
                                          </p:val>
                                        </p:tav>
                                        <p:tav tm="100000">
                                          <p:val>
                                            <p:strVal val="#ppt_h"/>
                                          </p:val>
                                        </p:tav>
                                      </p:tavLst>
                                    </p:anim>
                                    <p:animEffect transition="in" filter="fade">
                                      <p:cBhvr>
                                        <p:cTn id="64" dur="500"/>
                                        <p:tgtEl>
                                          <p:spTgt spid="136"/>
                                        </p:tgtEl>
                                      </p:cBhvr>
                                    </p:animEffect>
                                  </p:childTnLst>
                                </p:cTn>
                              </p:par>
                              <p:par>
                                <p:cTn id="65" presetID="53" presetClass="entr" presetSubtype="16" fill="hold" nodeType="withEffect">
                                  <p:stCondLst>
                                    <p:cond delay="0"/>
                                  </p:stCondLst>
                                  <p:childTnLst>
                                    <p:set>
                                      <p:cBhvr>
                                        <p:cTn id="66" dur="1" fill="hold">
                                          <p:stCondLst>
                                            <p:cond delay="0"/>
                                          </p:stCondLst>
                                        </p:cTn>
                                        <p:tgtEl>
                                          <p:spTgt spid="141"/>
                                        </p:tgtEl>
                                        <p:attrNameLst>
                                          <p:attrName>style.visibility</p:attrName>
                                        </p:attrNameLst>
                                      </p:cBhvr>
                                      <p:to>
                                        <p:strVal val="visible"/>
                                      </p:to>
                                    </p:set>
                                    <p:anim calcmode="lin" valueType="num">
                                      <p:cBhvr>
                                        <p:cTn id="67" dur="500" fill="hold"/>
                                        <p:tgtEl>
                                          <p:spTgt spid="141"/>
                                        </p:tgtEl>
                                        <p:attrNameLst>
                                          <p:attrName>ppt_w</p:attrName>
                                        </p:attrNameLst>
                                      </p:cBhvr>
                                      <p:tavLst>
                                        <p:tav tm="0">
                                          <p:val>
                                            <p:fltVal val="0"/>
                                          </p:val>
                                        </p:tav>
                                        <p:tav tm="100000">
                                          <p:val>
                                            <p:strVal val="#ppt_w"/>
                                          </p:val>
                                        </p:tav>
                                      </p:tavLst>
                                    </p:anim>
                                    <p:anim calcmode="lin" valueType="num">
                                      <p:cBhvr>
                                        <p:cTn id="68" dur="500" fill="hold"/>
                                        <p:tgtEl>
                                          <p:spTgt spid="141"/>
                                        </p:tgtEl>
                                        <p:attrNameLst>
                                          <p:attrName>ppt_h</p:attrName>
                                        </p:attrNameLst>
                                      </p:cBhvr>
                                      <p:tavLst>
                                        <p:tav tm="0">
                                          <p:val>
                                            <p:fltVal val="0"/>
                                          </p:val>
                                        </p:tav>
                                        <p:tav tm="100000">
                                          <p:val>
                                            <p:strVal val="#ppt_h"/>
                                          </p:val>
                                        </p:tav>
                                      </p:tavLst>
                                    </p:anim>
                                    <p:animEffect transition="in" filter="fade">
                                      <p:cBhvr>
                                        <p:cTn id="69" dur="500"/>
                                        <p:tgtEl>
                                          <p:spTgt spid="14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7"/>
                                        </p:tgtEl>
                                        <p:attrNameLst>
                                          <p:attrName>style.visibility</p:attrName>
                                        </p:attrNameLst>
                                      </p:cBhvr>
                                      <p:to>
                                        <p:strVal val="visible"/>
                                      </p:to>
                                    </p:set>
                                    <p:anim calcmode="lin" valueType="num">
                                      <p:cBhvr>
                                        <p:cTn id="72" dur="500" fill="hold"/>
                                        <p:tgtEl>
                                          <p:spTgt spid="147"/>
                                        </p:tgtEl>
                                        <p:attrNameLst>
                                          <p:attrName>ppt_w</p:attrName>
                                        </p:attrNameLst>
                                      </p:cBhvr>
                                      <p:tavLst>
                                        <p:tav tm="0">
                                          <p:val>
                                            <p:fltVal val="0"/>
                                          </p:val>
                                        </p:tav>
                                        <p:tav tm="100000">
                                          <p:val>
                                            <p:strVal val="#ppt_w"/>
                                          </p:val>
                                        </p:tav>
                                      </p:tavLst>
                                    </p:anim>
                                    <p:anim calcmode="lin" valueType="num">
                                      <p:cBhvr>
                                        <p:cTn id="73" dur="500" fill="hold"/>
                                        <p:tgtEl>
                                          <p:spTgt spid="147"/>
                                        </p:tgtEl>
                                        <p:attrNameLst>
                                          <p:attrName>ppt_h</p:attrName>
                                        </p:attrNameLst>
                                      </p:cBhvr>
                                      <p:tavLst>
                                        <p:tav tm="0">
                                          <p:val>
                                            <p:fltVal val="0"/>
                                          </p:val>
                                        </p:tav>
                                        <p:tav tm="100000">
                                          <p:val>
                                            <p:strVal val="#ppt_h"/>
                                          </p:val>
                                        </p:tav>
                                      </p:tavLst>
                                    </p:anim>
                                    <p:animEffect transition="in" filter="fade">
                                      <p:cBhvr>
                                        <p:cTn id="74" dur="500"/>
                                        <p:tgtEl>
                                          <p:spTgt spid="14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8"/>
                                        </p:tgtEl>
                                        <p:attrNameLst>
                                          <p:attrName>style.visibility</p:attrName>
                                        </p:attrNameLst>
                                      </p:cBhvr>
                                      <p:to>
                                        <p:strVal val="visible"/>
                                      </p:to>
                                    </p:set>
                                    <p:anim calcmode="lin" valueType="num">
                                      <p:cBhvr>
                                        <p:cTn id="77" dur="500" fill="hold"/>
                                        <p:tgtEl>
                                          <p:spTgt spid="148"/>
                                        </p:tgtEl>
                                        <p:attrNameLst>
                                          <p:attrName>ppt_w</p:attrName>
                                        </p:attrNameLst>
                                      </p:cBhvr>
                                      <p:tavLst>
                                        <p:tav tm="0">
                                          <p:val>
                                            <p:fltVal val="0"/>
                                          </p:val>
                                        </p:tav>
                                        <p:tav tm="100000">
                                          <p:val>
                                            <p:strVal val="#ppt_w"/>
                                          </p:val>
                                        </p:tav>
                                      </p:tavLst>
                                    </p:anim>
                                    <p:anim calcmode="lin" valueType="num">
                                      <p:cBhvr>
                                        <p:cTn id="78" dur="500" fill="hold"/>
                                        <p:tgtEl>
                                          <p:spTgt spid="148"/>
                                        </p:tgtEl>
                                        <p:attrNameLst>
                                          <p:attrName>ppt_h</p:attrName>
                                        </p:attrNameLst>
                                      </p:cBhvr>
                                      <p:tavLst>
                                        <p:tav tm="0">
                                          <p:val>
                                            <p:fltVal val="0"/>
                                          </p:val>
                                        </p:tav>
                                        <p:tav tm="100000">
                                          <p:val>
                                            <p:strVal val="#ppt_h"/>
                                          </p:val>
                                        </p:tav>
                                      </p:tavLst>
                                    </p:anim>
                                    <p:animEffect transition="in" filter="fade">
                                      <p:cBhvr>
                                        <p:cTn id="79" dur="500"/>
                                        <p:tgtEl>
                                          <p:spTgt spid="14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49"/>
                                        </p:tgtEl>
                                        <p:attrNameLst>
                                          <p:attrName>style.visibility</p:attrName>
                                        </p:attrNameLst>
                                      </p:cBhvr>
                                      <p:to>
                                        <p:strVal val="visible"/>
                                      </p:to>
                                    </p:set>
                                    <p:anim calcmode="lin" valueType="num">
                                      <p:cBhvr>
                                        <p:cTn id="82" dur="500" fill="hold"/>
                                        <p:tgtEl>
                                          <p:spTgt spid="149"/>
                                        </p:tgtEl>
                                        <p:attrNameLst>
                                          <p:attrName>ppt_w</p:attrName>
                                        </p:attrNameLst>
                                      </p:cBhvr>
                                      <p:tavLst>
                                        <p:tav tm="0">
                                          <p:val>
                                            <p:fltVal val="0"/>
                                          </p:val>
                                        </p:tav>
                                        <p:tav tm="100000">
                                          <p:val>
                                            <p:strVal val="#ppt_w"/>
                                          </p:val>
                                        </p:tav>
                                      </p:tavLst>
                                    </p:anim>
                                    <p:anim calcmode="lin" valueType="num">
                                      <p:cBhvr>
                                        <p:cTn id="83" dur="500" fill="hold"/>
                                        <p:tgtEl>
                                          <p:spTgt spid="149"/>
                                        </p:tgtEl>
                                        <p:attrNameLst>
                                          <p:attrName>ppt_h</p:attrName>
                                        </p:attrNameLst>
                                      </p:cBhvr>
                                      <p:tavLst>
                                        <p:tav tm="0">
                                          <p:val>
                                            <p:fltVal val="0"/>
                                          </p:val>
                                        </p:tav>
                                        <p:tav tm="100000">
                                          <p:val>
                                            <p:strVal val="#ppt_h"/>
                                          </p:val>
                                        </p:tav>
                                      </p:tavLst>
                                    </p:anim>
                                    <p:animEffect transition="in" filter="fade">
                                      <p:cBhvr>
                                        <p:cTn id="84" dur="500"/>
                                        <p:tgtEl>
                                          <p:spTgt spid="14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50"/>
                                        </p:tgtEl>
                                        <p:attrNameLst>
                                          <p:attrName>style.visibility</p:attrName>
                                        </p:attrNameLst>
                                      </p:cBhvr>
                                      <p:to>
                                        <p:strVal val="visible"/>
                                      </p:to>
                                    </p:set>
                                    <p:anim calcmode="lin" valueType="num">
                                      <p:cBhvr>
                                        <p:cTn id="87" dur="500" fill="hold"/>
                                        <p:tgtEl>
                                          <p:spTgt spid="150"/>
                                        </p:tgtEl>
                                        <p:attrNameLst>
                                          <p:attrName>ppt_w</p:attrName>
                                        </p:attrNameLst>
                                      </p:cBhvr>
                                      <p:tavLst>
                                        <p:tav tm="0">
                                          <p:val>
                                            <p:fltVal val="0"/>
                                          </p:val>
                                        </p:tav>
                                        <p:tav tm="100000">
                                          <p:val>
                                            <p:strVal val="#ppt_w"/>
                                          </p:val>
                                        </p:tav>
                                      </p:tavLst>
                                    </p:anim>
                                    <p:anim calcmode="lin" valueType="num">
                                      <p:cBhvr>
                                        <p:cTn id="88" dur="500" fill="hold"/>
                                        <p:tgtEl>
                                          <p:spTgt spid="150"/>
                                        </p:tgtEl>
                                        <p:attrNameLst>
                                          <p:attrName>ppt_h</p:attrName>
                                        </p:attrNameLst>
                                      </p:cBhvr>
                                      <p:tavLst>
                                        <p:tav tm="0">
                                          <p:val>
                                            <p:fltVal val="0"/>
                                          </p:val>
                                        </p:tav>
                                        <p:tav tm="100000">
                                          <p:val>
                                            <p:strVal val="#ppt_h"/>
                                          </p:val>
                                        </p:tav>
                                      </p:tavLst>
                                    </p:anim>
                                    <p:animEffect transition="in" filter="fade">
                                      <p:cBhvr>
                                        <p:cTn id="89" dur="500"/>
                                        <p:tgtEl>
                                          <p:spTgt spid="15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51"/>
                                        </p:tgtEl>
                                        <p:attrNameLst>
                                          <p:attrName>style.visibility</p:attrName>
                                        </p:attrNameLst>
                                      </p:cBhvr>
                                      <p:to>
                                        <p:strVal val="visible"/>
                                      </p:to>
                                    </p:set>
                                    <p:anim calcmode="lin" valueType="num">
                                      <p:cBhvr>
                                        <p:cTn id="92" dur="500" fill="hold"/>
                                        <p:tgtEl>
                                          <p:spTgt spid="151"/>
                                        </p:tgtEl>
                                        <p:attrNameLst>
                                          <p:attrName>ppt_w</p:attrName>
                                        </p:attrNameLst>
                                      </p:cBhvr>
                                      <p:tavLst>
                                        <p:tav tm="0">
                                          <p:val>
                                            <p:fltVal val="0"/>
                                          </p:val>
                                        </p:tav>
                                        <p:tav tm="100000">
                                          <p:val>
                                            <p:strVal val="#ppt_w"/>
                                          </p:val>
                                        </p:tav>
                                      </p:tavLst>
                                    </p:anim>
                                    <p:anim calcmode="lin" valueType="num">
                                      <p:cBhvr>
                                        <p:cTn id="93" dur="500" fill="hold"/>
                                        <p:tgtEl>
                                          <p:spTgt spid="151"/>
                                        </p:tgtEl>
                                        <p:attrNameLst>
                                          <p:attrName>ppt_h</p:attrName>
                                        </p:attrNameLst>
                                      </p:cBhvr>
                                      <p:tavLst>
                                        <p:tav tm="0">
                                          <p:val>
                                            <p:fltVal val="0"/>
                                          </p:val>
                                        </p:tav>
                                        <p:tav tm="100000">
                                          <p:val>
                                            <p:strVal val="#ppt_h"/>
                                          </p:val>
                                        </p:tav>
                                      </p:tavLst>
                                    </p:anim>
                                    <p:animEffect transition="in" filter="fade">
                                      <p:cBhvr>
                                        <p:cTn id="94" dur="500"/>
                                        <p:tgtEl>
                                          <p:spTgt spid="15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52"/>
                                        </p:tgtEl>
                                        <p:attrNameLst>
                                          <p:attrName>style.visibility</p:attrName>
                                        </p:attrNameLst>
                                      </p:cBhvr>
                                      <p:to>
                                        <p:strVal val="visible"/>
                                      </p:to>
                                    </p:set>
                                    <p:anim calcmode="lin" valueType="num">
                                      <p:cBhvr>
                                        <p:cTn id="97" dur="500" fill="hold"/>
                                        <p:tgtEl>
                                          <p:spTgt spid="152"/>
                                        </p:tgtEl>
                                        <p:attrNameLst>
                                          <p:attrName>ppt_w</p:attrName>
                                        </p:attrNameLst>
                                      </p:cBhvr>
                                      <p:tavLst>
                                        <p:tav tm="0">
                                          <p:val>
                                            <p:fltVal val="0"/>
                                          </p:val>
                                        </p:tav>
                                        <p:tav tm="100000">
                                          <p:val>
                                            <p:strVal val="#ppt_w"/>
                                          </p:val>
                                        </p:tav>
                                      </p:tavLst>
                                    </p:anim>
                                    <p:anim calcmode="lin" valueType="num">
                                      <p:cBhvr>
                                        <p:cTn id="98" dur="500" fill="hold"/>
                                        <p:tgtEl>
                                          <p:spTgt spid="152"/>
                                        </p:tgtEl>
                                        <p:attrNameLst>
                                          <p:attrName>ppt_h</p:attrName>
                                        </p:attrNameLst>
                                      </p:cBhvr>
                                      <p:tavLst>
                                        <p:tav tm="0">
                                          <p:val>
                                            <p:fltVal val="0"/>
                                          </p:val>
                                        </p:tav>
                                        <p:tav tm="100000">
                                          <p:val>
                                            <p:strVal val="#ppt_h"/>
                                          </p:val>
                                        </p:tav>
                                      </p:tavLst>
                                    </p:anim>
                                    <p:animEffect transition="in" filter="fade">
                                      <p:cBhvr>
                                        <p:cTn id="9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8" grpId="0"/>
      <p:bldP spid="149" grpId="0"/>
      <p:bldP spid="150" grpId="0"/>
      <p:bldP spid="151" grpId="0"/>
      <p:bldP spid="15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a:extLst>
              <a:ext uri="{FF2B5EF4-FFF2-40B4-BE49-F238E27FC236}">
                <a16:creationId xmlns:a16="http://schemas.microsoft.com/office/drawing/2014/main" id="{C71FE66F-510E-9671-D013-C33A65B23501}"/>
              </a:ext>
            </a:extLst>
          </p:cNvPr>
          <p:cNvGrpSpPr/>
          <p:nvPr/>
        </p:nvGrpSpPr>
        <p:grpSpPr>
          <a:xfrm>
            <a:off x="5181330" y="919129"/>
            <a:ext cx="1829340" cy="2946231"/>
            <a:chOff x="5885851" y="1092200"/>
            <a:chExt cx="1829340" cy="2946231"/>
          </a:xfrm>
        </p:grpSpPr>
        <p:sp>
          <p:nvSpPr>
            <p:cNvPr id="9" name="TextBox 8">
              <a:extLst>
                <a:ext uri="{FF2B5EF4-FFF2-40B4-BE49-F238E27FC236}">
                  <a16:creationId xmlns:a16="http://schemas.microsoft.com/office/drawing/2014/main" id="{E9774AEE-35B2-43A2-E16E-A52B8D2B87EE}"/>
                </a:ext>
              </a:extLst>
            </p:cNvPr>
            <p:cNvSpPr txBox="1"/>
            <p:nvPr/>
          </p:nvSpPr>
          <p:spPr>
            <a:xfrm>
              <a:off x="5885851" y="3022768"/>
              <a:ext cx="1829340"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منابع</a:t>
              </a:r>
              <a:endParaRPr lang="en-US" sz="6000" dirty="0">
                <a:solidFill>
                  <a:srgbClr val="F5F5F5"/>
                </a:solidFill>
                <a:cs typeface="B Yekan" panose="00000400000000000000" pitchFamily="2" charset="-78"/>
              </a:endParaRPr>
            </a:p>
          </p:txBody>
        </p:sp>
        <p:pic>
          <p:nvPicPr>
            <p:cNvPr id="14" name="Picture 13">
              <a:extLst>
                <a:ext uri="{FF2B5EF4-FFF2-40B4-BE49-F238E27FC236}">
                  <a16:creationId xmlns:a16="http://schemas.microsoft.com/office/drawing/2014/main" id="{2038A2E3-FF62-D6C0-C52D-0BCF2C389B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5406" y="1092200"/>
              <a:ext cx="1550230" cy="1550230"/>
            </a:xfrm>
            <a:prstGeom prst="rect">
              <a:avLst/>
            </a:prstGeom>
          </p:spPr>
        </p:pic>
      </p:grpSp>
      <p:pic>
        <p:nvPicPr>
          <p:cNvPr id="16" name="Picture 15">
            <a:hlinkClick r:id="" action="ppaction://hlinkshowjump?jump=firstslide"/>
            <a:extLst>
              <a:ext uri="{FF2B5EF4-FFF2-40B4-BE49-F238E27FC236}">
                <a16:creationId xmlns:a16="http://schemas.microsoft.com/office/drawing/2014/main" id="{3FC876F7-0DB9-1576-A646-1CD5FE90CF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7" name="Picture 16">
            <a:hlinkClick r:id="" action="ppaction://hlinkshowjump?jump=previousslide"/>
            <a:extLst>
              <a:ext uri="{FF2B5EF4-FFF2-40B4-BE49-F238E27FC236}">
                <a16:creationId xmlns:a16="http://schemas.microsoft.com/office/drawing/2014/main" id="{FF83F049-E598-1A16-4532-9CC039E26FF4}"/>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8" name="Picture 17">
            <a:hlinkClick r:id="" action="ppaction://hlinkshowjump?jump=nextslide"/>
            <a:extLst>
              <a:ext uri="{FF2B5EF4-FFF2-40B4-BE49-F238E27FC236}">
                <a16:creationId xmlns:a16="http://schemas.microsoft.com/office/drawing/2014/main" id="{B31D4109-B912-BA9D-E69C-C83A3DF81CBE}"/>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155238078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8" name="Rectangle 7">
            <a:extLst>
              <a:ext uri="{FF2B5EF4-FFF2-40B4-BE49-F238E27FC236}">
                <a16:creationId xmlns:a16="http://schemas.microsoft.com/office/drawing/2014/main" id="{8D6BF8E1-80C8-05F2-4542-B7F36BE654DC}"/>
              </a:ext>
            </a:extLst>
          </p:cNvPr>
          <p:cNvSpPr/>
          <p:nvPr/>
        </p:nvSpPr>
        <p:spPr>
          <a:xfrm>
            <a:off x="5159829" y="1169330"/>
            <a:ext cx="6785162"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58F2CE7-39F9-75E4-392B-49D96FFD44A3}"/>
              </a:ext>
            </a:extLst>
          </p:cNvPr>
          <p:cNvSpPr/>
          <p:nvPr/>
        </p:nvSpPr>
        <p:spPr>
          <a:xfrm>
            <a:off x="267538" y="1169330"/>
            <a:ext cx="4685462" cy="2641191"/>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3FBC5DF-9E42-ECAD-BDEB-A337EC916CFB}"/>
              </a:ext>
            </a:extLst>
          </p:cNvPr>
          <p:cNvSpPr/>
          <p:nvPr/>
        </p:nvSpPr>
        <p:spPr>
          <a:xfrm>
            <a:off x="267538" y="3974214"/>
            <a:ext cx="4685462" cy="2641191"/>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EEF7D40-A0AC-CD18-5598-56BDA30FD6F7}"/>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2" name="TextBox 11">
            <a:extLst>
              <a:ext uri="{FF2B5EF4-FFF2-40B4-BE49-F238E27FC236}">
                <a16:creationId xmlns:a16="http://schemas.microsoft.com/office/drawing/2014/main" id="{B51E4462-3ED9-2AB8-235F-557B4184222E}"/>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3" name="TextBox 12">
            <a:extLst>
              <a:ext uri="{FF2B5EF4-FFF2-40B4-BE49-F238E27FC236}">
                <a16:creationId xmlns:a16="http://schemas.microsoft.com/office/drawing/2014/main" id="{7F64E884-B1CF-68FD-153C-2B4253CE4885}"/>
              </a:ext>
            </a:extLst>
          </p:cNvPr>
          <p:cNvSpPr txBox="1"/>
          <p:nvPr/>
        </p:nvSpPr>
        <p:spPr>
          <a:xfrm>
            <a:off x="5196961" y="2028245"/>
            <a:ext cx="6684447" cy="4855432"/>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a:p>
            <a:pPr algn="justLow" rtl="1">
              <a:lnSpc>
                <a:spcPct val="150000"/>
              </a:lnSpc>
            </a:pPr>
            <a:endParaRPr lang="en-US" sz="1600" dirty="0"/>
          </a:p>
        </p:txBody>
      </p:sp>
      <p:sp>
        <p:nvSpPr>
          <p:cNvPr id="14" name="TextBox 13">
            <a:extLst>
              <a:ext uri="{FF2B5EF4-FFF2-40B4-BE49-F238E27FC236}">
                <a16:creationId xmlns:a16="http://schemas.microsoft.com/office/drawing/2014/main" id="{6914A651-9FE4-4DCD-BB09-D0F84202A8A9}"/>
              </a:ext>
            </a:extLst>
          </p:cNvPr>
          <p:cNvSpPr txBox="1"/>
          <p:nvPr/>
        </p:nvSpPr>
        <p:spPr>
          <a:xfrm>
            <a:off x="2414090" y="1621294"/>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5" name="TextBox 14">
            <a:extLst>
              <a:ext uri="{FF2B5EF4-FFF2-40B4-BE49-F238E27FC236}">
                <a16:creationId xmlns:a16="http://schemas.microsoft.com/office/drawing/2014/main" id="{7B2BF88C-2B69-4ACC-6331-DFCB63A0925A}"/>
              </a:ext>
            </a:extLst>
          </p:cNvPr>
          <p:cNvSpPr txBox="1"/>
          <p:nvPr/>
        </p:nvSpPr>
        <p:spPr>
          <a:xfrm>
            <a:off x="3157231" y="1231766"/>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6" name="TextBox 15">
            <a:extLst>
              <a:ext uri="{FF2B5EF4-FFF2-40B4-BE49-F238E27FC236}">
                <a16:creationId xmlns:a16="http://schemas.microsoft.com/office/drawing/2014/main" id="{743C4A9D-BB1E-4F44-6F67-7C697A06191D}"/>
              </a:ext>
            </a:extLst>
          </p:cNvPr>
          <p:cNvSpPr txBox="1"/>
          <p:nvPr/>
        </p:nvSpPr>
        <p:spPr>
          <a:xfrm>
            <a:off x="310592" y="2007804"/>
            <a:ext cx="4572141" cy="1538883"/>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7" name="TextBox 16">
            <a:extLst>
              <a:ext uri="{FF2B5EF4-FFF2-40B4-BE49-F238E27FC236}">
                <a16:creationId xmlns:a16="http://schemas.microsoft.com/office/drawing/2014/main" id="{9DD85A1E-BE2D-68B2-C8E4-C915187DAE9E}"/>
              </a:ext>
            </a:extLst>
          </p:cNvPr>
          <p:cNvSpPr txBox="1"/>
          <p:nvPr/>
        </p:nvSpPr>
        <p:spPr>
          <a:xfrm>
            <a:off x="2394402" y="449578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8" name="TextBox 17">
            <a:extLst>
              <a:ext uri="{FF2B5EF4-FFF2-40B4-BE49-F238E27FC236}">
                <a16:creationId xmlns:a16="http://schemas.microsoft.com/office/drawing/2014/main" id="{766673F4-D897-C842-534A-0390C4085D25}"/>
              </a:ext>
            </a:extLst>
          </p:cNvPr>
          <p:cNvSpPr txBox="1"/>
          <p:nvPr/>
        </p:nvSpPr>
        <p:spPr>
          <a:xfrm>
            <a:off x="3137543" y="410625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9" name="TextBox 18">
            <a:extLst>
              <a:ext uri="{FF2B5EF4-FFF2-40B4-BE49-F238E27FC236}">
                <a16:creationId xmlns:a16="http://schemas.microsoft.com/office/drawing/2014/main" id="{48016A5B-E66B-E5DE-749A-905C0FB98AA9}"/>
              </a:ext>
            </a:extLst>
          </p:cNvPr>
          <p:cNvSpPr txBox="1"/>
          <p:nvPr/>
        </p:nvSpPr>
        <p:spPr>
          <a:xfrm>
            <a:off x="290904" y="4882291"/>
            <a:ext cx="4572141" cy="1538883"/>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208219142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8" name="Rectangle 7">
            <a:extLst>
              <a:ext uri="{FF2B5EF4-FFF2-40B4-BE49-F238E27FC236}">
                <a16:creationId xmlns:a16="http://schemas.microsoft.com/office/drawing/2014/main" id="{8D6BF8E1-80C8-05F2-4542-B7F36BE654DC}"/>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EEF7D40-A0AC-CD18-5598-56BDA30FD6F7}"/>
              </a:ext>
            </a:extLst>
          </p:cNvPr>
          <p:cNvSpPr txBox="1"/>
          <p:nvPr/>
        </p:nvSpPr>
        <p:spPr>
          <a:xfrm>
            <a:off x="4581784" y="1623113"/>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2" name="TextBox 11">
            <a:extLst>
              <a:ext uri="{FF2B5EF4-FFF2-40B4-BE49-F238E27FC236}">
                <a16:creationId xmlns:a16="http://schemas.microsoft.com/office/drawing/2014/main" id="{B51E4462-3ED9-2AB8-235F-557B4184222E}"/>
              </a:ext>
            </a:extLst>
          </p:cNvPr>
          <p:cNvSpPr txBox="1"/>
          <p:nvPr/>
        </p:nvSpPr>
        <p:spPr>
          <a:xfrm>
            <a:off x="5324925" y="1233585"/>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3" name="TextBox 12">
            <a:extLst>
              <a:ext uri="{FF2B5EF4-FFF2-40B4-BE49-F238E27FC236}">
                <a16:creationId xmlns:a16="http://schemas.microsoft.com/office/drawing/2014/main" id="{7F64E884-B1CF-68FD-153C-2B4253CE4885}"/>
              </a:ext>
            </a:extLst>
          </p:cNvPr>
          <p:cNvSpPr txBox="1"/>
          <p:nvPr/>
        </p:nvSpPr>
        <p:spPr>
          <a:xfrm>
            <a:off x="365980" y="2009623"/>
            <a:ext cx="6684447" cy="4855432"/>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a:p>
            <a:pPr algn="justLow" rtl="1">
              <a:lnSpc>
                <a:spcPct val="150000"/>
              </a:lnSpc>
            </a:pPr>
            <a:endParaRPr lang="en-US" sz="1600" dirty="0"/>
          </a:p>
        </p:txBody>
      </p:sp>
      <p:pic>
        <p:nvPicPr>
          <p:cNvPr id="2" name="Picture Placeholder 11">
            <a:extLst>
              <a:ext uri="{FF2B5EF4-FFF2-40B4-BE49-F238E27FC236}">
                <a16:creationId xmlns:a16="http://schemas.microsoft.com/office/drawing/2014/main" id="{5AC33A09-90D3-9330-4CA6-27CCB825EA14}"/>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7541460" y="1864108"/>
            <a:ext cx="4046854" cy="4056518"/>
          </a:xfrm>
          <a:prstGeom prst="roundRect">
            <a:avLst>
              <a:gd name="adj" fmla="val 9859"/>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60193536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7ABA3C1B-2CED-D76A-880D-ECDC8D006BA1}"/>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Google Shape;190;p18">
            <a:extLst>
              <a:ext uri="{FF2B5EF4-FFF2-40B4-BE49-F238E27FC236}">
                <a16:creationId xmlns:a16="http://schemas.microsoft.com/office/drawing/2014/main" id="{A42060FD-3362-DD51-9E33-58B2DDED4FA8}"/>
              </a:ext>
            </a:extLst>
          </p:cNvPr>
          <p:cNvSpPr/>
          <p:nvPr/>
        </p:nvSpPr>
        <p:spPr>
          <a:xfrm rot="16200000">
            <a:off x="2979730" y="2580490"/>
            <a:ext cx="1046800" cy="3300400"/>
          </a:xfrm>
          <a:prstGeom prst="roundRect">
            <a:avLst>
              <a:gd name="adj" fmla="val 50000"/>
            </a:avLst>
          </a:prstGeom>
          <a:solidFill>
            <a:srgbClr val="0D2B67"/>
          </a:solidFill>
          <a:ln>
            <a:noFill/>
          </a:ln>
        </p:spPr>
        <p:txBody>
          <a:bodyPr spcFirstLastPara="1" wrap="square" lIns="121900" tIns="121900" rIns="121900" bIns="121900" anchor="ctr" anchorCtr="0">
            <a:noAutofit/>
          </a:bodyPr>
          <a:lstStyle/>
          <a:p>
            <a:endParaRPr sz="2400" dirty="0"/>
          </a:p>
        </p:txBody>
      </p:sp>
      <p:grpSp>
        <p:nvGrpSpPr>
          <p:cNvPr id="8" name="Google Shape;193;p18">
            <a:extLst>
              <a:ext uri="{FF2B5EF4-FFF2-40B4-BE49-F238E27FC236}">
                <a16:creationId xmlns:a16="http://schemas.microsoft.com/office/drawing/2014/main" id="{2AB40D49-37CE-C083-6A9C-E8D8FBD226CC}"/>
              </a:ext>
            </a:extLst>
          </p:cNvPr>
          <p:cNvGrpSpPr/>
          <p:nvPr/>
        </p:nvGrpSpPr>
        <p:grpSpPr>
          <a:xfrm>
            <a:off x="4525046" y="3566615"/>
            <a:ext cx="841931" cy="1431287"/>
            <a:chOff x="3262250" y="1712947"/>
            <a:chExt cx="631448" cy="1073465"/>
          </a:xfrm>
          <a:solidFill>
            <a:srgbClr val="0D2B67"/>
          </a:solidFill>
        </p:grpSpPr>
        <p:sp>
          <p:nvSpPr>
            <p:cNvPr id="9" name="Google Shape;194;p18">
              <a:extLst>
                <a:ext uri="{FF2B5EF4-FFF2-40B4-BE49-F238E27FC236}">
                  <a16:creationId xmlns:a16="http://schemas.microsoft.com/office/drawing/2014/main" id="{C9AA30DC-72EA-5062-0FBB-C2875E741BD6}"/>
                </a:ext>
              </a:extLst>
            </p:cNvPr>
            <p:cNvSpPr/>
            <p:nvPr/>
          </p:nvSpPr>
          <p:spPr>
            <a:xfrm rot="-5400000">
              <a:off x="3146823" y="1962184"/>
              <a:ext cx="996112" cy="497639"/>
            </a:xfrm>
            <a:custGeom>
              <a:avLst/>
              <a:gdLst/>
              <a:ahLst/>
              <a:cxnLst/>
              <a:rect l="l" t="t" r="r" b="b"/>
              <a:pathLst>
                <a:path w="44066" h="22017" fill="none" extrusionOk="0">
                  <a:moveTo>
                    <a:pt x="44066" y="1"/>
                  </a:moveTo>
                  <a:cubicBezTo>
                    <a:pt x="44066" y="12176"/>
                    <a:pt x="34192" y="22016"/>
                    <a:pt x="22017" y="22016"/>
                  </a:cubicBezTo>
                  <a:cubicBezTo>
                    <a:pt x="9875" y="22016"/>
                    <a:pt x="1" y="12176"/>
                    <a:pt x="1" y="1"/>
                  </a:cubicBezTo>
                </a:path>
              </a:pathLst>
            </a:custGeom>
            <a:grpFill/>
            <a:ln w="28575" cap="rnd" cmpd="sng">
              <a:solidFill>
                <a:srgbClr val="0D2B67"/>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10" name="Google Shape;195;p18">
              <a:extLst>
                <a:ext uri="{FF2B5EF4-FFF2-40B4-BE49-F238E27FC236}">
                  <a16:creationId xmlns:a16="http://schemas.microsoft.com/office/drawing/2014/main" id="{86745981-660B-17D1-6F7D-C1C846881FA1}"/>
                </a:ext>
              </a:extLst>
            </p:cNvPr>
            <p:cNvSpPr/>
            <p:nvPr/>
          </p:nvSpPr>
          <p:spPr>
            <a:xfrm rot="-5400000">
              <a:off x="3251750" y="2642113"/>
              <a:ext cx="154800" cy="133800"/>
            </a:xfrm>
            <a:prstGeom prst="triangle">
              <a:avLst>
                <a:gd name="adj" fmla="val 50000"/>
              </a:avLst>
            </a:prstGeom>
            <a:grpFill/>
            <a:ln>
              <a:solidFill>
                <a:srgbClr val="0D2B67"/>
              </a:solidFill>
            </a:ln>
          </p:spPr>
          <p:txBody>
            <a:bodyPr spcFirstLastPara="1" wrap="square" lIns="121900" tIns="121900" rIns="121900" bIns="121900" anchor="ctr" anchorCtr="0">
              <a:noAutofit/>
            </a:bodyPr>
            <a:lstStyle/>
            <a:p>
              <a:endParaRPr sz="2400"/>
            </a:p>
          </p:txBody>
        </p:sp>
      </p:grpSp>
      <p:sp>
        <p:nvSpPr>
          <p:cNvPr id="12" name="Google Shape;197;p18">
            <a:extLst>
              <a:ext uri="{FF2B5EF4-FFF2-40B4-BE49-F238E27FC236}">
                <a16:creationId xmlns:a16="http://schemas.microsoft.com/office/drawing/2014/main" id="{C8D133E0-5E54-D86C-030F-F9AF69B67BBC}"/>
              </a:ext>
            </a:extLst>
          </p:cNvPr>
          <p:cNvSpPr/>
          <p:nvPr/>
        </p:nvSpPr>
        <p:spPr>
          <a:xfrm rot="16200000">
            <a:off x="4917896" y="3908506"/>
            <a:ext cx="1046800" cy="3300400"/>
          </a:xfrm>
          <a:prstGeom prst="roundRect">
            <a:avLst>
              <a:gd name="adj" fmla="val 50000"/>
            </a:avLst>
          </a:prstGeom>
          <a:solidFill>
            <a:srgbClr val="F8C7CC"/>
          </a:solidFill>
          <a:ln>
            <a:noFill/>
          </a:ln>
        </p:spPr>
        <p:txBody>
          <a:bodyPr spcFirstLastPara="1" wrap="square" lIns="121900" tIns="121900" rIns="121900" bIns="121900" anchor="ctr" anchorCtr="0">
            <a:noAutofit/>
          </a:bodyPr>
          <a:lstStyle/>
          <a:p>
            <a:endParaRPr sz="2400"/>
          </a:p>
        </p:txBody>
      </p:sp>
      <p:grpSp>
        <p:nvGrpSpPr>
          <p:cNvPr id="13" name="Google Shape;200;p18">
            <a:extLst>
              <a:ext uri="{FF2B5EF4-FFF2-40B4-BE49-F238E27FC236}">
                <a16:creationId xmlns:a16="http://schemas.microsoft.com/office/drawing/2014/main" id="{1BBF0CDB-9D3F-05ED-906D-D46564331428}"/>
              </a:ext>
            </a:extLst>
          </p:cNvPr>
          <p:cNvGrpSpPr/>
          <p:nvPr/>
        </p:nvGrpSpPr>
        <p:grpSpPr>
          <a:xfrm>
            <a:off x="3587879" y="4894637"/>
            <a:ext cx="842900" cy="1431264"/>
            <a:chOff x="2559375" y="2708964"/>
            <a:chExt cx="632175" cy="1073448"/>
          </a:xfrm>
          <a:solidFill>
            <a:srgbClr val="0D2B67"/>
          </a:solidFill>
        </p:grpSpPr>
        <p:sp>
          <p:nvSpPr>
            <p:cNvPr id="14" name="Google Shape;201;p18">
              <a:extLst>
                <a:ext uri="{FF2B5EF4-FFF2-40B4-BE49-F238E27FC236}">
                  <a16:creationId xmlns:a16="http://schemas.microsoft.com/office/drawing/2014/main" id="{0C23E6D0-67CD-4846-0384-2CDE74C1E677}"/>
                </a:ext>
              </a:extLst>
            </p:cNvPr>
            <p:cNvSpPr/>
            <p:nvPr/>
          </p:nvSpPr>
          <p:spPr>
            <a:xfrm rot="-5400000">
              <a:off x="2310523" y="2957816"/>
              <a:ext cx="996089" cy="498385"/>
            </a:xfrm>
            <a:custGeom>
              <a:avLst/>
              <a:gdLst/>
              <a:ahLst/>
              <a:cxnLst/>
              <a:rect l="l" t="t" r="r" b="b"/>
              <a:pathLst>
                <a:path w="44065" h="22050" fill="none" extrusionOk="0">
                  <a:moveTo>
                    <a:pt x="0" y="22050"/>
                  </a:moveTo>
                  <a:cubicBezTo>
                    <a:pt x="0" y="9874"/>
                    <a:pt x="9874" y="1"/>
                    <a:pt x="22049" y="1"/>
                  </a:cubicBezTo>
                  <a:cubicBezTo>
                    <a:pt x="34191" y="1"/>
                    <a:pt x="44065" y="9874"/>
                    <a:pt x="44065" y="22050"/>
                  </a:cubicBezTo>
                </a:path>
              </a:pathLst>
            </a:custGeom>
            <a:grpFill/>
            <a:ln w="28575" cap="rnd" cmpd="sng">
              <a:solidFill>
                <a:srgbClr val="0D2B67"/>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15" name="Google Shape;202;p18">
              <a:extLst>
                <a:ext uri="{FF2B5EF4-FFF2-40B4-BE49-F238E27FC236}">
                  <a16:creationId xmlns:a16="http://schemas.microsoft.com/office/drawing/2014/main" id="{CF0AFCB7-5C97-C4E9-A7A8-EDFC4AC06DF5}"/>
                </a:ext>
              </a:extLst>
            </p:cNvPr>
            <p:cNvSpPr/>
            <p:nvPr/>
          </p:nvSpPr>
          <p:spPr>
            <a:xfrm rot="5400000">
              <a:off x="3047250" y="3638113"/>
              <a:ext cx="154800" cy="133800"/>
            </a:xfrm>
            <a:prstGeom prst="triangle">
              <a:avLst>
                <a:gd name="adj" fmla="val 50000"/>
              </a:avLst>
            </a:prstGeom>
            <a:grpFill/>
            <a:ln>
              <a:solidFill>
                <a:srgbClr val="0D2B67"/>
              </a:solidFill>
            </a:ln>
          </p:spPr>
          <p:txBody>
            <a:bodyPr spcFirstLastPara="1" wrap="square" lIns="121900" tIns="121900" rIns="121900" bIns="121900" anchor="ctr" anchorCtr="0">
              <a:noAutofit/>
            </a:bodyPr>
            <a:lstStyle/>
            <a:p>
              <a:endParaRPr sz="2400"/>
            </a:p>
          </p:txBody>
        </p:sp>
      </p:grpSp>
      <p:sp>
        <p:nvSpPr>
          <p:cNvPr id="17" name="Google Shape;204;p18">
            <a:extLst>
              <a:ext uri="{FF2B5EF4-FFF2-40B4-BE49-F238E27FC236}">
                <a16:creationId xmlns:a16="http://schemas.microsoft.com/office/drawing/2014/main" id="{09EDCE0E-2580-9E38-342F-B581059072FE}"/>
              </a:ext>
            </a:extLst>
          </p:cNvPr>
          <p:cNvSpPr/>
          <p:nvPr/>
        </p:nvSpPr>
        <p:spPr>
          <a:xfrm rot="16200000">
            <a:off x="8719430" y="3908506"/>
            <a:ext cx="1046800" cy="3300400"/>
          </a:xfrm>
          <a:prstGeom prst="roundRect">
            <a:avLst>
              <a:gd name="adj" fmla="val 50000"/>
            </a:avLst>
          </a:prstGeom>
          <a:solidFill>
            <a:srgbClr val="0D2B67"/>
          </a:solidFill>
          <a:ln>
            <a:noFill/>
          </a:ln>
        </p:spPr>
        <p:txBody>
          <a:bodyPr spcFirstLastPara="1" wrap="square" lIns="121900" tIns="121900" rIns="121900" bIns="121900" anchor="ctr" anchorCtr="0">
            <a:noAutofit/>
          </a:bodyPr>
          <a:lstStyle/>
          <a:p>
            <a:endParaRPr sz="2400" dirty="0"/>
          </a:p>
        </p:txBody>
      </p:sp>
      <p:grpSp>
        <p:nvGrpSpPr>
          <p:cNvPr id="18" name="Google Shape;207;p18">
            <a:extLst>
              <a:ext uri="{FF2B5EF4-FFF2-40B4-BE49-F238E27FC236}">
                <a16:creationId xmlns:a16="http://schemas.microsoft.com/office/drawing/2014/main" id="{0009B304-B75A-138C-4508-A03624BE91B6}"/>
              </a:ext>
            </a:extLst>
          </p:cNvPr>
          <p:cNvGrpSpPr/>
          <p:nvPr/>
        </p:nvGrpSpPr>
        <p:grpSpPr>
          <a:xfrm>
            <a:off x="7389413" y="4894637"/>
            <a:ext cx="842900" cy="1431264"/>
            <a:chOff x="5410525" y="2708964"/>
            <a:chExt cx="632175" cy="1073448"/>
          </a:xfrm>
          <a:solidFill>
            <a:srgbClr val="0D2B67"/>
          </a:solidFill>
        </p:grpSpPr>
        <p:sp>
          <p:nvSpPr>
            <p:cNvPr id="19" name="Google Shape;208;p18">
              <a:extLst>
                <a:ext uri="{FF2B5EF4-FFF2-40B4-BE49-F238E27FC236}">
                  <a16:creationId xmlns:a16="http://schemas.microsoft.com/office/drawing/2014/main" id="{FC6C0A57-3F5A-04C3-EAE2-EEDF9D39C623}"/>
                </a:ext>
              </a:extLst>
            </p:cNvPr>
            <p:cNvSpPr/>
            <p:nvPr/>
          </p:nvSpPr>
          <p:spPr>
            <a:xfrm rot="-5400000">
              <a:off x="5161673" y="2957816"/>
              <a:ext cx="996089" cy="498385"/>
            </a:xfrm>
            <a:custGeom>
              <a:avLst/>
              <a:gdLst/>
              <a:ahLst/>
              <a:cxnLst/>
              <a:rect l="l" t="t" r="r" b="b"/>
              <a:pathLst>
                <a:path w="44065" h="22050" fill="none" extrusionOk="0">
                  <a:moveTo>
                    <a:pt x="0" y="22050"/>
                  </a:moveTo>
                  <a:cubicBezTo>
                    <a:pt x="0" y="9874"/>
                    <a:pt x="9874" y="1"/>
                    <a:pt x="22049" y="1"/>
                  </a:cubicBezTo>
                  <a:cubicBezTo>
                    <a:pt x="34191" y="1"/>
                    <a:pt x="44065" y="9874"/>
                    <a:pt x="44065" y="22050"/>
                  </a:cubicBezTo>
                </a:path>
              </a:pathLst>
            </a:custGeom>
            <a:grpFill/>
            <a:ln w="28575" cap="rnd" cmpd="sng">
              <a:solidFill>
                <a:srgbClr val="0D2B67"/>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20" name="Google Shape;209;p18">
              <a:extLst>
                <a:ext uri="{FF2B5EF4-FFF2-40B4-BE49-F238E27FC236}">
                  <a16:creationId xmlns:a16="http://schemas.microsoft.com/office/drawing/2014/main" id="{01D2D307-6133-5E9D-55A3-91D2DB52AAE4}"/>
                </a:ext>
              </a:extLst>
            </p:cNvPr>
            <p:cNvSpPr/>
            <p:nvPr/>
          </p:nvSpPr>
          <p:spPr>
            <a:xfrm rot="5400000">
              <a:off x="5898400" y="3638113"/>
              <a:ext cx="154800" cy="133800"/>
            </a:xfrm>
            <a:prstGeom prst="triangle">
              <a:avLst>
                <a:gd name="adj" fmla="val 50000"/>
              </a:avLst>
            </a:prstGeom>
            <a:grpFill/>
            <a:ln>
              <a:solidFill>
                <a:srgbClr val="0D2B67"/>
              </a:solidFill>
            </a:ln>
          </p:spPr>
          <p:txBody>
            <a:bodyPr spcFirstLastPara="1" wrap="square" lIns="121900" tIns="121900" rIns="121900" bIns="121900" anchor="ctr" anchorCtr="0">
              <a:noAutofit/>
            </a:bodyPr>
            <a:lstStyle/>
            <a:p>
              <a:endParaRPr sz="2400"/>
            </a:p>
          </p:txBody>
        </p:sp>
      </p:grpSp>
      <p:sp>
        <p:nvSpPr>
          <p:cNvPr id="22" name="Google Shape;211;p18">
            <a:extLst>
              <a:ext uri="{FF2B5EF4-FFF2-40B4-BE49-F238E27FC236}">
                <a16:creationId xmlns:a16="http://schemas.microsoft.com/office/drawing/2014/main" id="{72BAE4D4-E189-459B-8EA2-A20323D2A3F1}"/>
              </a:ext>
            </a:extLst>
          </p:cNvPr>
          <p:cNvSpPr/>
          <p:nvPr/>
        </p:nvSpPr>
        <p:spPr>
          <a:xfrm rot="16200000">
            <a:off x="6765496" y="2580490"/>
            <a:ext cx="1046800" cy="3300400"/>
          </a:xfrm>
          <a:prstGeom prst="roundRect">
            <a:avLst>
              <a:gd name="adj" fmla="val 50000"/>
            </a:avLst>
          </a:prstGeom>
          <a:solidFill>
            <a:srgbClr val="D5A021"/>
          </a:solidFill>
          <a:ln>
            <a:noFill/>
          </a:ln>
        </p:spPr>
        <p:txBody>
          <a:bodyPr spcFirstLastPara="1" wrap="square" lIns="121900" tIns="121900" rIns="121900" bIns="121900" anchor="ctr" anchorCtr="0">
            <a:noAutofit/>
          </a:bodyPr>
          <a:lstStyle/>
          <a:p>
            <a:endParaRPr sz="2400"/>
          </a:p>
        </p:txBody>
      </p:sp>
      <p:grpSp>
        <p:nvGrpSpPr>
          <p:cNvPr id="23" name="Google Shape;214;p18">
            <a:extLst>
              <a:ext uri="{FF2B5EF4-FFF2-40B4-BE49-F238E27FC236}">
                <a16:creationId xmlns:a16="http://schemas.microsoft.com/office/drawing/2014/main" id="{1ACEDBE5-79C2-F9BD-4951-A21E4C335059}"/>
              </a:ext>
            </a:extLst>
          </p:cNvPr>
          <p:cNvGrpSpPr/>
          <p:nvPr/>
        </p:nvGrpSpPr>
        <p:grpSpPr>
          <a:xfrm>
            <a:off x="8310812" y="3566615"/>
            <a:ext cx="841931" cy="1431287"/>
            <a:chOff x="6101575" y="1712947"/>
            <a:chExt cx="631448" cy="1073465"/>
          </a:xfrm>
          <a:solidFill>
            <a:srgbClr val="0D2B67"/>
          </a:solidFill>
        </p:grpSpPr>
        <p:sp>
          <p:nvSpPr>
            <p:cNvPr id="24" name="Google Shape;215;p18">
              <a:extLst>
                <a:ext uri="{FF2B5EF4-FFF2-40B4-BE49-F238E27FC236}">
                  <a16:creationId xmlns:a16="http://schemas.microsoft.com/office/drawing/2014/main" id="{25946849-640C-3341-B6CD-CA54D96A1D9F}"/>
                </a:ext>
              </a:extLst>
            </p:cNvPr>
            <p:cNvSpPr/>
            <p:nvPr/>
          </p:nvSpPr>
          <p:spPr>
            <a:xfrm rot="-5400000">
              <a:off x="5986148" y="1962184"/>
              <a:ext cx="996112" cy="497639"/>
            </a:xfrm>
            <a:custGeom>
              <a:avLst/>
              <a:gdLst/>
              <a:ahLst/>
              <a:cxnLst/>
              <a:rect l="l" t="t" r="r" b="b"/>
              <a:pathLst>
                <a:path w="44066" h="22017" fill="none" extrusionOk="0">
                  <a:moveTo>
                    <a:pt x="44066" y="1"/>
                  </a:moveTo>
                  <a:cubicBezTo>
                    <a:pt x="44066" y="12176"/>
                    <a:pt x="34192" y="22016"/>
                    <a:pt x="22017" y="22016"/>
                  </a:cubicBezTo>
                  <a:cubicBezTo>
                    <a:pt x="9875" y="22016"/>
                    <a:pt x="1" y="12176"/>
                    <a:pt x="1" y="1"/>
                  </a:cubicBezTo>
                </a:path>
              </a:pathLst>
            </a:custGeom>
            <a:grpFill/>
            <a:ln w="28575" cap="rnd" cmpd="sng">
              <a:solidFill>
                <a:srgbClr val="0D2B67"/>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25" name="Google Shape;216;p18">
              <a:extLst>
                <a:ext uri="{FF2B5EF4-FFF2-40B4-BE49-F238E27FC236}">
                  <a16:creationId xmlns:a16="http://schemas.microsoft.com/office/drawing/2014/main" id="{A923B319-5766-34CB-BB15-931F663F6C62}"/>
                </a:ext>
              </a:extLst>
            </p:cNvPr>
            <p:cNvSpPr/>
            <p:nvPr/>
          </p:nvSpPr>
          <p:spPr>
            <a:xfrm rot="-5400000">
              <a:off x="6091075" y="2642113"/>
              <a:ext cx="154800" cy="133800"/>
            </a:xfrm>
            <a:prstGeom prst="triangle">
              <a:avLst>
                <a:gd name="adj" fmla="val 50000"/>
              </a:avLst>
            </a:prstGeom>
            <a:grpFill/>
            <a:ln>
              <a:solidFill>
                <a:srgbClr val="0D2B67"/>
              </a:solidFill>
            </a:ln>
          </p:spPr>
          <p:txBody>
            <a:bodyPr spcFirstLastPara="1" wrap="square" lIns="121900" tIns="121900" rIns="121900" bIns="121900" anchor="ctr" anchorCtr="0">
              <a:noAutofit/>
            </a:bodyPr>
            <a:lstStyle/>
            <a:p>
              <a:endParaRPr sz="2400"/>
            </a:p>
          </p:txBody>
        </p:sp>
      </p:grpSp>
      <p:grpSp>
        <p:nvGrpSpPr>
          <p:cNvPr id="26" name="Google Shape;402;p22">
            <a:extLst>
              <a:ext uri="{FF2B5EF4-FFF2-40B4-BE49-F238E27FC236}">
                <a16:creationId xmlns:a16="http://schemas.microsoft.com/office/drawing/2014/main" id="{DE8D60B1-2D35-29FE-5CD6-F0BA26AC064E}"/>
              </a:ext>
            </a:extLst>
          </p:cNvPr>
          <p:cNvGrpSpPr/>
          <p:nvPr/>
        </p:nvGrpSpPr>
        <p:grpSpPr>
          <a:xfrm>
            <a:off x="8181848" y="3925006"/>
            <a:ext cx="603810" cy="599569"/>
            <a:chOff x="-63250675" y="3744075"/>
            <a:chExt cx="320350" cy="318100"/>
          </a:xfrm>
          <a:solidFill>
            <a:schemeClr val="bg1"/>
          </a:solidFill>
        </p:grpSpPr>
        <p:sp>
          <p:nvSpPr>
            <p:cNvPr id="27" name="Google Shape;403;p22">
              <a:extLst>
                <a:ext uri="{FF2B5EF4-FFF2-40B4-BE49-F238E27FC236}">
                  <a16:creationId xmlns:a16="http://schemas.microsoft.com/office/drawing/2014/main" id="{0114CD72-17F2-F1E3-2FBC-21050C9FC616}"/>
                </a:ext>
              </a:extLst>
            </p:cNvPr>
            <p:cNvSpPr/>
            <p:nvPr/>
          </p:nvSpPr>
          <p:spPr>
            <a:xfrm>
              <a:off x="-63126250" y="3744075"/>
              <a:ext cx="195925" cy="192875"/>
            </a:xfrm>
            <a:custGeom>
              <a:avLst/>
              <a:gdLst/>
              <a:ahLst/>
              <a:cxnLst/>
              <a:rect l="l" t="t" r="r" b="b"/>
              <a:pathLst>
                <a:path w="7837" h="7715" extrusionOk="0">
                  <a:moveTo>
                    <a:pt x="6020" y="0"/>
                  </a:moveTo>
                  <a:cubicBezTo>
                    <a:pt x="5921" y="0"/>
                    <a:pt x="5820" y="37"/>
                    <a:pt x="5735" y="122"/>
                  </a:cubicBezTo>
                  <a:lnTo>
                    <a:pt x="4097" y="1760"/>
                  </a:lnTo>
                  <a:cubicBezTo>
                    <a:pt x="4034" y="1854"/>
                    <a:pt x="3971" y="1917"/>
                    <a:pt x="3971" y="2012"/>
                  </a:cubicBezTo>
                  <a:lnTo>
                    <a:pt x="3782" y="3304"/>
                  </a:lnTo>
                  <a:lnTo>
                    <a:pt x="1734" y="5351"/>
                  </a:lnTo>
                  <a:cubicBezTo>
                    <a:pt x="1576" y="5288"/>
                    <a:pt x="1387" y="5225"/>
                    <a:pt x="1230" y="5225"/>
                  </a:cubicBezTo>
                  <a:cubicBezTo>
                    <a:pt x="537" y="5225"/>
                    <a:pt x="1" y="5793"/>
                    <a:pt x="1" y="6486"/>
                  </a:cubicBezTo>
                  <a:cubicBezTo>
                    <a:pt x="1" y="7210"/>
                    <a:pt x="537" y="7714"/>
                    <a:pt x="1230" y="7714"/>
                  </a:cubicBezTo>
                  <a:cubicBezTo>
                    <a:pt x="1891" y="7714"/>
                    <a:pt x="2458" y="7179"/>
                    <a:pt x="2458" y="6486"/>
                  </a:cubicBezTo>
                  <a:cubicBezTo>
                    <a:pt x="2458" y="6297"/>
                    <a:pt x="2395" y="6139"/>
                    <a:pt x="2332" y="5982"/>
                  </a:cubicBezTo>
                  <a:lnTo>
                    <a:pt x="4380" y="3934"/>
                  </a:lnTo>
                  <a:lnTo>
                    <a:pt x="5672" y="3745"/>
                  </a:lnTo>
                  <a:cubicBezTo>
                    <a:pt x="5735" y="3745"/>
                    <a:pt x="5829" y="3713"/>
                    <a:pt x="5924" y="3619"/>
                  </a:cubicBezTo>
                  <a:lnTo>
                    <a:pt x="7562" y="1980"/>
                  </a:lnTo>
                  <a:cubicBezTo>
                    <a:pt x="7837" y="1706"/>
                    <a:pt x="7609" y="1254"/>
                    <a:pt x="7251" y="1254"/>
                  </a:cubicBezTo>
                  <a:cubicBezTo>
                    <a:pt x="7240" y="1254"/>
                    <a:pt x="7228" y="1255"/>
                    <a:pt x="7216" y="1256"/>
                  </a:cubicBezTo>
                  <a:lnTo>
                    <a:pt x="6302" y="1382"/>
                  </a:lnTo>
                  <a:lnTo>
                    <a:pt x="6428" y="468"/>
                  </a:lnTo>
                  <a:cubicBezTo>
                    <a:pt x="6472" y="203"/>
                    <a:pt x="6253" y="0"/>
                    <a:pt x="60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29" name="Google Shape;404;p22">
              <a:extLst>
                <a:ext uri="{FF2B5EF4-FFF2-40B4-BE49-F238E27FC236}">
                  <a16:creationId xmlns:a16="http://schemas.microsoft.com/office/drawing/2014/main" id="{5B49F8B5-6C8C-4674-CF55-580A73229829}"/>
                </a:ext>
              </a:extLst>
            </p:cNvPr>
            <p:cNvSpPr/>
            <p:nvPr/>
          </p:nvSpPr>
          <p:spPr>
            <a:xfrm>
              <a:off x="-63190025" y="3814050"/>
              <a:ext cx="186675" cy="185900"/>
            </a:xfrm>
            <a:custGeom>
              <a:avLst/>
              <a:gdLst/>
              <a:ahLst/>
              <a:cxnLst/>
              <a:rect l="l" t="t" r="r" b="b"/>
              <a:pathLst>
                <a:path w="7467" h="7436" extrusionOk="0">
                  <a:moveTo>
                    <a:pt x="3718" y="1"/>
                  </a:moveTo>
                  <a:cubicBezTo>
                    <a:pt x="1670" y="1"/>
                    <a:pt x="0" y="1670"/>
                    <a:pt x="0" y="3750"/>
                  </a:cubicBezTo>
                  <a:cubicBezTo>
                    <a:pt x="0" y="5797"/>
                    <a:pt x="1638" y="7436"/>
                    <a:pt x="3718" y="7436"/>
                  </a:cubicBezTo>
                  <a:cubicBezTo>
                    <a:pt x="5765" y="7436"/>
                    <a:pt x="7467" y="5797"/>
                    <a:pt x="7467" y="3750"/>
                  </a:cubicBezTo>
                  <a:cubicBezTo>
                    <a:pt x="7467" y="3151"/>
                    <a:pt x="7341" y="2647"/>
                    <a:pt x="7120" y="2143"/>
                  </a:cubicBezTo>
                  <a:lnTo>
                    <a:pt x="5828" y="3435"/>
                  </a:lnTo>
                  <a:cubicBezTo>
                    <a:pt x="5828" y="3498"/>
                    <a:pt x="5860" y="3624"/>
                    <a:pt x="5860" y="3718"/>
                  </a:cubicBezTo>
                  <a:cubicBezTo>
                    <a:pt x="5860" y="4852"/>
                    <a:pt x="4915" y="5797"/>
                    <a:pt x="3781" y="5797"/>
                  </a:cubicBezTo>
                  <a:cubicBezTo>
                    <a:pt x="2615" y="5797"/>
                    <a:pt x="1670" y="4852"/>
                    <a:pt x="1670" y="3718"/>
                  </a:cubicBezTo>
                  <a:cubicBezTo>
                    <a:pt x="1733" y="2552"/>
                    <a:pt x="2615" y="1607"/>
                    <a:pt x="3781" y="1607"/>
                  </a:cubicBezTo>
                  <a:cubicBezTo>
                    <a:pt x="3875" y="1607"/>
                    <a:pt x="3970" y="1607"/>
                    <a:pt x="4033" y="1670"/>
                  </a:cubicBezTo>
                  <a:lnTo>
                    <a:pt x="5356" y="347"/>
                  </a:lnTo>
                  <a:cubicBezTo>
                    <a:pt x="4883" y="127"/>
                    <a:pt x="4316" y="1"/>
                    <a:pt x="37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30" name="Google Shape;405;p22">
              <a:extLst>
                <a:ext uri="{FF2B5EF4-FFF2-40B4-BE49-F238E27FC236}">
                  <a16:creationId xmlns:a16="http://schemas.microsoft.com/office/drawing/2014/main" id="{148A6CCC-B73C-F601-9504-4D0D4326C9A8}"/>
                </a:ext>
              </a:extLst>
            </p:cNvPr>
            <p:cNvSpPr/>
            <p:nvPr/>
          </p:nvSpPr>
          <p:spPr>
            <a:xfrm>
              <a:off x="-63250675" y="3751050"/>
              <a:ext cx="311125" cy="311125"/>
            </a:xfrm>
            <a:custGeom>
              <a:avLst/>
              <a:gdLst/>
              <a:ahLst/>
              <a:cxnLst/>
              <a:rect l="l" t="t" r="r" b="b"/>
              <a:pathLst>
                <a:path w="12445" h="12445" extrusionOk="0">
                  <a:moveTo>
                    <a:pt x="6270" y="0"/>
                  </a:moveTo>
                  <a:cubicBezTo>
                    <a:pt x="2773" y="0"/>
                    <a:pt x="0" y="2804"/>
                    <a:pt x="0" y="6238"/>
                  </a:cubicBezTo>
                  <a:cubicBezTo>
                    <a:pt x="0" y="9641"/>
                    <a:pt x="2804" y="12445"/>
                    <a:pt x="6238" y="12445"/>
                  </a:cubicBezTo>
                  <a:cubicBezTo>
                    <a:pt x="9672" y="12445"/>
                    <a:pt x="12445" y="9641"/>
                    <a:pt x="12445" y="6238"/>
                  </a:cubicBezTo>
                  <a:cubicBezTo>
                    <a:pt x="12445" y="5325"/>
                    <a:pt x="12256" y="4411"/>
                    <a:pt x="11878" y="3592"/>
                  </a:cubicBezTo>
                  <a:lnTo>
                    <a:pt x="11563" y="3907"/>
                  </a:lnTo>
                  <a:cubicBezTo>
                    <a:pt x="11342" y="4096"/>
                    <a:pt x="11121" y="4222"/>
                    <a:pt x="10838" y="4253"/>
                  </a:cubicBezTo>
                  <a:lnTo>
                    <a:pt x="10397" y="4348"/>
                  </a:lnTo>
                  <a:cubicBezTo>
                    <a:pt x="10680" y="4915"/>
                    <a:pt x="10806" y="5545"/>
                    <a:pt x="10806" y="6238"/>
                  </a:cubicBezTo>
                  <a:cubicBezTo>
                    <a:pt x="10806" y="8759"/>
                    <a:pt x="8759" y="10743"/>
                    <a:pt x="6270" y="10743"/>
                  </a:cubicBezTo>
                  <a:cubicBezTo>
                    <a:pt x="3781" y="10743"/>
                    <a:pt x="1733" y="8696"/>
                    <a:pt x="1733" y="6238"/>
                  </a:cubicBezTo>
                  <a:cubicBezTo>
                    <a:pt x="1733" y="3718"/>
                    <a:pt x="3781" y="1670"/>
                    <a:pt x="6270" y="1670"/>
                  </a:cubicBezTo>
                  <a:cubicBezTo>
                    <a:pt x="6931" y="1670"/>
                    <a:pt x="7561" y="1796"/>
                    <a:pt x="8160" y="2048"/>
                  </a:cubicBezTo>
                  <a:lnTo>
                    <a:pt x="8254" y="1607"/>
                  </a:lnTo>
                  <a:cubicBezTo>
                    <a:pt x="8286" y="1355"/>
                    <a:pt x="8412" y="1103"/>
                    <a:pt x="8601" y="914"/>
                  </a:cubicBezTo>
                  <a:lnTo>
                    <a:pt x="8916" y="599"/>
                  </a:lnTo>
                  <a:cubicBezTo>
                    <a:pt x="8097" y="189"/>
                    <a:pt x="7215" y="0"/>
                    <a:pt x="6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grpSp>
      <p:grpSp>
        <p:nvGrpSpPr>
          <p:cNvPr id="31" name="Google Shape;409;p22">
            <a:extLst>
              <a:ext uri="{FF2B5EF4-FFF2-40B4-BE49-F238E27FC236}">
                <a16:creationId xmlns:a16="http://schemas.microsoft.com/office/drawing/2014/main" id="{D33DE7EC-FB9B-F3AB-763B-36B8650D9F23}"/>
              </a:ext>
            </a:extLst>
          </p:cNvPr>
          <p:cNvGrpSpPr/>
          <p:nvPr/>
        </p:nvGrpSpPr>
        <p:grpSpPr>
          <a:xfrm>
            <a:off x="6335781" y="5395903"/>
            <a:ext cx="610784" cy="320645"/>
            <a:chOff x="2084325" y="363300"/>
            <a:chExt cx="484150" cy="254100"/>
          </a:xfrm>
          <a:solidFill>
            <a:srgbClr val="0D2B67"/>
          </a:solidFill>
        </p:grpSpPr>
        <p:sp>
          <p:nvSpPr>
            <p:cNvPr id="32" name="Google Shape;410;p22">
              <a:extLst>
                <a:ext uri="{FF2B5EF4-FFF2-40B4-BE49-F238E27FC236}">
                  <a16:creationId xmlns:a16="http://schemas.microsoft.com/office/drawing/2014/main" id="{6507815E-62C5-1C41-A4E6-AE6AA0B50E8B}"/>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34" name="Google Shape;411;p22">
              <a:extLst>
                <a:ext uri="{FF2B5EF4-FFF2-40B4-BE49-F238E27FC236}">
                  <a16:creationId xmlns:a16="http://schemas.microsoft.com/office/drawing/2014/main" id="{0297191A-6767-94BC-7596-C70F80634610}"/>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grpSp>
      <p:grpSp>
        <p:nvGrpSpPr>
          <p:cNvPr id="35" name="Google Shape;412;p22">
            <a:extLst>
              <a:ext uri="{FF2B5EF4-FFF2-40B4-BE49-F238E27FC236}">
                <a16:creationId xmlns:a16="http://schemas.microsoft.com/office/drawing/2014/main" id="{43D3CD55-75DF-30D6-A4CF-F7E822B84A04}"/>
              </a:ext>
            </a:extLst>
          </p:cNvPr>
          <p:cNvGrpSpPr/>
          <p:nvPr/>
        </p:nvGrpSpPr>
        <p:grpSpPr>
          <a:xfrm>
            <a:off x="10084635" y="5258670"/>
            <a:ext cx="595841" cy="595841"/>
            <a:chOff x="3271200" y="4992125"/>
            <a:chExt cx="481825" cy="481825"/>
          </a:xfrm>
          <a:solidFill>
            <a:schemeClr val="bg1"/>
          </a:solidFill>
        </p:grpSpPr>
        <p:sp>
          <p:nvSpPr>
            <p:cNvPr id="36" name="Google Shape;413;p22">
              <a:extLst>
                <a:ext uri="{FF2B5EF4-FFF2-40B4-BE49-F238E27FC236}">
                  <a16:creationId xmlns:a16="http://schemas.microsoft.com/office/drawing/2014/main" id="{DE729F4F-30D3-22A9-6AE7-07D2FFCF9E04}"/>
                </a:ext>
              </a:extLst>
            </p:cNvPr>
            <p:cNvSpPr/>
            <p:nvPr/>
          </p:nvSpPr>
          <p:spPr>
            <a:xfrm>
              <a:off x="3497950" y="5106025"/>
              <a:ext cx="28250" cy="28250"/>
            </a:xfrm>
            <a:custGeom>
              <a:avLst/>
              <a:gdLst/>
              <a:ahLst/>
              <a:cxnLst/>
              <a:rect l="l" t="t" r="r" b="b"/>
              <a:pathLst>
                <a:path w="1130" h="1130" extrusionOk="0">
                  <a:moveTo>
                    <a:pt x="566" y="1"/>
                  </a:moveTo>
                  <a:cubicBezTo>
                    <a:pt x="253" y="1"/>
                    <a:pt x="0" y="251"/>
                    <a:pt x="0" y="564"/>
                  </a:cubicBezTo>
                  <a:cubicBezTo>
                    <a:pt x="0" y="877"/>
                    <a:pt x="253" y="1130"/>
                    <a:pt x="566" y="1130"/>
                  </a:cubicBezTo>
                  <a:cubicBezTo>
                    <a:pt x="877" y="1130"/>
                    <a:pt x="1130" y="877"/>
                    <a:pt x="1130" y="564"/>
                  </a:cubicBezTo>
                  <a:cubicBezTo>
                    <a:pt x="1130" y="251"/>
                    <a:pt x="877" y="1"/>
                    <a:pt x="566" y="1"/>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37" name="Google Shape;414;p22">
              <a:extLst>
                <a:ext uri="{FF2B5EF4-FFF2-40B4-BE49-F238E27FC236}">
                  <a16:creationId xmlns:a16="http://schemas.microsoft.com/office/drawing/2014/main" id="{BB5E8E83-4417-F3E5-1115-CBACF33E0BEF}"/>
                </a:ext>
              </a:extLst>
            </p:cNvPr>
            <p:cNvSpPr/>
            <p:nvPr/>
          </p:nvSpPr>
          <p:spPr>
            <a:xfrm>
              <a:off x="3497950" y="5218950"/>
              <a:ext cx="28250" cy="141175"/>
            </a:xfrm>
            <a:custGeom>
              <a:avLst/>
              <a:gdLst/>
              <a:ahLst/>
              <a:cxnLst/>
              <a:rect l="l" t="t" r="r" b="b"/>
              <a:pathLst>
                <a:path w="1130" h="5647" extrusionOk="0">
                  <a:moveTo>
                    <a:pt x="0" y="0"/>
                  </a:moveTo>
                  <a:lnTo>
                    <a:pt x="0" y="5647"/>
                  </a:lnTo>
                  <a:lnTo>
                    <a:pt x="1130" y="5647"/>
                  </a:lnTo>
                  <a:lnTo>
                    <a:pt x="1130" y="0"/>
                  </a:ln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38" name="Google Shape;415;p22">
              <a:extLst>
                <a:ext uri="{FF2B5EF4-FFF2-40B4-BE49-F238E27FC236}">
                  <a16:creationId xmlns:a16="http://schemas.microsoft.com/office/drawing/2014/main" id="{9B319C8B-64E9-8FED-AFC7-14D41E2F4438}"/>
                </a:ext>
              </a:extLst>
            </p:cNvPr>
            <p:cNvSpPr/>
            <p:nvPr/>
          </p:nvSpPr>
          <p:spPr>
            <a:xfrm>
              <a:off x="3271200" y="4992125"/>
              <a:ext cx="481825" cy="481825"/>
            </a:xfrm>
            <a:custGeom>
              <a:avLst/>
              <a:gdLst/>
              <a:ahLst/>
              <a:cxnLst/>
              <a:rect l="l" t="t" r="r" b="b"/>
              <a:pathLst>
                <a:path w="19273" h="19273" extrusionOk="0">
                  <a:moveTo>
                    <a:pt x="9636" y="3427"/>
                  </a:moveTo>
                  <a:cubicBezTo>
                    <a:pt x="10320" y="3427"/>
                    <a:pt x="10937" y="3840"/>
                    <a:pt x="11199" y="4472"/>
                  </a:cubicBezTo>
                  <a:cubicBezTo>
                    <a:pt x="11461" y="5105"/>
                    <a:pt x="11317" y="5833"/>
                    <a:pt x="10832" y="6318"/>
                  </a:cubicBezTo>
                  <a:cubicBezTo>
                    <a:pt x="10508" y="6642"/>
                    <a:pt x="10074" y="6814"/>
                    <a:pt x="9634" y="6814"/>
                  </a:cubicBezTo>
                  <a:cubicBezTo>
                    <a:pt x="9415" y="6814"/>
                    <a:pt x="9195" y="6772"/>
                    <a:pt x="8986" y="6686"/>
                  </a:cubicBezTo>
                  <a:cubicBezTo>
                    <a:pt x="8354" y="6424"/>
                    <a:pt x="7941" y="5806"/>
                    <a:pt x="7941" y="5120"/>
                  </a:cubicBezTo>
                  <a:cubicBezTo>
                    <a:pt x="7941" y="4183"/>
                    <a:pt x="8700" y="3427"/>
                    <a:pt x="9636" y="3427"/>
                  </a:cubicBezTo>
                  <a:close/>
                  <a:moveTo>
                    <a:pt x="10766" y="7944"/>
                  </a:moveTo>
                  <a:cubicBezTo>
                    <a:pt x="11076" y="7944"/>
                    <a:pt x="11329" y="8194"/>
                    <a:pt x="11329" y="8507"/>
                  </a:cubicBezTo>
                  <a:lnTo>
                    <a:pt x="11329" y="14720"/>
                  </a:lnTo>
                  <a:lnTo>
                    <a:pt x="11895" y="14720"/>
                  </a:lnTo>
                  <a:cubicBezTo>
                    <a:pt x="12205" y="14720"/>
                    <a:pt x="12458" y="14969"/>
                    <a:pt x="12458" y="15283"/>
                  </a:cubicBezTo>
                  <a:cubicBezTo>
                    <a:pt x="12458" y="15596"/>
                    <a:pt x="12205" y="15849"/>
                    <a:pt x="11895" y="15849"/>
                  </a:cubicBezTo>
                  <a:lnTo>
                    <a:pt x="7378" y="15849"/>
                  </a:lnTo>
                  <a:cubicBezTo>
                    <a:pt x="7065" y="15849"/>
                    <a:pt x="6812" y="15596"/>
                    <a:pt x="6812" y="15283"/>
                  </a:cubicBezTo>
                  <a:cubicBezTo>
                    <a:pt x="6812" y="14969"/>
                    <a:pt x="7065" y="14720"/>
                    <a:pt x="7378" y="14720"/>
                  </a:cubicBezTo>
                  <a:lnTo>
                    <a:pt x="7941" y="14720"/>
                  </a:lnTo>
                  <a:lnTo>
                    <a:pt x="7941" y="9073"/>
                  </a:lnTo>
                  <a:lnTo>
                    <a:pt x="7378" y="9073"/>
                  </a:lnTo>
                  <a:cubicBezTo>
                    <a:pt x="7065" y="9073"/>
                    <a:pt x="6812" y="8821"/>
                    <a:pt x="6812" y="8507"/>
                  </a:cubicBezTo>
                  <a:cubicBezTo>
                    <a:pt x="6812" y="8194"/>
                    <a:pt x="7065" y="7944"/>
                    <a:pt x="7378" y="7944"/>
                  </a:cubicBezTo>
                  <a:close/>
                  <a:moveTo>
                    <a:pt x="1693" y="1"/>
                  </a:moveTo>
                  <a:cubicBezTo>
                    <a:pt x="756" y="1"/>
                    <a:pt x="0" y="759"/>
                    <a:pt x="0" y="1696"/>
                  </a:cubicBezTo>
                  <a:lnTo>
                    <a:pt x="0" y="17580"/>
                  </a:lnTo>
                  <a:cubicBezTo>
                    <a:pt x="0" y="18514"/>
                    <a:pt x="756" y="19273"/>
                    <a:pt x="1693" y="19273"/>
                  </a:cubicBezTo>
                  <a:lnTo>
                    <a:pt x="17577" y="19273"/>
                  </a:lnTo>
                  <a:cubicBezTo>
                    <a:pt x="18514" y="19273"/>
                    <a:pt x="19269" y="18514"/>
                    <a:pt x="19272" y="17580"/>
                  </a:cubicBezTo>
                  <a:lnTo>
                    <a:pt x="19272" y="1696"/>
                  </a:lnTo>
                  <a:cubicBezTo>
                    <a:pt x="19269" y="759"/>
                    <a:pt x="18514" y="1"/>
                    <a:pt x="17577" y="1"/>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grpSp>
      <p:grpSp>
        <p:nvGrpSpPr>
          <p:cNvPr id="41" name="Google Shape;416;p22">
            <a:extLst>
              <a:ext uri="{FF2B5EF4-FFF2-40B4-BE49-F238E27FC236}">
                <a16:creationId xmlns:a16="http://schemas.microsoft.com/office/drawing/2014/main" id="{347C0E92-AEA2-788B-1908-A61D070DB68D}"/>
              </a:ext>
            </a:extLst>
          </p:cNvPr>
          <p:cNvGrpSpPr/>
          <p:nvPr/>
        </p:nvGrpSpPr>
        <p:grpSpPr>
          <a:xfrm>
            <a:off x="4375395" y="3938153"/>
            <a:ext cx="595853" cy="575958"/>
            <a:chOff x="3270675" y="841800"/>
            <a:chExt cx="497700" cy="482725"/>
          </a:xfrm>
          <a:solidFill>
            <a:schemeClr val="bg1"/>
          </a:solidFill>
        </p:grpSpPr>
        <p:sp>
          <p:nvSpPr>
            <p:cNvPr id="44" name="Google Shape;417;p22">
              <a:extLst>
                <a:ext uri="{FF2B5EF4-FFF2-40B4-BE49-F238E27FC236}">
                  <a16:creationId xmlns:a16="http://schemas.microsoft.com/office/drawing/2014/main" id="{C6F21B93-7A13-A48D-E51C-F61C88B9CE45}"/>
                </a:ext>
              </a:extLst>
            </p:cNvPr>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48" name="Google Shape;418;p22">
              <a:extLst>
                <a:ext uri="{FF2B5EF4-FFF2-40B4-BE49-F238E27FC236}">
                  <a16:creationId xmlns:a16="http://schemas.microsoft.com/office/drawing/2014/main" id="{39613F14-57F6-A0E3-FC8C-77D58994EB65}"/>
                </a:ext>
              </a:extLst>
            </p:cNvPr>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sp>
          <p:nvSpPr>
            <p:cNvPr id="51" name="Google Shape;419;p22">
              <a:extLst>
                <a:ext uri="{FF2B5EF4-FFF2-40B4-BE49-F238E27FC236}">
                  <a16:creationId xmlns:a16="http://schemas.microsoft.com/office/drawing/2014/main" id="{75BAE2A9-439F-88BB-A714-3F535374D67B}"/>
                </a:ext>
              </a:extLst>
            </p:cNvPr>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grpFill/>
            <a:ln>
              <a:solidFill>
                <a:srgbClr val="0D2B6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00"/>
                </a:solidFill>
              </a:endParaRPr>
            </a:p>
          </p:txBody>
        </p:sp>
      </p:grpSp>
      <p:sp>
        <p:nvSpPr>
          <p:cNvPr id="52" name="TextBox 51">
            <a:extLst>
              <a:ext uri="{FF2B5EF4-FFF2-40B4-BE49-F238E27FC236}">
                <a16:creationId xmlns:a16="http://schemas.microsoft.com/office/drawing/2014/main" id="{6CED104D-5887-4D20-8BCC-E4FE2A2C38FA}"/>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57" name="TextBox 56">
            <a:extLst>
              <a:ext uri="{FF2B5EF4-FFF2-40B4-BE49-F238E27FC236}">
                <a16:creationId xmlns:a16="http://schemas.microsoft.com/office/drawing/2014/main" id="{59FB21CF-7F52-EC26-8AE4-21A255CA8D11}"/>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59" name="TextBox 58">
            <a:extLst>
              <a:ext uri="{FF2B5EF4-FFF2-40B4-BE49-F238E27FC236}">
                <a16:creationId xmlns:a16="http://schemas.microsoft.com/office/drawing/2014/main" id="{B58F19A6-B5F2-A838-F0E3-F2DAAF95CFB4}"/>
              </a:ext>
            </a:extLst>
          </p:cNvPr>
          <p:cNvSpPr txBox="1"/>
          <p:nvPr/>
        </p:nvSpPr>
        <p:spPr>
          <a:xfrm>
            <a:off x="363895" y="2028245"/>
            <a:ext cx="11517514" cy="1169551"/>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60" name="TextBox 59">
            <a:extLst>
              <a:ext uri="{FF2B5EF4-FFF2-40B4-BE49-F238E27FC236}">
                <a16:creationId xmlns:a16="http://schemas.microsoft.com/office/drawing/2014/main" id="{09357D78-73B8-AA23-D5AF-959F2EAB009B}"/>
              </a:ext>
            </a:extLst>
          </p:cNvPr>
          <p:cNvSpPr txBox="1"/>
          <p:nvPr/>
        </p:nvSpPr>
        <p:spPr>
          <a:xfrm>
            <a:off x="5742069" y="3845850"/>
            <a:ext cx="2460653" cy="810799"/>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05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50" dirty="0">
              <a:solidFill>
                <a:schemeClr val="bg1"/>
              </a:solidFill>
            </a:endParaRPr>
          </a:p>
        </p:txBody>
      </p:sp>
      <p:sp>
        <p:nvSpPr>
          <p:cNvPr id="61" name="TextBox 60">
            <a:extLst>
              <a:ext uri="{FF2B5EF4-FFF2-40B4-BE49-F238E27FC236}">
                <a16:creationId xmlns:a16="http://schemas.microsoft.com/office/drawing/2014/main" id="{6C5ABDA1-E895-EA38-8705-DAD9BEED5DE0}"/>
              </a:ext>
            </a:extLst>
          </p:cNvPr>
          <p:cNvSpPr txBox="1"/>
          <p:nvPr/>
        </p:nvSpPr>
        <p:spPr>
          <a:xfrm>
            <a:off x="1930280" y="3815373"/>
            <a:ext cx="2460653" cy="810799"/>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05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50" dirty="0">
              <a:solidFill>
                <a:schemeClr val="bg1"/>
              </a:solidFill>
            </a:endParaRPr>
          </a:p>
        </p:txBody>
      </p:sp>
      <p:sp>
        <p:nvSpPr>
          <p:cNvPr id="62" name="TextBox 61">
            <a:extLst>
              <a:ext uri="{FF2B5EF4-FFF2-40B4-BE49-F238E27FC236}">
                <a16:creationId xmlns:a16="http://schemas.microsoft.com/office/drawing/2014/main" id="{E3113FBF-97DA-923F-1BF4-69295F216774}"/>
              </a:ext>
            </a:extLst>
          </p:cNvPr>
          <p:cNvSpPr txBox="1"/>
          <p:nvPr/>
        </p:nvSpPr>
        <p:spPr>
          <a:xfrm>
            <a:off x="7614668" y="5151309"/>
            <a:ext cx="2460653" cy="810799"/>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05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50" dirty="0">
              <a:solidFill>
                <a:schemeClr val="bg1"/>
              </a:solidFill>
            </a:endParaRPr>
          </a:p>
        </p:txBody>
      </p:sp>
      <p:sp>
        <p:nvSpPr>
          <p:cNvPr id="65" name="TextBox 64">
            <a:extLst>
              <a:ext uri="{FF2B5EF4-FFF2-40B4-BE49-F238E27FC236}">
                <a16:creationId xmlns:a16="http://schemas.microsoft.com/office/drawing/2014/main" id="{EC2513A1-38D8-7497-E0C6-E90CF6E207B3}"/>
              </a:ext>
            </a:extLst>
          </p:cNvPr>
          <p:cNvSpPr txBox="1"/>
          <p:nvPr/>
        </p:nvSpPr>
        <p:spPr>
          <a:xfrm>
            <a:off x="3896994" y="5133769"/>
            <a:ext cx="2460653" cy="810799"/>
          </a:xfrm>
          <a:prstGeom prst="rect">
            <a:avLst/>
          </a:prstGeom>
          <a:noFill/>
        </p:spPr>
        <p:txBody>
          <a:bodyPr wrap="square">
            <a:spAutoFit/>
          </a:bodyPr>
          <a:lstStyle/>
          <a:p>
            <a:pPr algn="justLow" rtl="1">
              <a:lnSpc>
                <a:spcPct val="150000"/>
              </a:lnSpc>
            </a:pPr>
            <a:r>
              <a:rPr lang="fa-IR" sz="11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5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50" dirty="0">
              <a:solidFill>
                <a:srgbClr val="0D2B67"/>
              </a:solidFill>
            </a:endParaRPr>
          </a:p>
        </p:txBody>
      </p:sp>
    </p:spTree>
    <p:extLst>
      <p:ext uri="{BB962C8B-B14F-4D97-AF65-F5344CB8AC3E}">
        <p14:creationId xmlns:p14="http://schemas.microsoft.com/office/powerpoint/2010/main" val="492441215"/>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right)">
                                      <p:cBhvr>
                                        <p:cTn id="7" dur="500"/>
                                        <p:tgtEl>
                                          <p:spTgt spid="5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right)">
                                      <p:cBhvr>
                                        <p:cTn id="10" dur="500"/>
                                        <p:tgtEl>
                                          <p:spTgt spid="52"/>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right)">
                                      <p:cBhvr>
                                        <p:cTn id="13" dur="500"/>
                                        <p:tgtEl>
                                          <p:spTgt spid="5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0-#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0-#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0-#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0-#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0-#ppt_w/2"/>
                                          </p:val>
                                        </p:tav>
                                        <p:tav tm="100000">
                                          <p:val>
                                            <p:strVal val="#ppt_x"/>
                                          </p:val>
                                        </p:tav>
                                      </p:tavLst>
                                    </p:anim>
                                    <p:anim calcmode="lin" valueType="num">
                                      <p:cBhvr additive="base">
                                        <p:cTn id="55" dur="500" fill="hold"/>
                                        <p:tgtEl>
                                          <p:spTgt spid="4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fill="hold"/>
                                        <p:tgtEl>
                                          <p:spTgt spid="60"/>
                                        </p:tgtEl>
                                        <p:attrNameLst>
                                          <p:attrName>ppt_x</p:attrName>
                                        </p:attrNameLst>
                                      </p:cBhvr>
                                      <p:tavLst>
                                        <p:tav tm="0">
                                          <p:val>
                                            <p:strVal val="0-#ppt_w/2"/>
                                          </p:val>
                                        </p:tav>
                                        <p:tav tm="100000">
                                          <p:val>
                                            <p:strVal val="#ppt_x"/>
                                          </p:val>
                                        </p:tav>
                                      </p:tavLst>
                                    </p:anim>
                                    <p:anim calcmode="lin" valueType="num">
                                      <p:cBhvr additive="base">
                                        <p:cTn id="59" dur="500" fill="hold"/>
                                        <p:tgtEl>
                                          <p:spTgt spid="60"/>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fill="hold"/>
                                        <p:tgtEl>
                                          <p:spTgt spid="61"/>
                                        </p:tgtEl>
                                        <p:attrNameLst>
                                          <p:attrName>ppt_x</p:attrName>
                                        </p:attrNameLst>
                                      </p:cBhvr>
                                      <p:tavLst>
                                        <p:tav tm="0">
                                          <p:val>
                                            <p:strVal val="0-#ppt_w/2"/>
                                          </p:val>
                                        </p:tav>
                                        <p:tav tm="100000">
                                          <p:val>
                                            <p:strVal val="#ppt_x"/>
                                          </p:val>
                                        </p:tav>
                                      </p:tavLst>
                                    </p:anim>
                                    <p:anim calcmode="lin" valueType="num">
                                      <p:cBhvr additive="base">
                                        <p:cTn id="63" dur="500" fill="hold"/>
                                        <p:tgtEl>
                                          <p:spTgt spid="61"/>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0-#ppt_w/2"/>
                                          </p:val>
                                        </p:tav>
                                        <p:tav tm="100000">
                                          <p:val>
                                            <p:strVal val="#ppt_x"/>
                                          </p:val>
                                        </p:tav>
                                      </p:tavLst>
                                    </p:anim>
                                    <p:anim calcmode="lin" valueType="num">
                                      <p:cBhvr additive="base">
                                        <p:cTn id="67" dur="500" fill="hold"/>
                                        <p:tgtEl>
                                          <p:spTgt spid="62"/>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additive="base">
                                        <p:cTn id="70" dur="500" fill="hold"/>
                                        <p:tgtEl>
                                          <p:spTgt spid="65"/>
                                        </p:tgtEl>
                                        <p:attrNameLst>
                                          <p:attrName>ppt_x</p:attrName>
                                        </p:attrNameLst>
                                      </p:cBhvr>
                                      <p:tavLst>
                                        <p:tav tm="0">
                                          <p:val>
                                            <p:strVal val="0-#ppt_w/2"/>
                                          </p:val>
                                        </p:tav>
                                        <p:tav tm="100000">
                                          <p:val>
                                            <p:strVal val="#ppt_x"/>
                                          </p:val>
                                        </p:tav>
                                      </p:tavLst>
                                    </p:anim>
                                    <p:anim calcmode="lin" valueType="num">
                                      <p:cBhvr additive="base">
                                        <p:cTn id="71" dur="500" fill="hold"/>
                                        <p:tgtEl>
                                          <p:spTgt spid="65"/>
                                        </p:tgtEl>
                                        <p:attrNameLst>
                                          <p:attrName>ppt_y</p:attrName>
                                        </p:attrNameLst>
                                      </p:cBhvr>
                                      <p:tavLst>
                                        <p:tav tm="0">
                                          <p:val>
                                            <p:strVal val="#ppt_y"/>
                                          </p:val>
                                        </p:tav>
                                        <p:tav tm="100000">
                                          <p:val>
                                            <p:strVal val="#ppt_y"/>
                                          </p:val>
                                        </p:tav>
                                      </p:tavLst>
                                    </p:anim>
                                  </p:childTnLst>
                                </p:cTn>
                              </p:par>
                              <p:par>
                                <p:cTn id="72" presetID="2" presetClass="entr" presetSubtype="8"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fill="hold"/>
                                        <p:tgtEl>
                                          <p:spTgt spid="8"/>
                                        </p:tgtEl>
                                        <p:attrNameLst>
                                          <p:attrName>ppt_x</p:attrName>
                                        </p:attrNameLst>
                                      </p:cBhvr>
                                      <p:tavLst>
                                        <p:tav tm="0">
                                          <p:val>
                                            <p:strVal val="0-#ppt_w/2"/>
                                          </p:val>
                                        </p:tav>
                                        <p:tav tm="100000">
                                          <p:val>
                                            <p:strVal val="#ppt_x"/>
                                          </p:val>
                                        </p:tav>
                                      </p:tavLst>
                                    </p:anim>
                                    <p:anim calcmode="lin" valueType="num">
                                      <p:cBhvr additive="base">
                                        <p:cTn id="75" dur="500" fill="hold"/>
                                        <p:tgtEl>
                                          <p:spTgt spid="8"/>
                                        </p:tgtEl>
                                        <p:attrNameLst>
                                          <p:attrName>ppt_y</p:attrName>
                                        </p:attrNameLst>
                                      </p:cBhvr>
                                      <p:tavLst>
                                        <p:tav tm="0">
                                          <p:val>
                                            <p:strVal val="#ppt_y"/>
                                          </p:val>
                                        </p:tav>
                                        <p:tav tm="100000">
                                          <p:val>
                                            <p:strVal val="#ppt_y"/>
                                          </p:val>
                                        </p:tav>
                                      </p:tavLst>
                                    </p:anim>
                                  </p:childTnLst>
                                </p:cTn>
                              </p:par>
                              <p:par>
                                <p:cTn id="76" presetID="2" presetClass="entr" presetSubtype="8"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0-#ppt_w/2"/>
                                          </p:val>
                                        </p:tav>
                                        <p:tav tm="100000">
                                          <p:val>
                                            <p:strVal val="#ppt_x"/>
                                          </p:val>
                                        </p:tav>
                                      </p:tavLst>
                                    </p:anim>
                                    <p:anim calcmode="lin" valueType="num">
                                      <p:cBhvr additive="base">
                                        <p:cTn id="7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7" grpId="0" animBg="1"/>
      <p:bldP spid="22" grpId="0" animBg="1"/>
      <p:bldP spid="52" grpId="0"/>
      <p:bldP spid="57" grpId="0"/>
      <p:bldP spid="59" grpId="0"/>
      <p:bldP spid="60" grpId="0"/>
      <p:bldP spid="61" grpId="0"/>
      <p:bldP spid="62" grpId="0"/>
      <p:bldP spid="6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CEDA77-6719-1A6F-0362-7CD5EEE3E13C}"/>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4F381CE9-51B2-7A41-76B6-B03EA65F4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92471C5D-0489-16C5-AEA3-AB1C3CF9D823}"/>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6" name="Group 5">
            <a:extLst>
              <a:ext uri="{FF2B5EF4-FFF2-40B4-BE49-F238E27FC236}">
                <a16:creationId xmlns:a16="http://schemas.microsoft.com/office/drawing/2014/main" id="{6322DEC6-BDFB-2356-B7E2-B635E5F8291A}"/>
              </a:ext>
            </a:extLst>
          </p:cNvPr>
          <p:cNvGrpSpPr/>
          <p:nvPr/>
        </p:nvGrpSpPr>
        <p:grpSpPr>
          <a:xfrm>
            <a:off x="267537" y="123088"/>
            <a:ext cx="1813810" cy="276999"/>
            <a:chOff x="267537" y="106044"/>
            <a:chExt cx="1813810" cy="276999"/>
          </a:xfrm>
        </p:grpSpPr>
        <p:sp>
          <p:nvSpPr>
            <p:cNvPr id="7" name="TextBox 6">
              <a:extLst>
                <a:ext uri="{FF2B5EF4-FFF2-40B4-BE49-F238E27FC236}">
                  <a16:creationId xmlns:a16="http://schemas.microsoft.com/office/drawing/2014/main" id="{046CD0A7-87F2-B1A8-EBD8-AA9945A22133}"/>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8" name="Picture 7">
              <a:extLst>
                <a:ext uri="{FF2B5EF4-FFF2-40B4-BE49-F238E27FC236}">
                  <a16:creationId xmlns:a16="http://schemas.microsoft.com/office/drawing/2014/main" id="{89831D6A-6935-662A-787A-4FBC5CB45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grpSp>
        <p:nvGrpSpPr>
          <p:cNvPr id="10" name="Group 9">
            <a:extLst>
              <a:ext uri="{FF2B5EF4-FFF2-40B4-BE49-F238E27FC236}">
                <a16:creationId xmlns:a16="http://schemas.microsoft.com/office/drawing/2014/main" id="{3FA5FDEB-587E-241B-7C79-CD61C29DD658}"/>
              </a:ext>
            </a:extLst>
          </p:cNvPr>
          <p:cNvGrpSpPr/>
          <p:nvPr/>
        </p:nvGrpSpPr>
        <p:grpSpPr>
          <a:xfrm>
            <a:off x="3974560" y="724244"/>
            <a:ext cx="4242880" cy="3314187"/>
            <a:chOff x="4075620" y="622644"/>
            <a:chExt cx="4242880" cy="3314187"/>
          </a:xfrm>
        </p:grpSpPr>
        <p:pic>
          <p:nvPicPr>
            <p:cNvPr id="2" name="Picture 1">
              <a:extLst>
                <a:ext uri="{FF2B5EF4-FFF2-40B4-BE49-F238E27FC236}">
                  <a16:creationId xmlns:a16="http://schemas.microsoft.com/office/drawing/2014/main" id="{7C524E41-48A2-6D0D-00A4-547D18C14AD6}"/>
                </a:ext>
              </a:extLst>
            </p:cNvPr>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5182683" y="622644"/>
              <a:ext cx="2028754" cy="2028754"/>
            </a:xfrm>
            <a:prstGeom prst="rect">
              <a:avLst/>
            </a:prstGeom>
          </p:spPr>
        </p:pic>
        <p:sp>
          <p:nvSpPr>
            <p:cNvPr id="9" name="TextBox 8">
              <a:extLst>
                <a:ext uri="{FF2B5EF4-FFF2-40B4-BE49-F238E27FC236}">
                  <a16:creationId xmlns:a16="http://schemas.microsoft.com/office/drawing/2014/main" id="{E9774AEE-35B2-43A2-E16E-A52B8D2B87EE}"/>
                </a:ext>
              </a:extLst>
            </p:cNvPr>
            <p:cNvSpPr txBox="1"/>
            <p:nvPr/>
          </p:nvSpPr>
          <p:spPr>
            <a:xfrm>
              <a:off x="4075620" y="2921168"/>
              <a:ext cx="4242880" cy="1015663"/>
            </a:xfrm>
            <a:prstGeom prst="rect">
              <a:avLst/>
            </a:prstGeom>
            <a:noFill/>
          </p:spPr>
          <p:txBody>
            <a:bodyPr wrap="square" rtlCol="0">
              <a:spAutoFit/>
            </a:bodyPr>
            <a:lstStyle/>
            <a:p>
              <a:r>
                <a:rPr lang="fa-IR" sz="6000" dirty="0">
                  <a:solidFill>
                    <a:srgbClr val="F5F5F5"/>
                  </a:solidFill>
                  <a:cs typeface="B Yekan" panose="00000400000000000000" pitchFamily="2" charset="-78"/>
                </a:rPr>
                <a:t>کلیات پژوهش</a:t>
              </a:r>
              <a:endParaRPr lang="en-US" sz="6000" dirty="0">
                <a:solidFill>
                  <a:srgbClr val="F5F5F5"/>
                </a:solidFill>
                <a:cs typeface="B Yekan" panose="00000400000000000000" pitchFamily="2" charset="-78"/>
              </a:endParaRPr>
            </a:p>
          </p:txBody>
        </p:sp>
      </p:grpSp>
      <p:sp>
        <p:nvSpPr>
          <p:cNvPr id="11" name="TextBox 10">
            <a:extLst>
              <a:ext uri="{FF2B5EF4-FFF2-40B4-BE49-F238E27FC236}">
                <a16:creationId xmlns:a16="http://schemas.microsoft.com/office/drawing/2014/main" id="{98E392FD-A19E-2C9B-4701-66C82723BE99}"/>
              </a:ext>
            </a:extLst>
          </p:cNvPr>
          <p:cNvSpPr txBox="1"/>
          <p:nvPr/>
        </p:nvSpPr>
        <p:spPr>
          <a:xfrm>
            <a:off x="267537" y="4384401"/>
            <a:ext cx="11797463" cy="2192908"/>
          </a:xfrm>
          <a:prstGeom prst="rect">
            <a:avLst/>
          </a:prstGeom>
          <a:noFill/>
        </p:spPr>
        <p:txBody>
          <a:bodyPr wrap="square">
            <a:spAutoFit/>
          </a:bodyPr>
          <a:lstStyle/>
          <a:p>
            <a:pPr algn="ctr"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2" name="Block Arc 11">
            <a:extLst>
              <a:ext uri="{FF2B5EF4-FFF2-40B4-BE49-F238E27FC236}">
                <a16:creationId xmlns:a16="http://schemas.microsoft.com/office/drawing/2014/main" id="{12DBC7E9-F1BB-FA14-F160-CD4E742751DE}"/>
              </a:ext>
            </a:extLst>
          </p:cNvPr>
          <p:cNvSpPr/>
          <p:nvPr/>
        </p:nvSpPr>
        <p:spPr>
          <a:xfrm rot="18091898">
            <a:off x="11827884" y="2888996"/>
            <a:ext cx="1231900" cy="1231900"/>
          </a:xfrm>
          <a:prstGeom prst="blockArc">
            <a:avLst>
              <a:gd name="adj1" fmla="val 10800000"/>
              <a:gd name="adj2" fmla="val 238075"/>
              <a:gd name="adj3" fmla="val 5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12">
            <a:extLst>
              <a:ext uri="{FF2B5EF4-FFF2-40B4-BE49-F238E27FC236}">
                <a16:creationId xmlns:a16="http://schemas.microsoft.com/office/drawing/2014/main" id="{5A4A209E-5B1E-1710-ED51-16922B82908D}"/>
              </a:ext>
            </a:extLst>
          </p:cNvPr>
          <p:cNvSpPr/>
          <p:nvPr/>
        </p:nvSpPr>
        <p:spPr>
          <a:xfrm rot="5768304">
            <a:off x="-1188792" y="679050"/>
            <a:ext cx="2138849" cy="2176252"/>
          </a:xfrm>
          <a:prstGeom prst="blockArc">
            <a:avLst>
              <a:gd name="adj1" fmla="val 10800000"/>
              <a:gd name="adj2" fmla="val 340125"/>
              <a:gd name="adj3" fmla="val 41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3">
            <a:hlinkClick r:id="" action="ppaction://hlinkshowjump?jump=firstslide"/>
            <a:extLst>
              <a:ext uri="{FF2B5EF4-FFF2-40B4-BE49-F238E27FC236}">
                <a16:creationId xmlns:a16="http://schemas.microsoft.com/office/drawing/2014/main" id="{98C0E30E-6431-CC95-5AB3-7946A9B39B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15" name="Picture 14">
            <a:hlinkClick r:id="" action="ppaction://hlinkshowjump?jump=previousslide"/>
            <a:extLst>
              <a:ext uri="{FF2B5EF4-FFF2-40B4-BE49-F238E27FC236}">
                <a16:creationId xmlns:a16="http://schemas.microsoft.com/office/drawing/2014/main" id="{6EFD47E1-162C-DC23-CCD1-A05DFC66DFB3}"/>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16" name="Picture 15">
            <a:hlinkClick r:id="" action="ppaction://hlinkshowjump?jump=nextslide"/>
            <a:extLst>
              <a:ext uri="{FF2B5EF4-FFF2-40B4-BE49-F238E27FC236}">
                <a16:creationId xmlns:a16="http://schemas.microsoft.com/office/drawing/2014/main" id="{542F5C44-C98B-152B-D8BC-FD32A1714434}"/>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Tree>
    <p:extLst>
      <p:ext uri="{BB962C8B-B14F-4D97-AF65-F5344CB8AC3E}">
        <p14:creationId xmlns:p14="http://schemas.microsoft.com/office/powerpoint/2010/main" val="201544890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7ABA3C1B-2CED-D76A-880D-ECDC8D006BA1}"/>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Google Shape;133;p28">
            <a:extLst>
              <a:ext uri="{FF2B5EF4-FFF2-40B4-BE49-F238E27FC236}">
                <a16:creationId xmlns:a16="http://schemas.microsoft.com/office/drawing/2014/main" id="{65FAAEE9-EEB6-17DB-B033-FDFA72CC5728}"/>
              </a:ext>
            </a:extLst>
          </p:cNvPr>
          <p:cNvSpPr/>
          <p:nvPr/>
        </p:nvSpPr>
        <p:spPr>
          <a:xfrm flipH="1">
            <a:off x="7975356" y="1864780"/>
            <a:ext cx="4023228" cy="4023228"/>
          </a:xfrm>
          <a:prstGeom prst="arc">
            <a:avLst>
              <a:gd name="adj1" fmla="val 16389578"/>
              <a:gd name="adj2" fmla="val 5367899"/>
            </a:avLst>
          </a:prstGeom>
          <a:noFill/>
          <a:ln w="28575" cap="flat" cmpd="sng">
            <a:solidFill>
              <a:srgbClr val="0D2B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2;p28">
            <a:extLst>
              <a:ext uri="{FF2B5EF4-FFF2-40B4-BE49-F238E27FC236}">
                <a16:creationId xmlns:a16="http://schemas.microsoft.com/office/drawing/2014/main" id="{54E22BAC-1FFF-8DCC-8E47-3E12B443BC6A}"/>
              </a:ext>
            </a:extLst>
          </p:cNvPr>
          <p:cNvSpPr/>
          <p:nvPr/>
        </p:nvSpPr>
        <p:spPr>
          <a:xfrm>
            <a:off x="8590110" y="2420629"/>
            <a:ext cx="2793720" cy="2793719"/>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34;p28">
            <a:extLst>
              <a:ext uri="{FF2B5EF4-FFF2-40B4-BE49-F238E27FC236}">
                <a16:creationId xmlns:a16="http://schemas.microsoft.com/office/drawing/2014/main" id="{8A48A2C7-4218-7799-3527-AA1A0858AF66}"/>
              </a:ext>
            </a:extLst>
          </p:cNvPr>
          <p:cNvGrpSpPr/>
          <p:nvPr/>
        </p:nvGrpSpPr>
        <p:grpSpPr>
          <a:xfrm>
            <a:off x="9030847" y="2870717"/>
            <a:ext cx="1911557" cy="1893146"/>
            <a:chOff x="5049725" y="1435050"/>
            <a:chExt cx="486550" cy="481850"/>
          </a:xfrm>
          <a:solidFill>
            <a:schemeClr val="bg1"/>
          </a:solidFill>
        </p:grpSpPr>
        <p:sp>
          <p:nvSpPr>
            <p:cNvPr id="21" name="Google Shape;135;p28">
              <a:extLst>
                <a:ext uri="{FF2B5EF4-FFF2-40B4-BE49-F238E27FC236}">
                  <a16:creationId xmlns:a16="http://schemas.microsoft.com/office/drawing/2014/main" id="{AEA18AE4-2EC6-1B99-5DAD-BBD85C035BEF}"/>
                </a:ext>
              </a:extLst>
            </p:cNvPr>
            <p:cNvSpPr/>
            <p:nvPr/>
          </p:nvSpPr>
          <p:spPr>
            <a:xfrm>
              <a:off x="5136300" y="1519775"/>
              <a:ext cx="310550" cy="310550"/>
            </a:xfrm>
            <a:custGeom>
              <a:avLst/>
              <a:gdLst/>
              <a:ahLst/>
              <a:cxnLst/>
              <a:rect l="l" t="t" r="r" b="b"/>
              <a:pathLst>
                <a:path w="12422" h="12422" extrusionOk="0">
                  <a:moveTo>
                    <a:pt x="6209" y="1"/>
                  </a:moveTo>
                  <a:cubicBezTo>
                    <a:pt x="2786" y="1"/>
                    <a:pt x="0" y="2786"/>
                    <a:pt x="0" y="6213"/>
                  </a:cubicBezTo>
                  <a:cubicBezTo>
                    <a:pt x="0" y="9637"/>
                    <a:pt x="2786" y="12422"/>
                    <a:pt x="6209" y="12422"/>
                  </a:cubicBezTo>
                  <a:cubicBezTo>
                    <a:pt x="9636" y="12422"/>
                    <a:pt x="12422" y="9637"/>
                    <a:pt x="12422" y="6213"/>
                  </a:cubicBezTo>
                  <a:cubicBezTo>
                    <a:pt x="12422" y="5219"/>
                    <a:pt x="12160" y="4258"/>
                    <a:pt x="11711" y="3388"/>
                  </a:cubicBezTo>
                  <a:lnTo>
                    <a:pt x="11428" y="3388"/>
                  </a:lnTo>
                  <a:lnTo>
                    <a:pt x="10780" y="4036"/>
                  </a:lnTo>
                  <a:cubicBezTo>
                    <a:pt x="11112" y="4713"/>
                    <a:pt x="11286" y="5457"/>
                    <a:pt x="11292" y="6213"/>
                  </a:cubicBezTo>
                  <a:cubicBezTo>
                    <a:pt x="11292" y="9013"/>
                    <a:pt x="9010" y="11293"/>
                    <a:pt x="6209" y="11293"/>
                  </a:cubicBezTo>
                  <a:cubicBezTo>
                    <a:pt x="3409" y="11293"/>
                    <a:pt x="1129" y="9013"/>
                    <a:pt x="1129" y="6213"/>
                  </a:cubicBezTo>
                  <a:cubicBezTo>
                    <a:pt x="1129" y="3409"/>
                    <a:pt x="3409" y="1130"/>
                    <a:pt x="6209" y="1130"/>
                  </a:cubicBezTo>
                  <a:cubicBezTo>
                    <a:pt x="6965" y="1133"/>
                    <a:pt x="7709" y="1307"/>
                    <a:pt x="8387" y="1639"/>
                  </a:cubicBezTo>
                  <a:lnTo>
                    <a:pt x="9034" y="994"/>
                  </a:lnTo>
                  <a:lnTo>
                    <a:pt x="9034" y="708"/>
                  </a:lnTo>
                  <a:cubicBezTo>
                    <a:pt x="8164" y="260"/>
                    <a:pt x="7203" y="1"/>
                    <a:pt x="62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 name="Google Shape;136;p28">
              <a:extLst>
                <a:ext uri="{FF2B5EF4-FFF2-40B4-BE49-F238E27FC236}">
                  <a16:creationId xmlns:a16="http://schemas.microsoft.com/office/drawing/2014/main" id="{972A8799-01B4-6609-1BF0-405C094B8FCE}"/>
                </a:ext>
              </a:extLst>
            </p:cNvPr>
            <p:cNvSpPr/>
            <p:nvPr/>
          </p:nvSpPr>
          <p:spPr>
            <a:xfrm>
              <a:off x="5184925" y="1576250"/>
              <a:ext cx="205475" cy="197625"/>
            </a:xfrm>
            <a:custGeom>
              <a:avLst/>
              <a:gdLst/>
              <a:ahLst/>
              <a:cxnLst/>
              <a:rect l="l" t="t" r="r" b="b"/>
              <a:pathLst>
                <a:path w="8219" h="7905" extrusionOk="0">
                  <a:moveTo>
                    <a:pt x="4264" y="0"/>
                  </a:moveTo>
                  <a:cubicBezTo>
                    <a:pt x="2665" y="0"/>
                    <a:pt x="1226" y="964"/>
                    <a:pt x="612" y="2439"/>
                  </a:cubicBezTo>
                  <a:cubicBezTo>
                    <a:pt x="0" y="3918"/>
                    <a:pt x="341" y="5616"/>
                    <a:pt x="1470" y="6748"/>
                  </a:cubicBezTo>
                  <a:cubicBezTo>
                    <a:pt x="2225" y="7503"/>
                    <a:pt x="3236" y="7904"/>
                    <a:pt x="4264" y="7904"/>
                  </a:cubicBezTo>
                  <a:cubicBezTo>
                    <a:pt x="4774" y="7904"/>
                    <a:pt x="5287" y="7806"/>
                    <a:pt x="5776" y="7603"/>
                  </a:cubicBezTo>
                  <a:cubicBezTo>
                    <a:pt x="7255" y="6992"/>
                    <a:pt x="8218" y="5550"/>
                    <a:pt x="8218" y="3954"/>
                  </a:cubicBezTo>
                  <a:cubicBezTo>
                    <a:pt x="8212" y="3502"/>
                    <a:pt x="8131" y="3059"/>
                    <a:pt x="7974" y="2638"/>
                  </a:cubicBezTo>
                  <a:lnTo>
                    <a:pt x="7050" y="3565"/>
                  </a:lnTo>
                  <a:cubicBezTo>
                    <a:pt x="7071" y="3692"/>
                    <a:pt x="7083" y="3821"/>
                    <a:pt x="7089" y="3954"/>
                  </a:cubicBezTo>
                  <a:cubicBezTo>
                    <a:pt x="7089" y="5095"/>
                    <a:pt x="6399" y="6125"/>
                    <a:pt x="5345" y="6562"/>
                  </a:cubicBezTo>
                  <a:cubicBezTo>
                    <a:pt x="4996" y="6706"/>
                    <a:pt x="4629" y="6776"/>
                    <a:pt x="4265" y="6776"/>
                  </a:cubicBezTo>
                  <a:cubicBezTo>
                    <a:pt x="3530" y="6776"/>
                    <a:pt x="2808" y="6489"/>
                    <a:pt x="2268" y="5947"/>
                  </a:cubicBezTo>
                  <a:cubicBezTo>
                    <a:pt x="1461" y="5140"/>
                    <a:pt x="1220" y="3927"/>
                    <a:pt x="1657" y="2873"/>
                  </a:cubicBezTo>
                  <a:cubicBezTo>
                    <a:pt x="2093" y="1816"/>
                    <a:pt x="3123" y="1129"/>
                    <a:pt x="4264" y="1129"/>
                  </a:cubicBezTo>
                  <a:cubicBezTo>
                    <a:pt x="4394" y="1132"/>
                    <a:pt x="4523" y="1144"/>
                    <a:pt x="4653" y="1168"/>
                  </a:cubicBezTo>
                  <a:lnTo>
                    <a:pt x="5580" y="241"/>
                  </a:lnTo>
                  <a:cubicBezTo>
                    <a:pt x="5159" y="84"/>
                    <a:pt x="4713" y="3"/>
                    <a:pt x="42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 name="Google Shape;137;p28">
              <a:extLst>
                <a:ext uri="{FF2B5EF4-FFF2-40B4-BE49-F238E27FC236}">
                  <a16:creationId xmlns:a16="http://schemas.microsoft.com/office/drawing/2014/main" id="{6F126935-862D-EF78-AD3F-55E87E4753EB}"/>
                </a:ext>
              </a:extLst>
            </p:cNvPr>
            <p:cNvSpPr/>
            <p:nvPr/>
          </p:nvSpPr>
          <p:spPr>
            <a:xfrm>
              <a:off x="5049725" y="1435075"/>
              <a:ext cx="481825" cy="481825"/>
            </a:xfrm>
            <a:custGeom>
              <a:avLst/>
              <a:gdLst/>
              <a:ahLst/>
              <a:cxnLst/>
              <a:rect l="l" t="t" r="r" b="b"/>
              <a:pathLst>
                <a:path w="19273" h="19273" extrusionOk="0">
                  <a:moveTo>
                    <a:pt x="9672" y="1"/>
                  </a:moveTo>
                  <a:cubicBezTo>
                    <a:pt x="4379" y="1"/>
                    <a:pt x="0" y="4307"/>
                    <a:pt x="0" y="9601"/>
                  </a:cubicBezTo>
                  <a:cubicBezTo>
                    <a:pt x="0" y="14892"/>
                    <a:pt x="4379" y="19273"/>
                    <a:pt x="9672" y="19273"/>
                  </a:cubicBezTo>
                  <a:cubicBezTo>
                    <a:pt x="14966" y="19273"/>
                    <a:pt x="19272" y="14892"/>
                    <a:pt x="19272" y="9601"/>
                  </a:cubicBezTo>
                  <a:cubicBezTo>
                    <a:pt x="19269" y="8204"/>
                    <a:pt x="18962" y="6821"/>
                    <a:pt x="18369" y="5557"/>
                  </a:cubicBezTo>
                  <a:lnTo>
                    <a:pt x="17646" y="6279"/>
                  </a:lnTo>
                  <a:cubicBezTo>
                    <a:pt x="17327" y="6599"/>
                    <a:pt x="16896" y="6776"/>
                    <a:pt x="16448" y="6776"/>
                  </a:cubicBezTo>
                  <a:lnTo>
                    <a:pt x="16430" y="6776"/>
                  </a:lnTo>
                  <a:cubicBezTo>
                    <a:pt x="16809" y="7671"/>
                    <a:pt x="17008" y="8628"/>
                    <a:pt x="17014" y="9601"/>
                  </a:cubicBezTo>
                  <a:cubicBezTo>
                    <a:pt x="17014" y="13648"/>
                    <a:pt x="13720" y="16939"/>
                    <a:pt x="9672" y="16939"/>
                  </a:cubicBezTo>
                  <a:cubicBezTo>
                    <a:pt x="5625" y="16939"/>
                    <a:pt x="2334" y="13648"/>
                    <a:pt x="2334" y="9601"/>
                  </a:cubicBezTo>
                  <a:cubicBezTo>
                    <a:pt x="2334" y="5554"/>
                    <a:pt x="5625" y="2259"/>
                    <a:pt x="9672" y="2259"/>
                  </a:cubicBezTo>
                  <a:cubicBezTo>
                    <a:pt x="10642" y="2265"/>
                    <a:pt x="11603" y="2464"/>
                    <a:pt x="12497" y="2844"/>
                  </a:cubicBezTo>
                  <a:lnTo>
                    <a:pt x="12497" y="2825"/>
                  </a:lnTo>
                  <a:cubicBezTo>
                    <a:pt x="12494" y="2374"/>
                    <a:pt x="12672" y="1943"/>
                    <a:pt x="12991" y="1627"/>
                  </a:cubicBezTo>
                  <a:lnTo>
                    <a:pt x="13713" y="904"/>
                  </a:lnTo>
                  <a:cubicBezTo>
                    <a:pt x="12449" y="311"/>
                    <a:pt x="11070" y="4"/>
                    <a:pt x="96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8" name="Google Shape;138;p28">
              <a:extLst>
                <a:ext uri="{FF2B5EF4-FFF2-40B4-BE49-F238E27FC236}">
                  <a16:creationId xmlns:a16="http://schemas.microsoft.com/office/drawing/2014/main" id="{A1497162-3680-5AC3-83FB-F2C215D8049C}"/>
                </a:ext>
              </a:extLst>
            </p:cNvPr>
            <p:cNvSpPr/>
            <p:nvPr/>
          </p:nvSpPr>
          <p:spPr>
            <a:xfrm>
              <a:off x="5245825" y="1435050"/>
              <a:ext cx="290450" cy="282350"/>
            </a:xfrm>
            <a:custGeom>
              <a:avLst/>
              <a:gdLst/>
              <a:ahLst/>
              <a:cxnLst/>
              <a:rect l="l" t="t" r="r" b="b"/>
              <a:pathLst>
                <a:path w="11618" h="11294" extrusionOk="0">
                  <a:moveTo>
                    <a:pt x="8601" y="1"/>
                  </a:moveTo>
                  <a:cubicBezTo>
                    <a:pt x="8461" y="1"/>
                    <a:pt x="8319" y="52"/>
                    <a:pt x="8203" y="168"/>
                  </a:cubicBezTo>
                  <a:lnTo>
                    <a:pt x="5945" y="2426"/>
                  </a:lnTo>
                  <a:cubicBezTo>
                    <a:pt x="5839" y="2531"/>
                    <a:pt x="5779" y="2676"/>
                    <a:pt x="5782" y="2826"/>
                  </a:cubicBezTo>
                  <a:lnTo>
                    <a:pt x="5782" y="4850"/>
                  </a:lnTo>
                  <a:lnTo>
                    <a:pt x="2554" y="8075"/>
                  </a:lnTo>
                  <a:cubicBezTo>
                    <a:pt x="2328" y="7967"/>
                    <a:pt x="2081" y="7906"/>
                    <a:pt x="1828" y="7906"/>
                  </a:cubicBezTo>
                  <a:cubicBezTo>
                    <a:pt x="1142" y="7906"/>
                    <a:pt x="525" y="8319"/>
                    <a:pt x="263" y="8951"/>
                  </a:cubicBezTo>
                  <a:cubicBezTo>
                    <a:pt x="1" y="9584"/>
                    <a:pt x="145" y="10312"/>
                    <a:pt x="630" y="10797"/>
                  </a:cubicBezTo>
                  <a:cubicBezTo>
                    <a:pt x="954" y="11122"/>
                    <a:pt x="1388" y="11294"/>
                    <a:pt x="1828" y="11294"/>
                  </a:cubicBezTo>
                  <a:cubicBezTo>
                    <a:pt x="2046" y="11294"/>
                    <a:pt x="2266" y="11251"/>
                    <a:pt x="2476" y="11165"/>
                  </a:cubicBezTo>
                  <a:cubicBezTo>
                    <a:pt x="3108" y="10903"/>
                    <a:pt x="3524" y="10285"/>
                    <a:pt x="3524" y="9602"/>
                  </a:cubicBezTo>
                  <a:cubicBezTo>
                    <a:pt x="3521" y="9349"/>
                    <a:pt x="3463" y="9102"/>
                    <a:pt x="3352" y="8876"/>
                  </a:cubicBezTo>
                  <a:lnTo>
                    <a:pt x="6580" y="5648"/>
                  </a:lnTo>
                  <a:lnTo>
                    <a:pt x="8604" y="5648"/>
                  </a:lnTo>
                  <a:cubicBezTo>
                    <a:pt x="8754" y="5648"/>
                    <a:pt x="8896" y="5588"/>
                    <a:pt x="9004" y="5482"/>
                  </a:cubicBezTo>
                  <a:lnTo>
                    <a:pt x="11263" y="3224"/>
                  </a:lnTo>
                  <a:cubicBezTo>
                    <a:pt x="11618" y="2869"/>
                    <a:pt x="11365" y="2260"/>
                    <a:pt x="10862" y="2260"/>
                  </a:cubicBezTo>
                  <a:lnTo>
                    <a:pt x="9170" y="2260"/>
                  </a:lnTo>
                  <a:lnTo>
                    <a:pt x="9170" y="568"/>
                  </a:lnTo>
                  <a:cubicBezTo>
                    <a:pt x="9170" y="226"/>
                    <a:pt x="8892" y="1"/>
                    <a:pt x="86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69" name="Google Shape;139;p28">
            <a:extLst>
              <a:ext uri="{FF2B5EF4-FFF2-40B4-BE49-F238E27FC236}">
                <a16:creationId xmlns:a16="http://schemas.microsoft.com/office/drawing/2014/main" id="{07181A30-9873-AAB9-FD83-3F0B9F97D801}"/>
              </a:ext>
            </a:extLst>
          </p:cNvPr>
          <p:cNvSpPr/>
          <p:nvPr/>
        </p:nvSpPr>
        <p:spPr>
          <a:xfrm>
            <a:off x="9601536" y="1507464"/>
            <a:ext cx="678937" cy="678937"/>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0;p28">
            <a:extLst>
              <a:ext uri="{FF2B5EF4-FFF2-40B4-BE49-F238E27FC236}">
                <a16:creationId xmlns:a16="http://schemas.microsoft.com/office/drawing/2014/main" id="{771E60B4-FC48-3817-B0A7-10B70E0658E5}"/>
              </a:ext>
            </a:extLst>
          </p:cNvPr>
          <p:cNvSpPr/>
          <p:nvPr/>
        </p:nvSpPr>
        <p:spPr>
          <a:xfrm>
            <a:off x="8133398" y="2147897"/>
            <a:ext cx="678937" cy="678937"/>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41;p28">
            <a:extLst>
              <a:ext uri="{FF2B5EF4-FFF2-40B4-BE49-F238E27FC236}">
                <a16:creationId xmlns:a16="http://schemas.microsoft.com/office/drawing/2014/main" id="{DD43D260-D314-1610-435F-E4FD2ECB27FB}"/>
              </a:ext>
            </a:extLst>
          </p:cNvPr>
          <p:cNvSpPr/>
          <p:nvPr/>
        </p:nvSpPr>
        <p:spPr>
          <a:xfrm>
            <a:off x="7680149" y="3479114"/>
            <a:ext cx="678937" cy="678937"/>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42;p28">
            <a:extLst>
              <a:ext uri="{FF2B5EF4-FFF2-40B4-BE49-F238E27FC236}">
                <a16:creationId xmlns:a16="http://schemas.microsoft.com/office/drawing/2014/main" id="{6F3569C6-2161-FFAD-318E-29CCE72657E4}"/>
              </a:ext>
            </a:extLst>
          </p:cNvPr>
          <p:cNvSpPr/>
          <p:nvPr/>
        </p:nvSpPr>
        <p:spPr>
          <a:xfrm>
            <a:off x="8133400" y="4810343"/>
            <a:ext cx="678937" cy="678937"/>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57;p28">
            <a:extLst>
              <a:ext uri="{FF2B5EF4-FFF2-40B4-BE49-F238E27FC236}">
                <a16:creationId xmlns:a16="http://schemas.microsoft.com/office/drawing/2014/main" id="{95E14FFB-FD7B-E791-8D1F-C543B3D7FF06}"/>
              </a:ext>
            </a:extLst>
          </p:cNvPr>
          <p:cNvSpPr/>
          <p:nvPr/>
        </p:nvSpPr>
        <p:spPr>
          <a:xfrm>
            <a:off x="9601706" y="5448575"/>
            <a:ext cx="678937" cy="678937"/>
          </a:xfrm>
          <a:prstGeom prst="ellipse">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 name="Google Shape;523;p22">
            <a:extLst>
              <a:ext uri="{FF2B5EF4-FFF2-40B4-BE49-F238E27FC236}">
                <a16:creationId xmlns:a16="http://schemas.microsoft.com/office/drawing/2014/main" id="{E6002766-C0B6-D5BA-77F9-DC509D4B72C9}"/>
              </a:ext>
            </a:extLst>
          </p:cNvPr>
          <p:cNvGrpSpPr/>
          <p:nvPr/>
        </p:nvGrpSpPr>
        <p:grpSpPr>
          <a:xfrm>
            <a:off x="7868290" y="3641058"/>
            <a:ext cx="336601" cy="332333"/>
            <a:chOff x="4589988" y="2242675"/>
            <a:chExt cx="252450" cy="249250"/>
          </a:xfrm>
          <a:solidFill>
            <a:schemeClr val="bg1"/>
          </a:solidFill>
        </p:grpSpPr>
        <p:sp>
          <p:nvSpPr>
            <p:cNvPr id="75" name="Google Shape;524;p22">
              <a:extLst>
                <a:ext uri="{FF2B5EF4-FFF2-40B4-BE49-F238E27FC236}">
                  <a16:creationId xmlns:a16="http://schemas.microsoft.com/office/drawing/2014/main" id="{38C2FDCB-F423-88B2-81C3-641869521867}"/>
                </a:ext>
              </a:extLst>
            </p:cNvPr>
            <p:cNvSpPr/>
            <p:nvPr/>
          </p:nvSpPr>
          <p:spPr>
            <a:xfrm>
              <a:off x="4754313" y="2318300"/>
              <a:ext cx="9825" cy="9825"/>
            </a:xfrm>
            <a:custGeom>
              <a:avLst/>
              <a:gdLst/>
              <a:ahLst/>
              <a:cxnLst/>
              <a:rect l="l" t="t" r="r" b="b"/>
              <a:pathLst>
                <a:path w="393" h="393" extrusionOk="0">
                  <a:moveTo>
                    <a:pt x="191" y="0"/>
                  </a:moveTo>
                  <a:cubicBezTo>
                    <a:pt x="84" y="0"/>
                    <a:pt x="0" y="83"/>
                    <a:pt x="0" y="191"/>
                  </a:cubicBezTo>
                  <a:cubicBezTo>
                    <a:pt x="0" y="298"/>
                    <a:pt x="84" y="393"/>
                    <a:pt x="191" y="393"/>
                  </a:cubicBezTo>
                  <a:cubicBezTo>
                    <a:pt x="298" y="393"/>
                    <a:pt x="393" y="298"/>
                    <a:pt x="393" y="191"/>
                  </a:cubicBezTo>
                  <a:cubicBezTo>
                    <a:pt x="393" y="83"/>
                    <a:pt x="298" y="0"/>
                    <a:pt x="191" y="0"/>
                  </a:cubicBezTo>
                  <a:close/>
                </a:path>
              </a:pathLst>
            </a:custGeom>
            <a:grpFill/>
            <a:ln>
              <a:noFill/>
            </a:ln>
          </p:spPr>
          <p:txBody>
            <a:bodyPr spcFirstLastPara="1" wrap="square" lIns="121900" tIns="121900" rIns="121900" bIns="121900" anchor="ctr" anchorCtr="0">
              <a:noAutofit/>
            </a:bodyPr>
            <a:lstStyle/>
            <a:p>
              <a:endParaRPr sz="2400"/>
            </a:p>
          </p:txBody>
        </p:sp>
        <p:sp>
          <p:nvSpPr>
            <p:cNvPr id="76" name="Google Shape;525;p22">
              <a:extLst>
                <a:ext uri="{FF2B5EF4-FFF2-40B4-BE49-F238E27FC236}">
                  <a16:creationId xmlns:a16="http://schemas.microsoft.com/office/drawing/2014/main" id="{587CB3D6-3B8A-1745-3A23-177390023C52}"/>
                </a:ext>
              </a:extLst>
            </p:cNvPr>
            <p:cNvSpPr/>
            <p:nvPr/>
          </p:nvSpPr>
          <p:spPr>
            <a:xfrm>
              <a:off x="4665913" y="2406700"/>
              <a:ext cx="9825" cy="9850"/>
            </a:xfrm>
            <a:custGeom>
              <a:avLst/>
              <a:gdLst/>
              <a:ahLst/>
              <a:cxnLst/>
              <a:rect l="l" t="t" r="r" b="b"/>
              <a:pathLst>
                <a:path w="393" h="394" extrusionOk="0">
                  <a:moveTo>
                    <a:pt x="191" y="0"/>
                  </a:moveTo>
                  <a:cubicBezTo>
                    <a:pt x="83" y="0"/>
                    <a:pt x="0" y="84"/>
                    <a:pt x="0" y="191"/>
                  </a:cubicBezTo>
                  <a:cubicBezTo>
                    <a:pt x="0" y="298"/>
                    <a:pt x="83" y="393"/>
                    <a:pt x="191" y="393"/>
                  </a:cubicBezTo>
                  <a:cubicBezTo>
                    <a:pt x="298" y="393"/>
                    <a:pt x="393" y="298"/>
                    <a:pt x="393" y="191"/>
                  </a:cubicBezTo>
                  <a:cubicBezTo>
                    <a:pt x="393" y="84"/>
                    <a:pt x="298" y="0"/>
                    <a:pt x="191" y="0"/>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526;p22">
              <a:extLst>
                <a:ext uri="{FF2B5EF4-FFF2-40B4-BE49-F238E27FC236}">
                  <a16:creationId xmlns:a16="http://schemas.microsoft.com/office/drawing/2014/main" id="{707E2C35-2648-C315-1936-E5F922B18B02}"/>
                </a:ext>
              </a:extLst>
            </p:cNvPr>
            <p:cNvSpPr/>
            <p:nvPr/>
          </p:nvSpPr>
          <p:spPr>
            <a:xfrm>
              <a:off x="4589988" y="2242675"/>
              <a:ext cx="252450" cy="249250"/>
            </a:xfrm>
            <a:custGeom>
              <a:avLst/>
              <a:gdLst/>
              <a:ahLst/>
              <a:cxnLst/>
              <a:rect l="l" t="t" r="r" b="b"/>
              <a:pathLst>
                <a:path w="10098" h="9970" extrusionOk="0">
                  <a:moveTo>
                    <a:pt x="799" y="441"/>
                  </a:moveTo>
                  <a:lnTo>
                    <a:pt x="1942" y="1132"/>
                  </a:lnTo>
                  <a:lnTo>
                    <a:pt x="1942" y="1573"/>
                  </a:lnTo>
                  <a:cubicBezTo>
                    <a:pt x="1942" y="1632"/>
                    <a:pt x="1965" y="1680"/>
                    <a:pt x="2001" y="1715"/>
                  </a:cubicBezTo>
                  <a:lnTo>
                    <a:pt x="4442" y="4168"/>
                  </a:lnTo>
                  <a:lnTo>
                    <a:pt x="4168" y="4442"/>
                  </a:lnTo>
                  <a:lnTo>
                    <a:pt x="1727" y="1989"/>
                  </a:lnTo>
                  <a:cubicBezTo>
                    <a:pt x="1692" y="1954"/>
                    <a:pt x="1644" y="1930"/>
                    <a:pt x="1584" y="1930"/>
                  </a:cubicBezTo>
                  <a:lnTo>
                    <a:pt x="1144" y="1930"/>
                  </a:lnTo>
                  <a:lnTo>
                    <a:pt x="453" y="775"/>
                  </a:lnTo>
                  <a:lnTo>
                    <a:pt x="799" y="441"/>
                  </a:lnTo>
                  <a:close/>
                  <a:moveTo>
                    <a:pt x="6109" y="5263"/>
                  </a:moveTo>
                  <a:lnTo>
                    <a:pt x="6395" y="5525"/>
                  </a:lnTo>
                  <a:lnTo>
                    <a:pt x="5525" y="6383"/>
                  </a:lnTo>
                  <a:lnTo>
                    <a:pt x="5263" y="6097"/>
                  </a:lnTo>
                  <a:lnTo>
                    <a:pt x="6109" y="5263"/>
                  </a:lnTo>
                  <a:close/>
                  <a:moveTo>
                    <a:pt x="6680" y="5787"/>
                  </a:moveTo>
                  <a:lnTo>
                    <a:pt x="9371" y="8252"/>
                  </a:lnTo>
                  <a:cubicBezTo>
                    <a:pt x="9669" y="8561"/>
                    <a:pt x="9669" y="9050"/>
                    <a:pt x="9359" y="9347"/>
                  </a:cubicBezTo>
                  <a:cubicBezTo>
                    <a:pt x="9209" y="9504"/>
                    <a:pt x="9010" y="9581"/>
                    <a:pt x="8810" y="9581"/>
                  </a:cubicBezTo>
                  <a:cubicBezTo>
                    <a:pt x="8614" y="9581"/>
                    <a:pt x="8417" y="9507"/>
                    <a:pt x="8264" y="9359"/>
                  </a:cubicBezTo>
                  <a:lnTo>
                    <a:pt x="5799" y="6668"/>
                  </a:lnTo>
                  <a:lnTo>
                    <a:pt x="6680" y="5787"/>
                  </a:lnTo>
                  <a:close/>
                  <a:moveTo>
                    <a:pt x="8038" y="394"/>
                  </a:moveTo>
                  <a:cubicBezTo>
                    <a:pt x="8097" y="394"/>
                    <a:pt x="8157" y="394"/>
                    <a:pt x="8216" y="406"/>
                  </a:cubicBezTo>
                  <a:lnTo>
                    <a:pt x="7609" y="1013"/>
                  </a:lnTo>
                  <a:cubicBezTo>
                    <a:pt x="7573" y="1049"/>
                    <a:pt x="7549" y="1108"/>
                    <a:pt x="7549" y="1156"/>
                  </a:cubicBezTo>
                  <a:lnTo>
                    <a:pt x="7549" y="1703"/>
                  </a:lnTo>
                  <a:cubicBezTo>
                    <a:pt x="7549" y="1751"/>
                    <a:pt x="7573" y="1799"/>
                    <a:pt x="7609" y="1834"/>
                  </a:cubicBezTo>
                  <a:lnTo>
                    <a:pt x="8145" y="2394"/>
                  </a:lnTo>
                  <a:cubicBezTo>
                    <a:pt x="8181" y="2430"/>
                    <a:pt x="8228" y="2454"/>
                    <a:pt x="8288" y="2454"/>
                  </a:cubicBezTo>
                  <a:lnTo>
                    <a:pt x="8835" y="2454"/>
                  </a:lnTo>
                  <a:cubicBezTo>
                    <a:pt x="8883" y="2454"/>
                    <a:pt x="8931" y="2442"/>
                    <a:pt x="8966" y="2394"/>
                  </a:cubicBezTo>
                  <a:lnTo>
                    <a:pt x="9585" y="1787"/>
                  </a:lnTo>
                  <a:cubicBezTo>
                    <a:pt x="9585" y="1834"/>
                    <a:pt x="9597" y="1894"/>
                    <a:pt x="9597" y="1954"/>
                  </a:cubicBezTo>
                  <a:cubicBezTo>
                    <a:pt x="9597" y="2811"/>
                    <a:pt x="8895" y="3513"/>
                    <a:pt x="8038" y="3513"/>
                  </a:cubicBezTo>
                  <a:cubicBezTo>
                    <a:pt x="7871" y="3513"/>
                    <a:pt x="7704" y="3478"/>
                    <a:pt x="7538" y="3430"/>
                  </a:cubicBezTo>
                  <a:cubicBezTo>
                    <a:pt x="7515" y="3422"/>
                    <a:pt x="7492" y="3418"/>
                    <a:pt x="7470" y="3418"/>
                  </a:cubicBezTo>
                  <a:cubicBezTo>
                    <a:pt x="7422" y="3418"/>
                    <a:pt x="7376" y="3437"/>
                    <a:pt x="7335" y="3478"/>
                  </a:cubicBezTo>
                  <a:cubicBezTo>
                    <a:pt x="6359" y="4454"/>
                    <a:pt x="4263" y="6549"/>
                    <a:pt x="3489" y="7323"/>
                  </a:cubicBezTo>
                  <a:cubicBezTo>
                    <a:pt x="3430" y="7383"/>
                    <a:pt x="3418" y="7454"/>
                    <a:pt x="3442" y="7526"/>
                  </a:cubicBezTo>
                  <a:cubicBezTo>
                    <a:pt x="3597" y="8002"/>
                    <a:pt x="3525" y="8514"/>
                    <a:pt x="3228" y="8931"/>
                  </a:cubicBezTo>
                  <a:cubicBezTo>
                    <a:pt x="2930" y="9347"/>
                    <a:pt x="2466" y="9585"/>
                    <a:pt x="1965" y="9585"/>
                  </a:cubicBezTo>
                  <a:cubicBezTo>
                    <a:pt x="1906" y="9585"/>
                    <a:pt x="1846" y="9574"/>
                    <a:pt x="1799" y="9574"/>
                  </a:cubicBezTo>
                  <a:lnTo>
                    <a:pt x="2418" y="8954"/>
                  </a:lnTo>
                  <a:cubicBezTo>
                    <a:pt x="2454" y="8919"/>
                    <a:pt x="2466" y="8871"/>
                    <a:pt x="2466" y="8823"/>
                  </a:cubicBezTo>
                  <a:lnTo>
                    <a:pt x="2466" y="8264"/>
                  </a:lnTo>
                  <a:cubicBezTo>
                    <a:pt x="2466" y="8216"/>
                    <a:pt x="2454" y="8169"/>
                    <a:pt x="2418" y="8133"/>
                  </a:cubicBezTo>
                  <a:lnTo>
                    <a:pt x="1858" y="7573"/>
                  </a:lnTo>
                  <a:cubicBezTo>
                    <a:pt x="1823" y="7538"/>
                    <a:pt x="1775" y="7514"/>
                    <a:pt x="1715" y="7514"/>
                  </a:cubicBezTo>
                  <a:lnTo>
                    <a:pt x="1168" y="7514"/>
                  </a:lnTo>
                  <a:cubicBezTo>
                    <a:pt x="1120" y="7514"/>
                    <a:pt x="1072" y="7538"/>
                    <a:pt x="1025" y="7573"/>
                  </a:cubicBezTo>
                  <a:lnTo>
                    <a:pt x="418" y="8192"/>
                  </a:lnTo>
                  <a:cubicBezTo>
                    <a:pt x="406" y="8133"/>
                    <a:pt x="406" y="8085"/>
                    <a:pt x="406" y="8026"/>
                  </a:cubicBezTo>
                  <a:cubicBezTo>
                    <a:pt x="406" y="7514"/>
                    <a:pt x="644" y="7049"/>
                    <a:pt x="1061" y="6764"/>
                  </a:cubicBezTo>
                  <a:cubicBezTo>
                    <a:pt x="1327" y="6568"/>
                    <a:pt x="1640" y="6465"/>
                    <a:pt x="1962" y="6465"/>
                  </a:cubicBezTo>
                  <a:cubicBezTo>
                    <a:pt x="2129" y="6465"/>
                    <a:pt x="2299" y="6492"/>
                    <a:pt x="2466" y="6549"/>
                  </a:cubicBezTo>
                  <a:cubicBezTo>
                    <a:pt x="2485" y="6556"/>
                    <a:pt x="2504" y="6559"/>
                    <a:pt x="2522" y="6559"/>
                  </a:cubicBezTo>
                  <a:cubicBezTo>
                    <a:pt x="2574" y="6559"/>
                    <a:pt x="2621" y="6537"/>
                    <a:pt x="2656" y="6502"/>
                  </a:cubicBezTo>
                  <a:lnTo>
                    <a:pt x="6514" y="2644"/>
                  </a:lnTo>
                  <a:cubicBezTo>
                    <a:pt x="6561" y="2596"/>
                    <a:pt x="6585" y="2513"/>
                    <a:pt x="6561" y="2454"/>
                  </a:cubicBezTo>
                  <a:cubicBezTo>
                    <a:pt x="6395" y="1965"/>
                    <a:pt x="6478" y="1453"/>
                    <a:pt x="6776" y="1049"/>
                  </a:cubicBezTo>
                  <a:cubicBezTo>
                    <a:pt x="7073" y="632"/>
                    <a:pt x="7526" y="394"/>
                    <a:pt x="8038" y="394"/>
                  </a:cubicBezTo>
                  <a:close/>
                  <a:moveTo>
                    <a:pt x="8038" y="1"/>
                  </a:moveTo>
                  <a:cubicBezTo>
                    <a:pt x="7407" y="1"/>
                    <a:pt x="6823" y="299"/>
                    <a:pt x="6454" y="811"/>
                  </a:cubicBezTo>
                  <a:cubicBezTo>
                    <a:pt x="6109" y="1299"/>
                    <a:pt x="6002" y="1894"/>
                    <a:pt x="6156" y="2454"/>
                  </a:cubicBezTo>
                  <a:lnTo>
                    <a:pt x="4728" y="3894"/>
                  </a:lnTo>
                  <a:lnTo>
                    <a:pt x="2335" y="1501"/>
                  </a:lnTo>
                  <a:lnTo>
                    <a:pt x="2335" y="1025"/>
                  </a:lnTo>
                  <a:cubicBezTo>
                    <a:pt x="2335" y="953"/>
                    <a:pt x="2299" y="894"/>
                    <a:pt x="2239" y="858"/>
                  </a:cubicBezTo>
                  <a:lnTo>
                    <a:pt x="858" y="37"/>
                  </a:lnTo>
                  <a:cubicBezTo>
                    <a:pt x="828" y="17"/>
                    <a:pt x="794" y="7"/>
                    <a:pt x="760" y="7"/>
                  </a:cubicBezTo>
                  <a:cubicBezTo>
                    <a:pt x="711" y="7"/>
                    <a:pt x="662" y="26"/>
                    <a:pt x="620" y="60"/>
                  </a:cubicBezTo>
                  <a:lnTo>
                    <a:pt x="72" y="608"/>
                  </a:lnTo>
                  <a:cubicBezTo>
                    <a:pt x="13" y="680"/>
                    <a:pt x="1" y="775"/>
                    <a:pt x="49" y="846"/>
                  </a:cubicBezTo>
                  <a:lnTo>
                    <a:pt x="870" y="2227"/>
                  </a:lnTo>
                  <a:cubicBezTo>
                    <a:pt x="906" y="2287"/>
                    <a:pt x="965" y="2323"/>
                    <a:pt x="1037" y="2323"/>
                  </a:cubicBezTo>
                  <a:lnTo>
                    <a:pt x="1513" y="2323"/>
                  </a:lnTo>
                  <a:lnTo>
                    <a:pt x="3894" y="4716"/>
                  </a:lnTo>
                  <a:lnTo>
                    <a:pt x="2466" y="6145"/>
                  </a:lnTo>
                  <a:cubicBezTo>
                    <a:pt x="2298" y="6098"/>
                    <a:pt x="2127" y="6075"/>
                    <a:pt x="1957" y="6075"/>
                  </a:cubicBezTo>
                  <a:cubicBezTo>
                    <a:pt x="1560" y="6075"/>
                    <a:pt x="1168" y="6200"/>
                    <a:pt x="834" y="6442"/>
                  </a:cubicBezTo>
                  <a:cubicBezTo>
                    <a:pt x="310" y="6811"/>
                    <a:pt x="13" y="7395"/>
                    <a:pt x="13" y="8026"/>
                  </a:cubicBezTo>
                  <a:cubicBezTo>
                    <a:pt x="13" y="8240"/>
                    <a:pt x="49" y="8442"/>
                    <a:pt x="120" y="8645"/>
                  </a:cubicBezTo>
                  <a:cubicBezTo>
                    <a:pt x="144" y="8704"/>
                    <a:pt x="191" y="8752"/>
                    <a:pt x="263" y="8776"/>
                  </a:cubicBezTo>
                  <a:cubicBezTo>
                    <a:pt x="273" y="8778"/>
                    <a:pt x="284" y="8779"/>
                    <a:pt x="294" y="8779"/>
                  </a:cubicBezTo>
                  <a:cubicBezTo>
                    <a:pt x="346" y="8779"/>
                    <a:pt x="402" y="8756"/>
                    <a:pt x="441" y="8716"/>
                  </a:cubicBezTo>
                  <a:lnTo>
                    <a:pt x="1251" y="7907"/>
                  </a:lnTo>
                  <a:lnTo>
                    <a:pt x="1632" y="7907"/>
                  </a:lnTo>
                  <a:lnTo>
                    <a:pt x="2085" y="8347"/>
                  </a:lnTo>
                  <a:lnTo>
                    <a:pt x="2085" y="8740"/>
                  </a:lnTo>
                  <a:lnTo>
                    <a:pt x="1263" y="9550"/>
                  </a:lnTo>
                  <a:cubicBezTo>
                    <a:pt x="1215" y="9597"/>
                    <a:pt x="1203" y="9657"/>
                    <a:pt x="1215" y="9728"/>
                  </a:cubicBezTo>
                  <a:cubicBezTo>
                    <a:pt x="1227" y="9788"/>
                    <a:pt x="1275" y="9847"/>
                    <a:pt x="1346" y="9871"/>
                  </a:cubicBezTo>
                  <a:cubicBezTo>
                    <a:pt x="1537" y="9931"/>
                    <a:pt x="1751" y="9966"/>
                    <a:pt x="1965" y="9966"/>
                  </a:cubicBezTo>
                  <a:cubicBezTo>
                    <a:pt x="2596" y="9966"/>
                    <a:pt x="3168" y="9669"/>
                    <a:pt x="3549" y="9157"/>
                  </a:cubicBezTo>
                  <a:cubicBezTo>
                    <a:pt x="3894" y="8681"/>
                    <a:pt x="4001" y="8085"/>
                    <a:pt x="3847" y="7514"/>
                  </a:cubicBezTo>
                  <a:lnTo>
                    <a:pt x="4990" y="6371"/>
                  </a:lnTo>
                  <a:lnTo>
                    <a:pt x="5252" y="6656"/>
                  </a:lnTo>
                  <a:lnTo>
                    <a:pt x="5133" y="6776"/>
                  </a:lnTo>
                  <a:cubicBezTo>
                    <a:pt x="5061" y="6859"/>
                    <a:pt x="5061" y="6978"/>
                    <a:pt x="5133" y="7049"/>
                  </a:cubicBezTo>
                  <a:cubicBezTo>
                    <a:pt x="5168" y="7091"/>
                    <a:pt x="5219" y="7112"/>
                    <a:pt x="5269" y="7112"/>
                  </a:cubicBezTo>
                  <a:cubicBezTo>
                    <a:pt x="5320" y="7112"/>
                    <a:pt x="5371" y="7091"/>
                    <a:pt x="5406" y="7049"/>
                  </a:cubicBezTo>
                  <a:lnTo>
                    <a:pt x="5514" y="6942"/>
                  </a:lnTo>
                  <a:lnTo>
                    <a:pt x="7978" y="9621"/>
                  </a:lnTo>
                  <a:lnTo>
                    <a:pt x="7990" y="9621"/>
                  </a:lnTo>
                  <a:cubicBezTo>
                    <a:pt x="8216" y="9853"/>
                    <a:pt x="8514" y="9969"/>
                    <a:pt x="8813" y="9969"/>
                  </a:cubicBezTo>
                  <a:cubicBezTo>
                    <a:pt x="9112" y="9969"/>
                    <a:pt x="9413" y="9853"/>
                    <a:pt x="9645" y="9621"/>
                  </a:cubicBezTo>
                  <a:cubicBezTo>
                    <a:pt x="10097" y="9169"/>
                    <a:pt x="10097" y="8431"/>
                    <a:pt x="9645" y="7978"/>
                  </a:cubicBezTo>
                  <a:cubicBezTo>
                    <a:pt x="9633" y="7978"/>
                    <a:pt x="9633" y="7966"/>
                    <a:pt x="9633" y="7966"/>
                  </a:cubicBezTo>
                  <a:lnTo>
                    <a:pt x="6954" y="5513"/>
                  </a:lnTo>
                  <a:lnTo>
                    <a:pt x="7061" y="5406"/>
                  </a:lnTo>
                  <a:cubicBezTo>
                    <a:pt x="7133" y="5323"/>
                    <a:pt x="7133" y="5204"/>
                    <a:pt x="7061" y="5121"/>
                  </a:cubicBezTo>
                  <a:cubicBezTo>
                    <a:pt x="7020" y="5085"/>
                    <a:pt x="6969" y="5067"/>
                    <a:pt x="6920" y="5067"/>
                  </a:cubicBezTo>
                  <a:cubicBezTo>
                    <a:pt x="6871" y="5067"/>
                    <a:pt x="6823" y="5085"/>
                    <a:pt x="6787" y="5121"/>
                  </a:cubicBezTo>
                  <a:lnTo>
                    <a:pt x="6668" y="5252"/>
                  </a:lnTo>
                  <a:lnTo>
                    <a:pt x="6383" y="4990"/>
                  </a:lnTo>
                  <a:lnTo>
                    <a:pt x="7526" y="3835"/>
                  </a:lnTo>
                  <a:cubicBezTo>
                    <a:pt x="7692" y="3870"/>
                    <a:pt x="7859" y="3894"/>
                    <a:pt x="8038" y="3894"/>
                  </a:cubicBezTo>
                  <a:cubicBezTo>
                    <a:pt x="9109" y="3894"/>
                    <a:pt x="9978" y="3025"/>
                    <a:pt x="9978" y="1954"/>
                  </a:cubicBezTo>
                  <a:cubicBezTo>
                    <a:pt x="9978" y="1739"/>
                    <a:pt x="9943" y="1525"/>
                    <a:pt x="9883" y="1334"/>
                  </a:cubicBezTo>
                  <a:cubicBezTo>
                    <a:pt x="9859" y="1263"/>
                    <a:pt x="9812" y="1215"/>
                    <a:pt x="9740" y="1203"/>
                  </a:cubicBezTo>
                  <a:cubicBezTo>
                    <a:pt x="9723" y="1201"/>
                    <a:pt x="9707" y="1199"/>
                    <a:pt x="9692" y="1199"/>
                  </a:cubicBezTo>
                  <a:cubicBezTo>
                    <a:pt x="9641" y="1199"/>
                    <a:pt x="9598" y="1215"/>
                    <a:pt x="9562" y="1251"/>
                  </a:cubicBezTo>
                  <a:lnTo>
                    <a:pt x="8752" y="2073"/>
                  </a:lnTo>
                  <a:lnTo>
                    <a:pt x="8359" y="2073"/>
                  </a:lnTo>
                  <a:lnTo>
                    <a:pt x="7942" y="1632"/>
                  </a:lnTo>
                  <a:lnTo>
                    <a:pt x="7942" y="1239"/>
                  </a:lnTo>
                  <a:lnTo>
                    <a:pt x="8728" y="430"/>
                  </a:lnTo>
                  <a:cubicBezTo>
                    <a:pt x="8776" y="382"/>
                    <a:pt x="8800" y="310"/>
                    <a:pt x="8788" y="251"/>
                  </a:cubicBezTo>
                  <a:cubicBezTo>
                    <a:pt x="8764" y="180"/>
                    <a:pt x="8716" y="132"/>
                    <a:pt x="8657" y="108"/>
                  </a:cubicBezTo>
                  <a:cubicBezTo>
                    <a:pt x="8454" y="37"/>
                    <a:pt x="8252" y="1"/>
                    <a:pt x="8038" y="1"/>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527;p22">
              <a:extLst>
                <a:ext uri="{FF2B5EF4-FFF2-40B4-BE49-F238E27FC236}">
                  <a16:creationId xmlns:a16="http://schemas.microsoft.com/office/drawing/2014/main" id="{94D8B177-3419-BFBB-E90D-F0538A8AC46F}"/>
                </a:ext>
              </a:extLst>
            </p:cNvPr>
            <p:cNvSpPr/>
            <p:nvPr/>
          </p:nvSpPr>
          <p:spPr>
            <a:xfrm>
              <a:off x="4679288" y="2332125"/>
              <a:ext cx="71475" cy="70575"/>
            </a:xfrm>
            <a:custGeom>
              <a:avLst/>
              <a:gdLst/>
              <a:ahLst/>
              <a:cxnLst/>
              <a:rect l="l" t="t" r="r" b="b"/>
              <a:pathLst>
                <a:path w="2859" h="2823" extrusionOk="0">
                  <a:moveTo>
                    <a:pt x="2645" y="1"/>
                  </a:moveTo>
                  <a:cubicBezTo>
                    <a:pt x="2596" y="1"/>
                    <a:pt x="2549" y="19"/>
                    <a:pt x="2513" y="54"/>
                  </a:cubicBezTo>
                  <a:lnTo>
                    <a:pt x="72" y="2483"/>
                  </a:lnTo>
                  <a:cubicBezTo>
                    <a:pt x="1" y="2567"/>
                    <a:pt x="1" y="2686"/>
                    <a:pt x="72" y="2769"/>
                  </a:cubicBezTo>
                  <a:cubicBezTo>
                    <a:pt x="108" y="2805"/>
                    <a:pt x="159" y="2823"/>
                    <a:pt x="209" y="2823"/>
                  </a:cubicBezTo>
                  <a:cubicBezTo>
                    <a:pt x="260" y="2823"/>
                    <a:pt x="310" y="2805"/>
                    <a:pt x="346" y="2769"/>
                  </a:cubicBezTo>
                  <a:lnTo>
                    <a:pt x="2787" y="328"/>
                  </a:lnTo>
                  <a:cubicBezTo>
                    <a:pt x="2858" y="257"/>
                    <a:pt x="2858" y="126"/>
                    <a:pt x="2787" y="54"/>
                  </a:cubicBezTo>
                  <a:cubicBezTo>
                    <a:pt x="2745" y="19"/>
                    <a:pt x="2695" y="1"/>
                    <a:pt x="2645"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528;p22">
              <a:extLst>
                <a:ext uri="{FF2B5EF4-FFF2-40B4-BE49-F238E27FC236}">
                  <a16:creationId xmlns:a16="http://schemas.microsoft.com/office/drawing/2014/main" id="{F2D95AFC-644E-E72E-CF1C-114E58E83723}"/>
                </a:ext>
              </a:extLst>
            </p:cNvPr>
            <p:cNvSpPr/>
            <p:nvPr/>
          </p:nvSpPr>
          <p:spPr>
            <a:xfrm>
              <a:off x="4757588" y="2410700"/>
              <a:ext cx="54775" cy="53550"/>
            </a:xfrm>
            <a:custGeom>
              <a:avLst/>
              <a:gdLst/>
              <a:ahLst/>
              <a:cxnLst/>
              <a:rect l="l" t="t" r="r" b="b"/>
              <a:pathLst>
                <a:path w="2191" h="2142" extrusionOk="0">
                  <a:moveTo>
                    <a:pt x="220" y="1"/>
                  </a:moveTo>
                  <a:cubicBezTo>
                    <a:pt x="170" y="1"/>
                    <a:pt x="119" y="19"/>
                    <a:pt x="83" y="55"/>
                  </a:cubicBezTo>
                  <a:cubicBezTo>
                    <a:pt x="0" y="138"/>
                    <a:pt x="0" y="257"/>
                    <a:pt x="83" y="328"/>
                  </a:cubicBezTo>
                  <a:lnTo>
                    <a:pt x="1834" y="2079"/>
                  </a:lnTo>
                  <a:cubicBezTo>
                    <a:pt x="1875" y="2120"/>
                    <a:pt x="1926" y="2141"/>
                    <a:pt x="1975" y="2141"/>
                  </a:cubicBezTo>
                  <a:cubicBezTo>
                    <a:pt x="2024" y="2141"/>
                    <a:pt x="2072" y="2120"/>
                    <a:pt x="2108" y="2079"/>
                  </a:cubicBezTo>
                  <a:cubicBezTo>
                    <a:pt x="2191" y="2007"/>
                    <a:pt x="2191" y="1876"/>
                    <a:pt x="2108" y="1805"/>
                  </a:cubicBezTo>
                  <a:lnTo>
                    <a:pt x="357" y="55"/>
                  </a:lnTo>
                  <a:cubicBezTo>
                    <a:pt x="322" y="19"/>
                    <a:pt x="271" y="1"/>
                    <a:pt x="220"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0" name="Google Shape;536;p22">
            <a:extLst>
              <a:ext uri="{FF2B5EF4-FFF2-40B4-BE49-F238E27FC236}">
                <a16:creationId xmlns:a16="http://schemas.microsoft.com/office/drawing/2014/main" id="{0AD29DE0-EB86-042F-1483-20F3282042A5}"/>
              </a:ext>
            </a:extLst>
          </p:cNvPr>
          <p:cNvGrpSpPr/>
          <p:nvPr/>
        </p:nvGrpSpPr>
        <p:grpSpPr>
          <a:xfrm>
            <a:off x="8345027" y="2291119"/>
            <a:ext cx="274267" cy="371100"/>
            <a:chOff x="6043163" y="2228100"/>
            <a:chExt cx="205700" cy="278325"/>
          </a:xfrm>
          <a:solidFill>
            <a:schemeClr val="bg1"/>
          </a:solidFill>
        </p:grpSpPr>
        <p:sp>
          <p:nvSpPr>
            <p:cNvPr id="81" name="Google Shape;537;p22">
              <a:extLst>
                <a:ext uri="{FF2B5EF4-FFF2-40B4-BE49-F238E27FC236}">
                  <a16:creationId xmlns:a16="http://schemas.microsoft.com/office/drawing/2014/main" id="{64765E07-5179-69AB-A5A8-300989631A47}"/>
                </a:ext>
              </a:extLst>
            </p:cNvPr>
            <p:cNvSpPr/>
            <p:nvPr/>
          </p:nvSpPr>
          <p:spPr>
            <a:xfrm>
              <a:off x="6099413" y="2277225"/>
              <a:ext cx="87225" cy="87525"/>
            </a:xfrm>
            <a:custGeom>
              <a:avLst/>
              <a:gdLst/>
              <a:ahLst/>
              <a:cxnLst/>
              <a:rect l="l" t="t" r="r" b="b"/>
              <a:pathLst>
                <a:path w="3489" h="3501" extrusionOk="0">
                  <a:moveTo>
                    <a:pt x="1798" y="369"/>
                  </a:moveTo>
                  <a:lnTo>
                    <a:pt x="1798" y="452"/>
                  </a:lnTo>
                  <a:cubicBezTo>
                    <a:pt x="1798" y="536"/>
                    <a:pt x="1858" y="619"/>
                    <a:pt x="1953" y="631"/>
                  </a:cubicBezTo>
                  <a:cubicBezTo>
                    <a:pt x="2108" y="655"/>
                    <a:pt x="2251" y="726"/>
                    <a:pt x="2394" y="810"/>
                  </a:cubicBezTo>
                  <a:cubicBezTo>
                    <a:pt x="2426" y="831"/>
                    <a:pt x="2463" y="843"/>
                    <a:pt x="2499" y="843"/>
                  </a:cubicBezTo>
                  <a:cubicBezTo>
                    <a:pt x="2544" y="843"/>
                    <a:pt x="2587" y="825"/>
                    <a:pt x="2620" y="786"/>
                  </a:cubicBezTo>
                  <a:lnTo>
                    <a:pt x="2679" y="738"/>
                  </a:lnTo>
                  <a:lnTo>
                    <a:pt x="2751" y="810"/>
                  </a:lnTo>
                  <a:lnTo>
                    <a:pt x="2703" y="869"/>
                  </a:lnTo>
                  <a:cubicBezTo>
                    <a:pt x="2644" y="929"/>
                    <a:pt x="2632" y="1036"/>
                    <a:pt x="2679" y="1107"/>
                  </a:cubicBezTo>
                  <a:cubicBezTo>
                    <a:pt x="2775" y="1238"/>
                    <a:pt x="2834" y="1381"/>
                    <a:pt x="2858" y="1536"/>
                  </a:cubicBezTo>
                  <a:cubicBezTo>
                    <a:pt x="2882" y="1631"/>
                    <a:pt x="2953" y="1691"/>
                    <a:pt x="3049" y="1691"/>
                  </a:cubicBezTo>
                  <a:lnTo>
                    <a:pt x="3120" y="1691"/>
                  </a:lnTo>
                  <a:lnTo>
                    <a:pt x="3120" y="1810"/>
                  </a:lnTo>
                  <a:lnTo>
                    <a:pt x="3049" y="1810"/>
                  </a:lnTo>
                  <a:cubicBezTo>
                    <a:pt x="2953" y="1810"/>
                    <a:pt x="2882" y="1869"/>
                    <a:pt x="2858" y="1953"/>
                  </a:cubicBezTo>
                  <a:cubicBezTo>
                    <a:pt x="2834" y="2119"/>
                    <a:pt x="2775" y="2262"/>
                    <a:pt x="2679" y="2393"/>
                  </a:cubicBezTo>
                  <a:cubicBezTo>
                    <a:pt x="2632" y="2465"/>
                    <a:pt x="2644" y="2572"/>
                    <a:pt x="2703" y="2631"/>
                  </a:cubicBezTo>
                  <a:lnTo>
                    <a:pt x="2751" y="2691"/>
                  </a:lnTo>
                  <a:lnTo>
                    <a:pt x="2679" y="2762"/>
                  </a:lnTo>
                  <a:lnTo>
                    <a:pt x="2620" y="2703"/>
                  </a:lnTo>
                  <a:cubicBezTo>
                    <a:pt x="2587" y="2670"/>
                    <a:pt x="2544" y="2652"/>
                    <a:pt x="2499" y="2652"/>
                  </a:cubicBezTo>
                  <a:cubicBezTo>
                    <a:pt x="2463" y="2652"/>
                    <a:pt x="2426" y="2664"/>
                    <a:pt x="2394" y="2691"/>
                  </a:cubicBezTo>
                  <a:cubicBezTo>
                    <a:pt x="2251" y="2774"/>
                    <a:pt x="2108" y="2834"/>
                    <a:pt x="1953" y="2869"/>
                  </a:cubicBezTo>
                  <a:cubicBezTo>
                    <a:pt x="1858" y="2881"/>
                    <a:pt x="1798" y="2965"/>
                    <a:pt x="1798" y="3048"/>
                  </a:cubicBezTo>
                  <a:lnTo>
                    <a:pt x="1798" y="3131"/>
                  </a:lnTo>
                  <a:lnTo>
                    <a:pt x="1691" y="3131"/>
                  </a:lnTo>
                  <a:lnTo>
                    <a:pt x="1691" y="3048"/>
                  </a:lnTo>
                  <a:cubicBezTo>
                    <a:pt x="1691" y="2965"/>
                    <a:pt x="1620" y="2881"/>
                    <a:pt x="1536" y="2869"/>
                  </a:cubicBezTo>
                  <a:cubicBezTo>
                    <a:pt x="1382" y="2834"/>
                    <a:pt x="1227" y="2774"/>
                    <a:pt x="1096" y="2691"/>
                  </a:cubicBezTo>
                  <a:cubicBezTo>
                    <a:pt x="1064" y="2664"/>
                    <a:pt x="1027" y="2652"/>
                    <a:pt x="989" y="2652"/>
                  </a:cubicBezTo>
                  <a:cubicBezTo>
                    <a:pt x="943" y="2652"/>
                    <a:pt x="897" y="2670"/>
                    <a:pt x="858" y="2703"/>
                  </a:cubicBezTo>
                  <a:lnTo>
                    <a:pt x="810" y="2762"/>
                  </a:lnTo>
                  <a:lnTo>
                    <a:pt x="727" y="2691"/>
                  </a:lnTo>
                  <a:lnTo>
                    <a:pt x="786" y="2631"/>
                  </a:lnTo>
                  <a:cubicBezTo>
                    <a:pt x="846" y="2572"/>
                    <a:pt x="858" y="2465"/>
                    <a:pt x="810" y="2393"/>
                  </a:cubicBezTo>
                  <a:cubicBezTo>
                    <a:pt x="715" y="2262"/>
                    <a:pt x="655" y="2119"/>
                    <a:pt x="632" y="1953"/>
                  </a:cubicBezTo>
                  <a:cubicBezTo>
                    <a:pt x="608" y="1869"/>
                    <a:pt x="536" y="1810"/>
                    <a:pt x="441" y="1810"/>
                  </a:cubicBezTo>
                  <a:lnTo>
                    <a:pt x="370" y="1810"/>
                  </a:lnTo>
                  <a:lnTo>
                    <a:pt x="370" y="1691"/>
                  </a:lnTo>
                  <a:lnTo>
                    <a:pt x="441" y="1691"/>
                  </a:lnTo>
                  <a:cubicBezTo>
                    <a:pt x="536" y="1691"/>
                    <a:pt x="608" y="1631"/>
                    <a:pt x="632" y="1536"/>
                  </a:cubicBezTo>
                  <a:cubicBezTo>
                    <a:pt x="655" y="1381"/>
                    <a:pt x="715" y="1238"/>
                    <a:pt x="810" y="1107"/>
                  </a:cubicBezTo>
                  <a:cubicBezTo>
                    <a:pt x="858" y="1036"/>
                    <a:pt x="846" y="929"/>
                    <a:pt x="786" y="869"/>
                  </a:cubicBezTo>
                  <a:lnTo>
                    <a:pt x="727" y="810"/>
                  </a:lnTo>
                  <a:lnTo>
                    <a:pt x="810" y="738"/>
                  </a:lnTo>
                  <a:lnTo>
                    <a:pt x="858" y="786"/>
                  </a:lnTo>
                  <a:cubicBezTo>
                    <a:pt x="897" y="825"/>
                    <a:pt x="944" y="843"/>
                    <a:pt x="989" y="843"/>
                  </a:cubicBezTo>
                  <a:cubicBezTo>
                    <a:pt x="1027" y="843"/>
                    <a:pt x="1064" y="831"/>
                    <a:pt x="1096" y="810"/>
                  </a:cubicBezTo>
                  <a:cubicBezTo>
                    <a:pt x="1227" y="726"/>
                    <a:pt x="1382" y="655"/>
                    <a:pt x="1536" y="631"/>
                  </a:cubicBezTo>
                  <a:cubicBezTo>
                    <a:pt x="1620" y="619"/>
                    <a:pt x="1691" y="536"/>
                    <a:pt x="1691" y="452"/>
                  </a:cubicBezTo>
                  <a:lnTo>
                    <a:pt x="1691" y="369"/>
                  </a:lnTo>
                  <a:close/>
                  <a:moveTo>
                    <a:pt x="1501" y="0"/>
                  </a:moveTo>
                  <a:cubicBezTo>
                    <a:pt x="1405" y="0"/>
                    <a:pt x="1322" y="83"/>
                    <a:pt x="1322" y="191"/>
                  </a:cubicBezTo>
                  <a:lnTo>
                    <a:pt x="1322" y="298"/>
                  </a:lnTo>
                  <a:cubicBezTo>
                    <a:pt x="1215" y="333"/>
                    <a:pt x="1120" y="369"/>
                    <a:pt x="1024" y="429"/>
                  </a:cubicBezTo>
                  <a:lnTo>
                    <a:pt x="941" y="345"/>
                  </a:lnTo>
                  <a:cubicBezTo>
                    <a:pt x="905" y="310"/>
                    <a:pt x="858" y="292"/>
                    <a:pt x="810" y="292"/>
                  </a:cubicBezTo>
                  <a:cubicBezTo>
                    <a:pt x="763" y="292"/>
                    <a:pt x="715" y="310"/>
                    <a:pt x="679" y="345"/>
                  </a:cubicBezTo>
                  <a:lnTo>
                    <a:pt x="334" y="679"/>
                  </a:lnTo>
                  <a:cubicBezTo>
                    <a:pt x="262" y="750"/>
                    <a:pt x="262" y="869"/>
                    <a:pt x="334" y="941"/>
                  </a:cubicBezTo>
                  <a:lnTo>
                    <a:pt x="417" y="1024"/>
                  </a:lnTo>
                  <a:cubicBezTo>
                    <a:pt x="370" y="1119"/>
                    <a:pt x="322" y="1214"/>
                    <a:pt x="298" y="1322"/>
                  </a:cubicBezTo>
                  <a:lnTo>
                    <a:pt x="179" y="1322"/>
                  </a:lnTo>
                  <a:cubicBezTo>
                    <a:pt x="84" y="1322"/>
                    <a:pt x="1" y="1405"/>
                    <a:pt x="1" y="1512"/>
                  </a:cubicBezTo>
                  <a:lnTo>
                    <a:pt x="1" y="1988"/>
                  </a:lnTo>
                  <a:cubicBezTo>
                    <a:pt x="1" y="2096"/>
                    <a:pt x="84" y="2179"/>
                    <a:pt x="179" y="2179"/>
                  </a:cubicBezTo>
                  <a:lnTo>
                    <a:pt x="298" y="2179"/>
                  </a:lnTo>
                  <a:cubicBezTo>
                    <a:pt x="322" y="2274"/>
                    <a:pt x="370" y="2381"/>
                    <a:pt x="417" y="2477"/>
                  </a:cubicBezTo>
                  <a:lnTo>
                    <a:pt x="334" y="2548"/>
                  </a:lnTo>
                  <a:cubicBezTo>
                    <a:pt x="262" y="2631"/>
                    <a:pt x="262" y="2738"/>
                    <a:pt x="334" y="2822"/>
                  </a:cubicBezTo>
                  <a:lnTo>
                    <a:pt x="679" y="3155"/>
                  </a:lnTo>
                  <a:cubicBezTo>
                    <a:pt x="715" y="3191"/>
                    <a:pt x="763" y="3209"/>
                    <a:pt x="810" y="3209"/>
                  </a:cubicBezTo>
                  <a:cubicBezTo>
                    <a:pt x="858" y="3209"/>
                    <a:pt x="905" y="3191"/>
                    <a:pt x="941" y="3155"/>
                  </a:cubicBezTo>
                  <a:lnTo>
                    <a:pt x="1024" y="3072"/>
                  </a:lnTo>
                  <a:cubicBezTo>
                    <a:pt x="1120" y="3119"/>
                    <a:pt x="1215" y="3167"/>
                    <a:pt x="1322" y="3191"/>
                  </a:cubicBezTo>
                  <a:lnTo>
                    <a:pt x="1322" y="3310"/>
                  </a:lnTo>
                  <a:cubicBezTo>
                    <a:pt x="1322" y="3417"/>
                    <a:pt x="1405" y="3500"/>
                    <a:pt x="1501" y="3500"/>
                  </a:cubicBezTo>
                  <a:lnTo>
                    <a:pt x="1989" y="3500"/>
                  </a:lnTo>
                  <a:cubicBezTo>
                    <a:pt x="2084" y="3500"/>
                    <a:pt x="2167" y="3417"/>
                    <a:pt x="2167" y="3310"/>
                  </a:cubicBezTo>
                  <a:lnTo>
                    <a:pt x="2167" y="3191"/>
                  </a:lnTo>
                  <a:cubicBezTo>
                    <a:pt x="2275" y="3167"/>
                    <a:pt x="2370" y="3119"/>
                    <a:pt x="2465" y="3072"/>
                  </a:cubicBezTo>
                  <a:lnTo>
                    <a:pt x="2548" y="3155"/>
                  </a:lnTo>
                  <a:cubicBezTo>
                    <a:pt x="2584" y="3191"/>
                    <a:pt x="2632" y="3209"/>
                    <a:pt x="2679" y="3209"/>
                  </a:cubicBezTo>
                  <a:cubicBezTo>
                    <a:pt x="2727" y="3209"/>
                    <a:pt x="2775" y="3191"/>
                    <a:pt x="2810" y="3155"/>
                  </a:cubicBezTo>
                  <a:lnTo>
                    <a:pt x="3156" y="2822"/>
                  </a:lnTo>
                  <a:cubicBezTo>
                    <a:pt x="3227" y="2738"/>
                    <a:pt x="3227" y="2631"/>
                    <a:pt x="3156" y="2548"/>
                  </a:cubicBezTo>
                  <a:lnTo>
                    <a:pt x="3072" y="2477"/>
                  </a:lnTo>
                  <a:cubicBezTo>
                    <a:pt x="3120" y="2381"/>
                    <a:pt x="3156" y="2274"/>
                    <a:pt x="3191" y="2179"/>
                  </a:cubicBezTo>
                  <a:lnTo>
                    <a:pt x="3310" y="2179"/>
                  </a:lnTo>
                  <a:cubicBezTo>
                    <a:pt x="3406" y="2179"/>
                    <a:pt x="3489" y="2096"/>
                    <a:pt x="3489" y="1988"/>
                  </a:cubicBezTo>
                  <a:lnTo>
                    <a:pt x="3489" y="1512"/>
                  </a:lnTo>
                  <a:cubicBezTo>
                    <a:pt x="3489" y="1405"/>
                    <a:pt x="3406" y="1322"/>
                    <a:pt x="3310" y="1322"/>
                  </a:cubicBezTo>
                  <a:lnTo>
                    <a:pt x="3191" y="1322"/>
                  </a:lnTo>
                  <a:cubicBezTo>
                    <a:pt x="3156" y="1214"/>
                    <a:pt x="3120" y="1119"/>
                    <a:pt x="3072" y="1024"/>
                  </a:cubicBezTo>
                  <a:lnTo>
                    <a:pt x="3156" y="941"/>
                  </a:lnTo>
                  <a:cubicBezTo>
                    <a:pt x="3227" y="869"/>
                    <a:pt x="3227" y="750"/>
                    <a:pt x="3156" y="679"/>
                  </a:cubicBezTo>
                  <a:lnTo>
                    <a:pt x="2810" y="345"/>
                  </a:lnTo>
                  <a:cubicBezTo>
                    <a:pt x="2775" y="310"/>
                    <a:pt x="2727" y="292"/>
                    <a:pt x="2679" y="292"/>
                  </a:cubicBezTo>
                  <a:cubicBezTo>
                    <a:pt x="2632" y="292"/>
                    <a:pt x="2584" y="310"/>
                    <a:pt x="2548" y="345"/>
                  </a:cubicBezTo>
                  <a:lnTo>
                    <a:pt x="2465" y="429"/>
                  </a:lnTo>
                  <a:cubicBezTo>
                    <a:pt x="2370" y="369"/>
                    <a:pt x="2275" y="333"/>
                    <a:pt x="2167" y="298"/>
                  </a:cubicBezTo>
                  <a:lnTo>
                    <a:pt x="2167" y="191"/>
                  </a:lnTo>
                  <a:cubicBezTo>
                    <a:pt x="2167" y="83"/>
                    <a:pt x="2084" y="0"/>
                    <a:pt x="1989"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538;p22">
              <a:extLst>
                <a:ext uri="{FF2B5EF4-FFF2-40B4-BE49-F238E27FC236}">
                  <a16:creationId xmlns:a16="http://schemas.microsoft.com/office/drawing/2014/main" id="{1A187CE5-8BA3-B5D2-88FF-2F38AB898ABC}"/>
                </a:ext>
              </a:extLst>
            </p:cNvPr>
            <p:cNvSpPr/>
            <p:nvPr/>
          </p:nvSpPr>
          <p:spPr>
            <a:xfrm>
              <a:off x="6120238" y="2298350"/>
              <a:ext cx="45575" cy="45275"/>
            </a:xfrm>
            <a:custGeom>
              <a:avLst/>
              <a:gdLst/>
              <a:ahLst/>
              <a:cxnLst/>
              <a:rect l="l" t="t" r="r" b="b"/>
              <a:pathLst>
                <a:path w="1823" h="1811" extrusionOk="0">
                  <a:moveTo>
                    <a:pt x="906" y="369"/>
                  </a:moveTo>
                  <a:cubicBezTo>
                    <a:pt x="1203" y="369"/>
                    <a:pt x="1442" y="608"/>
                    <a:pt x="1442" y="905"/>
                  </a:cubicBezTo>
                  <a:cubicBezTo>
                    <a:pt x="1442" y="1203"/>
                    <a:pt x="1203" y="1441"/>
                    <a:pt x="906" y="1441"/>
                  </a:cubicBezTo>
                  <a:cubicBezTo>
                    <a:pt x="620" y="1441"/>
                    <a:pt x="370" y="1203"/>
                    <a:pt x="370" y="905"/>
                  </a:cubicBezTo>
                  <a:cubicBezTo>
                    <a:pt x="370" y="608"/>
                    <a:pt x="620" y="369"/>
                    <a:pt x="906" y="369"/>
                  </a:cubicBezTo>
                  <a:close/>
                  <a:moveTo>
                    <a:pt x="906" y="0"/>
                  </a:moveTo>
                  <a:cubicBezTo>
                    <a:pt x="406" y="0"/>
                    <a:pt x="1" y="405"/>
                    <a:pt x="1" y="905"/>
                  </a:cubicBezTo>
                  <a:cubicBezTo>
                    <a:pt x="1" y="1405"/>
                    <a:pt x="406" y="1810"/>
                    <a:pt x="906" y="1810"/>
                  </a:cubicBezTo>
                  <a:cubicBezTo>
                    <a:pt x="1406" y="1810"/>
                    <a:pt x="1823" y="1405"/>
                    <a:pt x="1823" y="905"/>
                  </a:cubicBezTo>
                  <a:cubicBezTo>
                    <a:pt x="1823" y="405"/>
                    <a:pt x="1406"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539;p22">
              <a:extLst>
                <a:ext uri="{FF2B5EF4-FFF2-40B4-BE49-F238E27FC236}">
                  <a16:creationId xmlns:a16="http://schemas.microsoft.com/office/drawing/2014/main" id="{F1D45B9E-8D86-AF4D-DA4C-A898DD3AFAC2}"/>
                </a:ext>
              </a:extLst>
            </p:cNvPr>
            <p:cNvSpPr/>
            <p:nvPr/>
          </p:nvSpPr>
          <p:spPr>
            <a:xfrm>
              <a:off x="6063688" y="2253700"/>
              <a:ext cx="145000" cy="71750"/>
            </a:xfrm>
            <a:custGeom>
              <a:avLst/>
              <a:gdLst/>
              <a:ahLst/>
              <a:cxnLst/>
              <a:rect l="l" t="t" r="r" b="b"/>
              <a:pathLst>
                <a:path w="5800" h="2870" extrusionOk="0">
                  <a:moveTo>
                    <a:pt x="3168" y="0"/>
                  </a:moveTo>
                  <a:cubicBezTo>
                    <a:pt x="1846" y="0"/>
                    <a:pt x="727" y="965"/>
                    <a:pt x="513" y="2275"/>
                  </a:cubicBezTo>
                  <a:lnTo>
                    <a:pt x="334" y="2084"/>
                  </a:lnTo>
                  <a:cubicBezTo>
                    <a:pt x="300" y="2056"/>
                    <a:pt x="255" y="2041"/>
                    <a:pt x="210" y="2041"/>
                  </a:cubicBezTo>
                  <a:cubicBezTo>
                    <a:pt x="160" y="2041"/>
                    <a:pt x="110" y="2059"/>
                    <a:pt x="72" y="2096"/>
                  </a:cubicBezTo>
                  <a:cubicBezTo>
                    <a:pt x="1" y="2167"/>
                    <a:pt x="1" y="2286"/>
                    <a:pt x="72" y="2358"/>
                  </a:cubicBezTo>
                  <a:lnTo>
                    <a:pt x="537" y="2822"/>
                  </a:lnTo>
                  <a:lnTo>
                    <a:pt x="548" y="2822"/>
                  </a:lnTo>
                  <a:cubicBezTo>
                    <a:pt x="560" y="2834"/>
                    <a:pt x="572" y="2846"/>
                    <a:pt x="596" y="2858"/>
                  </a:cubicBezTo>
                  <a:lnTo>
                    <a:pt x="608" y="2858"/>
                  </a:lnTo>
                  <a:cubicBezTo>
                    <a:pt x="632" y="2870"/>
                    <a:pt x="656" y="2870"/>
                    <a:pt x="668" y="2870"/>
                  </a:cubicBezTo>
                  <a:cubicBezTo>
                    <a:pt x="691" y="2870"/>
                    <a:pt x="715" y="2870"/>
                    <a:pt x="739" y="2858"/>
                  </a:cubicBezTo>
                  <a:lnTo>
                    <a:pt x="763" y="2858"/>
                  </a:lnTo>
                  <a:cubicBezTo>
                    <a:pt x="763" y="2846"/>
                    <a:pt x="775" y="2846"/>
                    <a:pt x="775" y="2846"/>
                  </a:cubicBezTo>
                  <a:lnTo>
                    <a:pt x="1239" y="2536"/>
                  </a:lnTo>
                  <a:cubicBezTo>
                    <a:pt x="1334" y="2477"/>
                    <a:pt x="1358" y="2370"/>
                    <a:pt x="1310" y="2275"/>
                  </a:cubicBezTo>
                  <a:cubicBezTo>
                    <a:pt x="1271" y="2220"/>
                    <a:pt x="1211" y="2185"/>
                    <a:pt x="1148" y="2185"/>
                  </a:cubicBezTo>
                  <a:cubicBezTo>
                    <a:pt x="1115" y="2185"/>
                    <a:pt x="1081" y="2195"/>
                    <a:pt x="1049" y="2215"/>
                  </a:cubicBezTo>
                  <a:cubicBezTo>
                    <a:pt x="1049" y="2215"/>
                    <a:pt x="1049" y="2215"/>
                    <a:pt x="1037" y="2227"/>
                  </a:cubicBezTo>
                  <a:lnTo>
                    <a:pt x="894" y="2322"/>
                  </a:lnTo>
                  <a:cubicBezTo>
                    <a:pt x="1072" y="1203"/>
                    <a:pt x="2037" y="381"/>
                    <a:pt x="3168" y="370"/>
                  </a:cubicBezTo>
                  <a:cubicBezTo>
                    <a:pt x="4275" y="370"/>
                    <a:pt x="5049" y="941"/>
                    <a:pt x="5406" y="2001"/>
                  </a:cubicBezTo>
                  <a:cubicBezTo>
                    <a:pt x="5434" y="2084"/>
                    <a:pt x="5505" y="2131"/>
                    <a:pt x="5580" y="2131"/>
                  </a:cubicBezTo>
                  <a:cubicBezTo>
                    <a:pt x="5602" y="2131"/>
                    <a:pt x="5623" y="2128"/>
                    <a:pt x="5644" y="2120"/>
                  </a:cubicBezTo>
                  <a:cubicBezTo>
                    <a:pt x="5740" y="2096"/>
                    <a:pt x="5799" y="1989"/>
                    <a:pt x="5763" y="1894"/>
                  </a:cubicBezTo>
                  <a:cubicBezTo>
                    <a:pt x="5359" y="679"/>
                    <a:pt x="4442" y="0"/>
                    <a:pt x="3168" y="0"/>
                  </a:cubicBezTo>
                  <a:close/>
                </a:path>
              </a:pathLst>
            </a:custGeom>
            <a:grpFill/>
            <a:ln>
              <a:noFill/>
            </a:ln>
          </p:spPr>
          <p:txBody>
            <a:bodyPr spcFirstLastPara="1" wrap="square" lIns="121900" tIns="121900" rIns="121900" bIns="121900" anchor="ctr" anchorCtr="0">
              <a:noAutofit/>
            </a:bodyPr>
            <a:lstStyle/>
            <a:p>
              <a:endParaRPr sz="2400"/>
            </a:p>
          </p:txBody>
        </p:sp>
        <p:sp>
          <p:nvSpPr>
            <p:cNvPr id="84" name="Google Shape;540;p22">
              <a:extLst>
                <a:ext uri="{FF2B5EF4-FFF2-40B4-BE49-F238E27FC236}">
                  <a16:creationId xmlns:a16="http://schemas.microsoft.com/office/drawing/2014/main" id="{DEE8E9A4-8FA3-575B-907F-2CAA41DE21B9}"/>
                </a:ext>
              </a:extLst>
            </p:cNvPr>
            <p:cNvSpPr/>
            <p:nvPr/>
          </p:nvSpPr>
          <p:spPr>
            <a:xfrm>
              <a:off x="6077388" y="2316200"/>
              <a:ext cx="144975" cy="72075"/>
            </a:xfrm>
            <a:custGeom>
              <a:avLst/>
              <a:gdLst/>
              <a:ahLst/>
              <a:cxnLst/>
              <a:rect l="l" t="t" r="r" b="b"/>
              <a:pathLst>
                <a:path w="5799" h="2883" extrusionOk="0">
                  <a:moveTo>
                    <a:pt x="5096" y="1"/>
                  </a:moveTo>
                  <a:cubicBezTo>
                    <a:pt x="5096" y="1"/>
                    <a:pt x="5096" y="13"/>
                    <a:pt x="5096" y="13"/>
                  </a:cubicBezTo>
                  <a:lnTo>
                    <a:pt x="5084" y="13"/>
                  </a:lnTo>
                  <a:cubicBezTo>
                    <a:pt x="5061" y="13"/>
                    <a:pt x="5049" y="25"/>
                    <a:pt x="5037" y="36"/>
                  </a:cubicBezTo>
                  <a:lnTo>
                    <a:pt x="5025" y="36"/>
                  </a:lnTo>
                  <a:lnTo>
                    <a:pt x="4549" y="346"/>
                  </a:lnTo>
                  <a:cubicBezTo>
                    <a:pt x="4465" y="406"/>
                    <a:pt x="4441" y="513"/>
                    <a:pt x="4489" y="608"/>
                  </a:cubicBezTo>
                  <a:cubicBezTo>
                    <a:pt x="4528" y="663"/>
                    <a:pt x="4588" y="692"/>
                    <a:pt x="4651" y="692"/>
                  </a:cubicBezTo>
                  <a:cubicBezTo>
                    <a:pt x="4684" y="692"/>
                    <a:pt x="4718" y="684"/>
                    <a:pt x="4751" y="667"/>
                  </a:cubicBezTo>
                  <a:cubicBezTo>
                    <a:pt x="4751" y="667"/>
                    <a:pt x="4751" y="656"/>
                    <a:pt x="4763" y="656"/>
                  </a:cubicBezTo>
                  <a:lnTo>
                    <a:pt x="4906" y="560"/>
                  </a:lnTo>
                  <a:lnTo>
                    <a:pt x="4906" y="560"/>
                  </a:lnTo>
                  <a:cubicBezTo>
                    <a:pt x="4727" y="1680"/>
                    <a:pt x="3763" y="2501"/>
                    <a:pt x="2620" y="2501"/>
                  </a:cubicBezTo>
                  <a:cubicBezTo>
                    <a:pt x="1382" y="2501"/>
                    <a:pt x="715" y="2025"/>
                    <a:pt x="393" y="882"/>
                  </a:cubicBezTo>
                  <a:cubicBezTo>
                    <a:pt x="374" y="804"/>
                    <a:pt x="298" y="741"/>
                    <a:pt x="219" y="741"/>
                  </a:cubicBezTo>
                  <a:cubicBezTo>
                    <a:pt x="202" y="741"/>
                    <a:pt x="184" y="744"/>
                    <a:pt x="167" y="751"/>
                  </a:cubicBezTo>
                  <a:cubicBezTo>
                    <a:pt x="60" y="775"/>
                    <a:pt x="0" y="870"/>
                    <a:pt x="24" y="965"/>
                  </a:cubicBezTo>
                  <a:cubicBezTo>
                    <a:pt x="36" y="977"/>
                    <a:pt x="36" y="977"/>
                    <a:pt x="36" y="989"/>
                  </a:cubicBezTo>
                  <a:cubicBezTo>
                    <a:pt x="405" y="2275"/>
                    <a:pt x="1227" y="2882"/>
                    <a:pt x="2620" y="2882"/>
                  </a:cubicBezTo>
                  <a:cubicBezTo>
                    <a:pt x="3941" y="2870"/>
                    <a:pt x="5073" y="1918"/>
                    <a:pt x="5275" y="608"/>
                  </a:cubicBezTo>
                  <a:lnTo>
                    <a:pt x="5465" y="787"/>
                  </a:lnTo>
                  <a:cubicBezTo>
                    <a:pt x="5504" y="825"/>
                    <a:pt x="5557" y="846"/>
                    <a:pt x="5608" y="846"/>
                  </a:cubicBezTo>
                  <a:cubicBezTo>
                    <a:pt x="5652" y="846"/>
                    <a:pt x="5695" y="831"/>
                    <a:pt x="5727" y="798"/>
                  </a:cubicBezTo>
                  <a:cubicBezTo>
                    <a:pt x="5799" y="727"/>
                    <a:pt x="5799" y="608"/>
                    <a:pt x="5727" y="537"/>
                  </a:cubicBezTo>
                  <a:cubicBezTo>
                    <a:pt x="5727" y="537"/>
                    <a:pt x="5727" y="525"/>
                    <a:pt x="5727" y="525"/>
                  </a:cubicBezTo>
                  <a:lnTo>
                    <a:pt x="5251" y="60"/>
                  </a:lnTo>
                  <a:cubicBezTo>
                    <a:pt x="5251" y="48"/>
                    <a:pt x="5239" y="48"/>
                    <a:pt x="5239" y="48"/>
                  </a:cubicBezTo>
                  <a:cubicBezTo>
                    <a:pt x="5227" y="36"/>
                    <a:pt x="5227" y="36"/>
                    <a:pt x="5215" y="25"/>
                  </a:cubicBezTo>
                  <a:cubicBezTo>
                    <a:pt x="5203" y="25"/>
                    <a:pt x="5192" y="13"/>
                    <a:pt x="5180" y="13"/>
                  </a:cubicBezTo>
                  <a:lnTo>
                    <a:pt x="5156" y="13"/>
                  </a:lnTo>
                  <a:cubicBezTo>
                    <a:pt x="5144" y="13"/>
                    <a:pt x="5144" y="1"/>
                    <a:pt x="5144" y="1"/>
                  </a:cubicBezTo>
                  <a:close/>
                </a:path>
              </a:pathLst>
            </a:custGeom>
            <a:grpFill/>
            <a:ln>
              <a:noFill/>
            </a:ln>
          </p:spPr>
          <p:txBody>
            <a:bodyPr spcFirstLastPara="1" wrap="square" lIns="121900" tIns="121900" rIns="121900" bIns="121900" anchor="ctr" anchorCtr="0">
              <a:noAutofit/>
            </a:bodyPr>
            <a:lstStyle/>
            <a:p>
              <a:endParaRPr sz="2400"/>
            </a:p>
          </p:txBody>
        </p:sp>
        <p:sp>
          <p:nvSpPr>
            <p:cNvPr id="85" name="Google Shape;541;p22">
              <a:extLst>
                <a:ext uri="{FF2B5EF4-FFF2-40B4-BE49-F238E27FC236}">
                  <a16:creationId xmlns:a16="http://schemas.microsoft.com/office/drawing/2014/main" id="{0FC43646-33C3-6A81-87DD-525530299D67}"/>
                </a:ext>
              </a:extLst>
            </p:cNvPr>
            <p:cNvSpPr/>
            <p:nvPr/>
          </p:nvSpPr>
          <p:spPr>
            <a:xfrm>
              <a:off x="6043163" y="2228100"/>
              <a:ext cx="205700" cy="278325"/>
            </a:xfrm>
            <a:custGeom>
              <a:avLst/>
              <a:gdLst/>
              <a:ahLst/>
              <a:cxnLst/>
              <a:rect l="l" t="t" r="r" b="b"/>
              <a:pathLst>
                <a:path w="8228" h="11133" extrusionOk="0">
                  <a:moveTo>
                    <a:pt x="3946" y="369"/>
                  </a:moveTo>
                  <a:cubicBezTo>
                    <a:pt x="3960" y="369"/>
                    <a:pt x="3974" y="369"/>
                    <a:pt x="3989" y="370"/>
                  </a:cubicBezTo>
                  <a:cubicBezTo>
                    <a:pt x="6037" y="370"/>
                    <a:pt x="7704" y="1905"/>
                    <a:pt x="7704" y="3775"/>
                  </a:cubicBezTo>
                  <a:cubicBezTo>
                    <a:pt x="7704" y="3787"/>
                    <a:pt x="7704" y="3787"/>
                    <a:pt x="7704" y="3799"/>
                  </a:cubicBezTo>
                  <a:lnTo>
                    <a:pt x="7846" y="5180"/>
                  </a:lnTo>
                  <a:cubicBezTo>
                    <a:pt x="7858" y="5287"/>
                    <a:pt x="7787" y="5370"/>
                    <a:pt x="7680" y="5382"/>
                  </a:cubicBezTo>
                  <a:lnTo>
                    <a:pt x="7144" y="5382"/>
                  </a:lnTo>
                  <a:cubicBezTo>
                    <a:pt x="7049" y="5382"/>
                    <a:pt x="6965" y="5454"/>
                    <a:pt x="6965" y="5561"/>
                  </a:cubicBezTo>
                  <a:lnTo>
                    <a:pt x="6799" y="7990"/>
                  </a:lnTo>
                  <a:cubicBezTo>
                    <a:pt x="6799" y="8097"/>
                    <a:pt x="6715" y="8168"/>
                    <a:pt x="6620" y="8168"/>
                  </a:cubicBezTo>
                  <a:lnTo>
                    <a:pt x="4739" y="8168"/>
                  </a:lnTo>
                  <a:cubicBezTo>
                    <a:pt x="4632" y="8168"/>
                    <a:pt x="4548" y="8252"/>
                    <a:pt x="4548" y="8359"/>
                  </a:cubicBezTo>
                  <a:lnTo>
                    <a:pt x="4548" y="10764"/>
                  </a:lnTo>
                  <a:lnTo>
                    <a:pt x="1024" y="10764"/>
                  </a:lnTo>
                  <a:lnTo>
                    <a:pt x="1024" y="9930"/>
                  </a:lnTo>
                  <a:cubicBezTo>
                    <a:pt x="1024" y="8871"/>
                    <a:pt x="953" y="7823"/>
                    <a:pt x="822" y="6775"/>
                  </a:cubicBezTo>
                  <a:lnTo>
                    <a:pt x="453" y="3822"/>
                  </a:lnTo>
                  <a:cubicBezTo>
                    <a:pt x="381" y="2977"/>
                    <a:pt x="667" y="2144"/>
                    <a:pt x="1250" y="1525"/>
                  </a:cubicBezTo>
                  <a:cubicBezTo>
                    <a:pt x="1955" y="785"/>
                    <a:pt x="2926" y="369"/>
                    <a:pt x="3946" y="369"/>
                  </a:cubicBezTo>
                  <a:close/>
                  <a:moveTo>
                    <a:pt x="3946" y="0"/>
                  </a:moveTo>
                  <a:cubicBezTo>
                    <a:pt x="2830" y="0"/>
                    <a:pt x="1753" y="463"/>
                    <a:pt x="977" y="1274"/>
                  </a:cubicBezTo>
                  <a:cubicBezTo>
                    <a:pt x="322" y="1965"/>
                    <a:pt x="0" y="2906"/>
                    <a:pt x="84" y="3858"/>
                  </a:cubicBezTo>
                  <a:lnTo>
                    <a:pt x="453" y="6811"/>
                  </a:lnTo>
                  <a:cubicBezTo>
                    <a:pt x="584" y="7847"/>
                    <a:pt x="655" y="8883"/>
                    <a:pt x="655" y="9930"/>
                  </a:cubicBezTo>
                  <a:lnTo>
                    <a:pt x="655" y="10954"/>
                  </a:lnTo>
                  <a:cubicBezTo>
                    <a:pt x="655" y="11061"/>
                    <a:pt x="738" y="11133"/>
                    <a:pt x="834" y="11133"/>
                  </a:cubicBezTo>
                  <a:lnTo>
                    <a:pt x="4739" y="11133"/>
                  </a:lnTo>
                  <a:cubicBezTo>
                    <a:pt x="4834" y="11133"/>
                    <a:pt x="4918" y="11061"/>
                    <a:pt x="4918" y="10954"/>
                  </a:cubicBezTo>
                  <a:lnTo>
                    <a:pt x="4918" y="8537"/>
                  </a:lnTo>
                  <a:lnTo>
                    <a:pt x="6620" y="8537"/>
                  </a:lnTo>
                  <a:cubicBezTo>
                    <a:pt x="6906" y="8537"/>
                    <a:pt x="7156" y="8311"/>
                    <a:pt x="7168" y="8025"/>
                  </a:cubicBezTo>
                  <a:lnTo>
                    <a:pt x="7323" y="5751"/>
                  </a:lnTo>
                  <a:lnTo>
                    <a:pt x="7668" y="5751"/>
                  </a:lnTo>
                  <a:cubicBezTo>
                    <a:pt x="7977" y="5751"/>
                    <a:pt x="8227" y="5501"/>
                    <a:pt x="8227" y="5204"/>
                  </a:cubicBezTo>
                  <a:cubicBezTo>
                    <a:pt x="8227" y="5180"/>
                    <a:pt x="8227" y="5156"/>
                    <a:pt x="8216" y="5144"/>
                  </a:cubicBezTo>
                  <a:lnTo>
                    <a:pt x="8073" y="3763"/>
                  </a:lnTo>
                  <a:cubicBezTo>
                    <a:pt x="8073" y="1691"/>
                    <a:pt x="6239" y="1"/>
                    <a:pt x="3989" y="1"/>
                  </a:cubicBezTo>
                  <a:cubicBezTo>
                    <a:pt x="3975" y="0"/>
                    <a:pt x="3960" y="0"/>
                    <a:pt x="3946"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6" name="Google Shape;549;p22">
            <a:extLst>
              <a:ext uri="{FF2B5EF4-FFF2-40B4-BE49-F238E27FC236}">
                <a16:creationId xmlns:a16="http://schemas.microsoft.com/office/drawing/2014/main" id="{6D817B26-130F-C288-0295-B3E31556C62C}"/>
              </a:ext>
            </a:extLst>
          </p:cNvPr>
          <p:cNvGrpSpPr/>
          <p:nvPr/>
        </p:nvGrpSpPr>
        <p:grpSpPr>
          <a:xfrm>
            <a:off x="9728254" y="1631918"/>
            <a:ext cx="425500" cy="427066"/>
            <a:chOff x="7396888" y="2207275"/>
            <a:chExt cx="319125" cy="320300"/>
          </a:xfrm>
          <a:solidFill>
            <a:schemeClr val="bg1"/>
          </a:solidFill>
        </p:grpSpPr>
        <p:sp>
          <p:nvSpPr>
            <p:cNvPr id="87" name="Google Shape;550;p22">
              <a:extLst>
                <a:ext uri="{FF2B5EF4-FFF2-40B4-BE49-F238E27FC236}">
                  <a16:creationId xmlns:a16="http://schemas.microsoft.com/office/drawing/2014/main" id="{89710A3B-8B2C-267E-6EE6-7B9DE1A45DEE}"/>
                </a:ext>
              </a:extLst>
            </p:cNvPr>
            <p:cNvSpPr/>
            <p:nvPr/>
          </p:nvSpPr>
          <p:spPr>
            <a:xfrm>
              <a:off x="7549588" y="2207275"/>
              <a:ext cx="12525" cy="40800"/>
            </a:xfrm>
            <a:custGeom>
              <a:avLst/>
              <a:gdLst/>
              <a:ahLst/>
              <a:cxnLst/>
              <a:rect l="l" t="t" r="r" b="b"/>
              <a:pathLst>
                <a:path w="501" h="1632" extrusionOk="0">
                  <a:moveTo>
                    <a:pt x="251" y="0"/>
                  </a:moveTo>
                  <a:cubicBezTo>
                    <a:pt x="108" y="0"/>
                    <a:pt x="1" y="119"/>
                    <a:pt x="1" y="250"/>
                  </a:cubicBezTo>
                  <a:lnTo>
                    <a:pt x="1" y="1381"/>
                  </a:lnTo>
                  <a:cubicBezTo>
                    <a:pt x="1" y="1512"/>
                    <a:pt x="108" y="1631"/>
                    <a:pt x="251" y="1631"/>
                  </a:cubicBezTo>
                  <a:cubicBezTo>
                    <a:pt x="382" y="1631"/>
                    <a:pt x="501" y="1512"/>
                    <a:pt x="501" y="1381"/>
                  </a:cubicBezTo>
                  <a:lnTo>
                    <a:pt x="501" y="250"/>
                  </a:lnTo>
                  <a:cubicBezTo>
                    <a:pt x="501" y="119"/>
                    <a:pt x="382" y="0"/>
                    <a:pt x="251" y="0"/>
                  </a:cubicBezTo>
                  <a:close/>
                </a:path>
              </a:pathLst>
            </a:custGeom>
            <a:grpFill/>
            <a:ln>
              <a:noFill/>
            </a:ln>
          </p:spPr>
          <p:txBody>
            <a:bodyPr spcFirstLastPara="1" wrap="square" lIns="121900" tIns="121900" rIns="121900" bIns="121900" anchor="ctr" anchorCtr="0">
              <a:noAutofit/>
            </a:bodyPr>
            <a:lstStyle/>
            <a:p>
              <a:endParaRPr sz="2400"/>
            </a:p>
          </p:txBody>
        </p:sp>
        <p:sp>
          <p:nvSpPr>
            <p:cNvPr id="88" name="Google Shape;551;p22">
              <a:extLst>
                <a:ext uri="{FF2B5EF4-FFF2-40B4-BE49-F238E27FC236}">
                  <a16:creationId xmlns:a16="http://schemas.microsoft.com/office/drawing/2014/main" id="{CCDC457F-CB8C-3546-8CC7-3F89F23AD169}"/>
                </a:ext>
              </a:extLst>
            </p:cNvPr>
            <p:cNvSpPr/>
            <p:nvPr/>
          </p:nvSpPr>
          <p:spPr>
            <a:xfrm>
              <a:off x="7396888" y="2258675"/>
              <a:ext cx="319125" cy="268900"/>
            </a:xfrm>
            <a:custGeom>
              <a:avLst/>
              <a:gdLst/>
              <a:ahLst/>
              <a:cxnLst/>
              <a:rect l="l" t="t" r="r" b="b"/>
              <a:pathLst>
                <a:path w="12765" h="10756" extrusionOk="0">
                  <a:moveTo>
                    <a:pt x="5572" y="502"/>
                  </a:moveTo>
                  <a:cubicBezTo>
                    <a:pt x="5623" y="502"/>
                    <a:pt x="5702" y="506"/>
                    <a:pt x="5823" y="528"/>
                  </a:cubicBezTo>
                  <a:lnTo>
                    <a:pt x="6918" y="742"/>
                  </a:lnTo>
                  <a:lnTo>
                    <a:pt x="6264" y="1397"/>
                  </a:lnTo>
                  <a:cubicBezTo>
                    <a:pt x="6168" y="1337"/>
                    <a:pt x="6025" y="1254"/>
                    <a:pt x="5871" y="1111"/>
                  </a:cubicBezTo>
                  <a:cubicBezTo>
                    <a:pt x="5668" y="909"/>
                    <a:pt x="5513" y="682"/>
                    <a:pt x="5502" y="540"/>
                  </a:cubicBezTo>
                  <a:cubicBezTo>
                    <a:pt x="5502" y="528"/>
                    <a:pt x="5502" y="516"/>
                    <a:pt x="5502" y="504"/>
                  </a:cubicBezTo>
                  <a:cubicBezTo>
                    <a:pt x="5516" y="504"/>
                    <a:pt x="5538" y="502"/>
                    <a:pt x="5572" y="502"/>
                  </a:cubicBezTo>
                  <a:close/>
                  <a:moveTo>
                    <a:pt x="4816" y="632"/>
                  </a:moveTo>
                  <a:cubicBezTo>
                    <a:pt x="4890" y="632"/>
                    <a:pt x="4963" y="653"/>
                    <a:pt x="5025" y="694"/>
                  </a:cubicBezTo>
                  <a:cubicBezTo>
                    <a:pt x="5109" y="1040"/>
                    <a:pt x="5394" y="1349"/>
                    <a:pt x="5525" y="1468"/>
                  </a:cubicBezTo>
                  <a:cubicBezTo>
                    <a:pt x="5621" y="1564"/>
                    <a:pt x="5942" y="1849"/>
                    <a:pt x="6252" y="1921"/>
                  </a:cubicBezTo>
                  <a:cubicBezTo>
                    <a:pt x="6299" y="1980"/>
                    <a:pt x="6323" y="2052"/>
                    <a:pt x="6323" y="2135"/>
                  </a:cubicBezTo>
                  <a:cubicBezTo>
                    <a:pt x="6323" y="2230"/>
                    <a:pt x="6275" y="2326"/>
                    <a:pt x="6216" y="2397"/>
                  </a:cubicBezTo>
                  <a:cubicBezTo>
                    <a:pt x="6144" y="2468"/>
                    <a:pt x="6049" y="2504"/>
                    <a:pt x="5954" y="2504"/>
                  </a:cubicBezTo>
                  <a:cubicBezTo>
                    <a:pt x="5847" y="2504"/>
                    <a:pt x="5763" y="2468"/>
                    <a:pt x="5692" y="2397"/>
                  </a:cubicBezTo>
                  <a:lnTo>
                    <a:pt x="4549" y="1254"/>
                  </a:lnTo>
                  <a:cubicBezTo>
                    <a:pt x="4478" y="1194"/>
                    <a:pt x="4442" y="1099"/>
                    <a:pt x="4442" y="992"/>
                  </a:cubicBezTo>
                  <a:cubicBezTo>
                    <a:pt x="4442" y="897"/>
                    <a:pt x="4478" y="802"/>
                    <a:pt x="4549" y="742"/>
                  </a:cubicBezTo>
                  <a:cubicBezTo>
                    <a:pt x="4623" y="668"/>
                    <a:pt x="4720" y="632"/>
                    <a:pt x="4816" y="632"/>
                  </a:cubicBezTo>
                  <a:close/>
                  <a:moveTo>
                    <a:pt x="4156" y="1730"/>
                  </a:moveTo>
                  <a:cubicBezTo>
                    <a:pt x="4251" y="1730"/>
                    <a:pt x="4347" y="1766"/>
                    <a:pt x="4418" y="1837"/>
                  </a:cubicBezTo>
                  <a:lnTo>
                    <a:pt x="5335" y="2754"/>
                  </a:lnTo>
                  <a:cubicBezTo>
                    <a:pt x="5478" y="2897"/>
                    <a:pt x="5478" y="3123"/>
                    <a:pt x="5335" y="3266"/>
                  </a:cubicBezTo>
                  <a:cubicBezTo>
                    <a:pt x="5263" y="3338"/>
                    <a:pt x="5168" y="3385"/>
                    <a:pt x="5073" y="3385"/>
                  </a:cubicBezTo>
                  <a:cubicBezTo>
                    <a:pt x="4966" y="3385"/>
                    <a:pt x="4882" y="3338"/>
                    <a:pt x="4811" y="3278"/>
                  </a:cubicBezTo>
                  <a:lnTo>
                    <a:pt x="4109" y="2576"/>
                  </a:lnTo>
                  <a:lnTo>
                    <a:pt x="3894" y="2361"/>
                  </a:lnTo>
                  <a:cubicBezTo>
                    <a:pt x="3823" y="2290"/>
                    <a:pt x="3787" y="2195"/>
                    <a:pt x="3787" y="2099"/>
                  </a:cubicBezTo>
                  <a:cubicBezTo>
                    <a:pt x="3787" y="1992"/>
                    <a:pt x="3823" y="1909"/>
                    <a:pt x="3894" y="1837"/>
                  </a:cubicBezTo>
                  <a:cubicBezTo>
                    <a:pt x="3966" y="1766"/>
                    <a:pt x="4061" y="1730"/>
                    <a:pt x="4156" y="1730"/>
                  </a:cubicBezTo>
                  <a:close/>
                  <a:moveTo>
                    <a:pt x="3501" y="2826"/>
                  </a:moveTo>
                  <a:cubicBezTo>
                    <a:pt x="3597" y="2826"/>
                    <a:pt x="3692" y="2861"/>
                    <a:pt x="3751" y="2933"/>
                  </a:cubicBezTo>
                  <a:lnTo>
                    <a:pt x="4454" y="3623"/>
                  </a:lnTo>
                  <a:cubicBezTo>
                    <a:pt x="4525" y="3695"/>
                    <a:pt x="4561" y="3790"/>
                    <a:pt x="4561" y="3885"/>
                  </a:cubicBezTo>
                  <a:cubicBezTo>
                    <a:pt x="4561" y="3992"/>
                    <a:pt x="4525" y="4076"/>
                    <a:pt x="4454" y="4147"/>
                  </a:cubicBezTo>
                  <a:cubicBezTo>
                    <a:pt x="4382" y="4219"/>
                    <a:pt x="4287" y="4254"/>
                    <a:pt x="4192" y="4254"/>
                  </a:cubicBezTo>
                  <a:cubicBezTo>
                    <a:pt x="4097" y="4254"/>
                    <a:pt x="4001" y="4219"/>
                    <a:pt x="3930" y="4147"/>
                  </a:cubicBezTo>
                  <a:lnTo>
                    <a:pt x="3680" y="3897"/>
                  </a:lnTo>
                  <a:lnTo>
                    <a:pt x="3239" y="3457"/>
                  </a:lnTo>
                  <a:cubicBezTo>
                    <a:pt x="3168" y="3385"/>
                    <a:pt x="3132" y="3290"/>
                    <a:pt x="3132" y="3195"/>
                  </a:cubicBezTo>
                  <a:cubicBezTo>
                    <a:pt x="3132" y="3099"/>
                    <a:pt x="3168" y="3004"/>
                    <a:pt x="3239" y="2933"/>
                  </a:cubicBezTo>
                  <a:cubicBezTo>
                    <a:pt x="3299" y="2861"/>
                    <a:pt x="3394" y="2826"/>
                    <a:pt x="3501" y="2826"/>
                  </a:cubicBezTo>
                  <a:close/>
                  <a:moveTo>
                    <a:pt x="3061" y="4147"/>
                  </a:moveTo>
                  <a:cubicBezTo>
                    <a:pt x="3156" y="4147"/>
                    <a:pt x="3251" y="4183"/>
                    <a:pt x="3323" y="4254"/>
                  </a:cubicBezTo>
                  <a:lnTo>
                    <a:pt x="3573" y="4504"/>
                  </a:lnTo>
                  <a:cubicBezTo>
                    <a:pt x="3644" y="4576"/>
                    <a:pt x="3680" y="4671"/>
                    <a:pt x="3680" y="4766"/>
                  </a:cubicBezTo>
                  <a:cubicBezTo>
                    <a:pt x="3680" y="4862"/>
                    <a:pt x="3644" y="4957"/>
                    <a:pt x="3573" y="5028"/>
                  </a:cubicBezTo>
                  <a:cubicBezTo>
                    <a:pt x="3501" y="5100"/>
                    <a:pt x="3406" y="5135"/>
                    <a:pt x="3311" y="5135"/>
                  </a:cubicBezTo>
                  <a:cubicBezTo>
                    <a:pt x="3216" y="5135"/>
                    <a:pt x="3120" y="5100"/>
                    <a:pt x="3049" y="5028"/>
                  </a:cubicBezTo>
                  <a:lnTo>
                    <a:pt x="3013" y="4993"/>
                  </a:lnTo>
                  <a:lnTo>
                    <a:pt x="2799" y="4778"/>
                  </a:lnTo>
                  <a:cubicBezTo>
                    <a:pt x="2656" y="4635"/>
                    <a:pt x="2656" y="4397"/>
                    <a:pt x="2799" y="4254"/>
                  </a:cubicBezTo>
                  <a:cubicBezTo>
                    <a:pt x="2870" y="4183"/>
                    <a:pt x="2954" y="4147"/>
                    <a:pt x="3061" y="4147"/>
                  </a:cubicBezTo>
                  <a:close/>
                  <a:moveTo>
                    <a:pt x="7665" y="847"/>
                  </a:moveTo>
                  <a:cubicBezTo>
                    <a:pt x="7769" y="847"/>
                    <a:pt x="7869" y="883"/>
                    <a:pt x="7942" y="956"/>
                  </a:cubicBezTo>
                  <a:cubicBezTo>
                    <a:pt x="8085" y="1099"/>
                    <a:pt x="8085" y="1337"/>
                    <a:pt x="7942" y="1480"/>
                  </a:cubicBezTo>
                  <a:lnTo>
                    <a:pt x="7716" y="1695"/>
                  </a:lnTo>
                  <a:lnTo>
                    <a:pt x="7466" y="1956"/>
                  </a:lnTo>
                  <a:cubicBezTo>
                    <a:pt x="7371" y="2052"/>
                    <a:pt x="7371" y="2206"/>
                    <a:pt x="7466" y="2314"/>
                  </a:cubicBezTo>
                  <a:cubicBezTo>
                    <a:pt x="7514" y="2361"/>
                    <a:pt x="7579" y="2385"/>
                    <a:pt x="7645" y="2385"/>
                  </a:cubicBezTo>
                  <a:cubicBezTo>
                    <a:pt x="7710" y="2385"/>
                    <a:pt x="7776" y="2361"/>
                    <a:pt x="7823" y="2314"/>
                  </a:cubicBezTo>
                  <a:lnTo>
                    <a:pt x="8038" y="2087"/>
                  </a:lnTo>
                  <a:lnTo>
                    <a:pt x="8073" y="2052"/>
                  </a:lnTo>
                  <a:cubicBezTo>
                    <a:pt x="8145" y="1980"/>
                    <a:pt x="8240" y="1945"/>
                    <a:pt x="8335" y="1945"/>
                  </a:cubicBezTo>
                  <a:cubicBezTo>
                    <a:pt x="8430" y="1945"/>
                    <a:pt x="8526" y="1980"/>
                    <a:pt x="8597" y="2052"/>
                  </a:cubicBezTo>
                  <a:cubicBezTo>
                    <a:pt x="8669" y="2123"/>
                    <a:pt x="8704" y="2218"/>
                    <a:pt x="8704" y="2314"/>
                  </a:cubicBezTo>
                  <a:cubicBezTo>
                    <a:pt x="8704" y="2421"/>
                    <a:pt x="8669" y="2504"/>
                    <a:pt x="8597" y="2576"/>
                  </a:cubicBezTo>
                  <a:lnTo>
                    <a:pt x="8383" y="2802"/>
                  </a:lnTo>
                  <a:lnTo>
                    <a:pt x="8121" y="3052"/>
                  </a:lnTo>
                  <a:cubicBezTo>
                    <a:pt x="8026" y="3147"/>
                    <a:pt x="8026" y="3314"/>
                    <a:pt x="8121" y="3409"/>
                  </a:cubicBezTo>
                  <a:cubicBezTo>
                    <a:pt x="8174" y="3457"/>
                    <a:pt x="8240" y="3480"/>
                    <a:pt x="8304" y="3480"/>
                  </a:cubicBezTo>
                  <a:cubicBezTo>
                    <a:pt x="8368" y="3480"/>
                    <a:pt x="8430" y="3457"/>
                    <a:pt x="8478" y="3409"/>
                  </a:cubicBezTo>
                  <a:lnTo>
                    <a:pt x="8728" y="3159"/>
                  </a:lnTo>
                  <a:cubicBezTo>
                    <a:pt x="8800" y="3088"/>
                    <a:pt x="8895" y="3052"/>
                    <a:pt x="8990" y="3052"/>
                  </a:cubicBezTo>
                  <a:cubicBezTo>
                    <a:pt x="9097" y="3052"/>
                    <a:pt x="9192" y="3088"/>
                    <a:pt x="9252" y="3159"/>
                  </a:cubicBezTo>
                  <a:cubicBezTo>
                    <a:pt x="9323" y="3230"/>
                    <a:pt x="9359" y="3314"/>
                    <a:pt x="9359" y="3421"/>
                  </a:cubicBezTo>
                  <a:cubicBezTo>
                    <a:pt x="9359" y="3516"/>
                    <a:pt x="9323" y="3611"/>
                    <a:pt x="9252" y="3683"/>
                  </a:cubicBezTo>
                  <a:lnTo>
                    <a:pt x="8811" y="4111"/>
                  </a:lnTo>
                  <a:cubicBezTo>
                    <a:pt x="8716" y="4219"/>
                    <a:pt x="8716" y="4373"/>
                    <a:pt x="8811" y="4469"/>
                  </a:cubicBezTo>
                  <a:cubicBezTo>
                    <a:pt x="8871" y="4528"/>
                    <a:pt x="8931" y="4552"/>
                    <a:pt x="8990" y="4552"/>
                  </a:cubicBezTo>
                  <a:cubicBezTo>
                    <a:pt x="9062" y="4552"/>
                    <a:pt x="9121" y="4528"/>
                    <a:pt x="9169" y="4469"/>
                  </a:cubicBezTo>
                  <a:lnTo>
                    <a:pt x="9395" y="4254"/>
                  </a:lnTo>
                  <a:cubicBezTo>
                    <a:pt x="9466" y="4183"/>
                    <a:pt x="9550" y="4147"/>
                    <a:pt x="9657" y="4147"/>
                  </a:cubicBezTo>
                  <a:cubicBezTo>
                    <a:pt x="9752" y="4147"/>
                    <a:pt x="9847" y="4183"/>
                    <a:pt x="9919" y="4254"/>
                  </a:cubicBezTo>
                  <a:cubicBezTo>
                    <a:pt x="10062" y="4397"/>
                    <a:pt x="10062" y="4635"/>
                    <a:pt x="9919" y="4778"/>
                  </a:cubicBezTo>
                  <a:lnTo>
                    <a:pt x="9693" y="4993"/>
                  </a:lnTo>
                  <a:lnTo>
                    <a:pt x="9347" y="5338"/>
                  </a:lnTo>
                  <a:cubicBezTo>
                    <a:pt x="9252" y="5445"/>
                    <a:pt x="9252" y="5600"/>
                    <a:pt x="9347" y="5695"/>
                  </a:cubicBezTo>
                  <a:cubicBezTo>
                    <a:pt x="9395" y="5743"/>
                    <a:pt x="9466" y="5778"/>
                    <a:pt x="9526" y="5778"/>
                  </a:cubicBezTo>
                  <a:cubicBezTo>
                    <a:pt x="9597" y="5778"/>
                    <a:pt x="9657" y="5743"/>
                    <a:pt x="9704" y="5695"/>
                  </a:cubicBezTo>
                  <a:lnTo>
                    <a:pt x="9871" y="5528"/>
                  </a:lnTo>
                  <a:lnTo>
                    <a:pt x="10693" y="6338"/>
                  </a:lnTo>
                  <a:lnTo>
                    <a:pt x="8371" y="8660"/>
                  </a:lnTo>
                  <a:lnTo>
                    <a:pt x="7538" y="7826"/>
                  </a:lnTo>
                  <a:cubicBezTo>
                    <a:pt x="7597" y="7791"/>
                    <a:pt x="7657" y="7755"/>
                    <a:pt x="7704" y="7695"/>
                  </a:cubicBezTo>
                  <a:lnTo>
                    <a:pt x="7930" y="7469"/>
                  </a:lnTo>
                  <a:cubicBezTo>
                    <a:pt x="8026" y="7374"/>
                    <a:pt x="8026" y="7219"/>
                    <a:pt x="7930" y="7112"/>
                  </a:cubicBezTo>
                  <a:cubicBezTo>
                    <a:pt x="7883" y="7064"/>
                    <a:pt x="7817" y="7040"/>
                    <a:pt x="7752" y="7040"/>
                  </a:cubicBezTo>
                  <a:cubicBezTo>
                    <a:pt x="7686" y="7040"/>
                    <a:pt x="7621" y="7064"/>
                    <a:pt x="7573" y="7112"/>
                  </a:cubicBezTo>
                  <a:lnTo>
                    <a:pt x="7347" y="7338"/>
                  </a:lnTo>
                  <a:cubicBezTo>
                    <a:pt x="7200" y="7485"/>
                    <a:pt x="6976" y="7520"/>
                    <a:pt x="6727" y="7520"/>
                  </a:cubicBezTo>
                  <a:cubicBezTo>
                    <a:pt x="6612" y="7520"/>
                    <a:pt x="6491" y="7512"/>
                    <a:pt x="6371" y="7505"/>
                  </a:cubicBezTo>
                  <a:cubicBezTo>
                    <a:pt x="6243" y="7494"/>
                    <a:pt x="6115" y="7483"/>
                    <a:pt x="5990" y="7483"/>
                  </a:cubicBezTo>
                  <a:cubicBezTo>
                    <a:pt x="5718" y="7483"/>
                    <a:pt x="5463" y="7531"/>
                    <a:pt x="5275" y="7719"/>
                  </a:cubicBezTo>
                  <a:lnTo>
                    <a:pt x="4359" y="8648"/>
                  </a:lnTo>
                  <a:lnTo>
                    <a:pt x="2037" y="6338"/>
                  </a:lnTo>
                  <a:lnTo>
                    <a:pt x="2858" y="5516"/>
                  </a:lnTo>
                  <a:cubicBezTo>
                    <a:pt x="2989" y="5600"/>
                    <a:pt x="3144" y="5635"/>
                    <a:pt x="3311" y="5635"/>
                  </a:cubicBezTo>
                  <a:cubicBezTo>
                    <a:pt x="3549" y="5635"/>
                    <a:pt x="3763" y="5552"/>
                    <a:pt x="3930" y="5385"/>
                  </a:cubicBezTo>
                  <a:cubicBezTo>
                    <a:pt x="4097" y="5219"/>
                    <a:pt x="4180" y="5004"/>
                    <a:pt x="4180" y="4766"/>
                  </a:cubicBezTo>
                  <a:lnTo>
                    <a:pt x="4192" y="4766"/>
                  </a:lnTo>
                  <a:cubicBezTo>
                    <a:pt x="4418" y="4766"/>
                    <a:pt x="4644" y="4671"/>
                    <a:pt x="4811" y="4504"/>
                  </a:cubicBezTo>
                  <a:cubicBezTo>
                    <a:pt x="4978" y="4338"/>
                    <a:pt x="5061" y="4123"/>
                    <a:pt x="5061" y="3885"/>
                  </a:cubicBezTo>
                  <a:lnTo>
                    <a:pt x="5073" y="3885"/>
                  </a:lnTo>
                  <a:cubicBezTo>
                    <a:pt x="5299" y="3885"/>
                    <a:pt x="5525" y="3790"/>
                    <a:pt x="5692" y="3623"/>
                  </a:cubicBezTo>
                  <a:cubicBezTo>
                    <a:pt x="5859" y="3457"/>
                    <a:pt x="5942" y="3230"/>
                    <a:pt x="5942" y="3004"/>
                  </a:cubicBezTo>
                  <a:lnTo>
                    <a:pt x="5954" y="3004"/>
                  </a:lnTo>
                  <a:cubicBezTo>
                    <a:pt x="6180" y="3004"/>
                    <a:pt x="6406" y="2909"/>
                    <a:pt x="6573" y="2754"/>
                  </a:cubicBezTo>
                  <a:cubicBezTo>
                    <a:pt x="6728" y="2587"/>
                    <a:pt x="6823" y="2361"/>
                    <a:pt x="6823" y="2135"/>
                  </a:cubicBezTo>
                  <a:cubicBezTo>
                    <a:pt x="6823" y="1968"/>
                    <a:pt x="6776" y="1814"/>
                    <a:pt x="6692" y="1671"/>
                  </a:cubicBezTo>
                  <a:lnTo>
                    <a:pt x="7418" y="956"/>
                  </a:lnTo>
                  <a:cubicBezTo>
                    <a:pt x="7466" y="909"/>
                    <a:pt x="7538" y="873"/>
                    <a:pt x="7609" y="861"/>
                  </a:cubicBezTo>
                  <a:cubicBezTo>
                    <a:pt x="7609" y="861"/>
                    <a:pt x="7621" y="849"/>
                    <a:pt x="7621" y="849"/>
                  </a:cubicBezTo>
                  <a:cubicBezTo>
                    <a:pt x="7636" y="848"/>
                    <a:pt x="7651" y="847"/>
                    <a:pt x="7665" y="847"/>
                  </a:cubicBezTo>
                  <a:close/>
                  <a:moveTo>
                    <a:pt x="11478" y="6409"/>
                  </a:moveTo>
                  <a:cubicBezTo>
                    <a:pt x="11562" y="6409"/>
                    <a:pt x="11645" y="6445"/>
                    <a:pt x="11717" y="6505"/>
                  </a:cubicBezTo>
                  <a:lnTo>
                    <a:pt x="12157" y="6957"/>
                  </a:lnTo>
                  <a:cubicBezTo>
                    <a:pt x="12217" y="7017"/>
                    <a:pt x="12252" y="7100"/>
                    <a:pt x="12252" y="7195"/>
                  </a:cubicBezTo>
                  <a:cubicBezTo>
                    <a:pt x="12252" y="7279"/>
                    <a:pt x="12217" y="7362"/>
                    <a:pt x="12157" y="7433"/>
                  </a:cubicBezTo>
                  <a:lnTo>
                    <a:pt x="9454" y="10124"/>
                  </a:lnTo>
                  <a:cubicBezTo>
                    <a:pt x="9395" y="10184"/>
                    <a:pt x="9312" y="10219"/>
                    <a:pt x="9216" y="10219"/>
                  </a:cubicBezTo>
                  <a:cubicBezTo>
                    <a:pt x="9133" y="10219"/>
                    <a:pt x="9050" y="10184"/>
                    <a:pt x="8978" y="10124"/>
                  </a:cubicBezTo>
                  <a:lnTo>
                    <a:pt x="8538" y="9684"/>
                  </a:lnTo>
                  <a:cubicBezTo>
                    <a:pt x="8478" y="9612"/>
                    <a:pt x="8442" y="9529"/>
                    <a:pt x="8442" y="9445"/>
                  </a:cubicBezTo>
                  <a:cubicBezTo>
                    <a:pt x="8442" y="9350"/>
                    <a:pt x="8478" y="9267"/>
                    <a:pt x="8538" y="9207"/>
                  </a:cubicBezTo>
                  <a:lnTo>
                    <a:pt x="11240" y="6505"/>
                  </a:lnTo>
                  <a:cubicBezTo>
                    <a:pt x="11300" y="6445"/>
                    <a:pt x="11383" y="6409"/>
                    <a:pt x="11478" y="6409"/>
                  </a:cubicBezTo>
                  <a:close/>
                  <a:moveTo>
                    <a:pt x="5572" y="1"/>
                  </a:moveTo>
                  <a:cubicBezTo>
                    <a:pt x="5416" y="1"/>
                    <a:pt x="5265" y="33"/>
                    <a:pt x="5156" y="135"/>
                  </a:cubicBezTo>
                  <a:cubicBezTo>
                    <a:pt x="5144" y="147"/>
                    <a:pt x="5132" y="159"/>
                    <a:pt x="5121" y="182"/>
                  </a:cubicBezTo>
                  <a:cubicBezTo>
                    <a:pt x="5019" y="145"/>
                    <a:pt x="4914" y="126"/>
                    <a:pt x="4810" y="126"/>
                  </a:cubicBezTo>
                  <a:cubicBezTo>
                    <a:pt x="4584" y="126"/>
                    <a:pt x="4363" y="214"/>
                    <a:pt x="4192" y="385"/>
                  </a:cubicBezTo>
                  <a:cubicBezTo>
                    <a:pt x="4037" y="540"/>
                    <a:pt x="3942" y="766"/>
                    <a:pt x="3942" y="992"/>
                  </a:cubicBezTo>
                  <a:cubicBezTo>
                    <a:pt x="3942" y="1087"/>
                    <a:pt x="3954" y="1159"/>
                    <a:pt x="3978" y="1242"/>
                  </a:cubicBezTo>
                  <a:cubicBezTo>
                    <a:pt x="3811" y="1278"/>
                    <a:pt x="3656" y="1361"/>
                    <a:pt x="3537" y="1480"/>
                  </a:cubicBezTo>
                  <a:cubicBezTo>
                    <a:pt x="3370" y="1647"/>
                    <a:pt x="3287" y="1861"/>
                    <a:pt x="3287" y="2099"/>
                  </a:cubicBezTo>
                  <a:cubicBezTo>
                    <a:pt x="3287" y="2183"/>
                    <a:pt x="3299" y="2266"/>
                    <a:pt x="3311" y="2337"/>
                  </a:cubicBezTo>
                  <a:cubicBezTo>
                    <a:pt x="3156" y="2373"/>
                    <a:pt x="3001" y="2457"/>
                    <a:pt x="2882" y="2576"/>
                  </a:cubicBezTo>
                  <a:cubicBezTo>
                    <a:pt x="2715" y="2742"/>
                    <a:pt x="2620" y="2968"/>
                    <a:pt x="2620" y="3195"/>
                  </a:cubicBezTo>
                  <a:cubicBezTo>
                    <a:pt x="2620" y="3373"/>
                    <a:pt x="2680" y="3552"/>
                    <a:pt x="2775" y="3695"/>
                  </a:cubicBezTo>
                  <a:cubicBezTo>
                    <a:pt x="2656" y="3730"/>
                    <a:pt x="2537" y="3802"/>
                    <a:pt x="2442" y="3897"/>
                  </a:cubicBezTo>
                  <a:cubicBezTo>
                    <a:pt x="2096" y="4242"/>
                    <a:pt x="2096" y="4790"/>
                    <a:pt x="2442" y="5135"/>
                  </a:cubicBezTo>
                  <a:lnTo>
                    <a:pt x="2477" y="5171"/>
                  </a:lnTo>
                  <a:lnTo>
                    <a:pt x="1644" y="6016"/>
                  </a:lnTo>
                  <a:cubicBezTo>
                    <a:pt x="1530" y="5959"/>
                    <a:pt x="1404" y="5931"/>
                    <a:pt x="1279" y="5931"/>
                  </a:cubicBezTo>
                  <a:cubicBezTo>
                    <a:pt x="1064" y="5931"/>
                    <a:pt x="849" y="6013"/>
                    <a:pt x="691" y="6171"/>
                  </a:cubicBezTo>
                  <a:lnTo>
                    <a:pt x="239" y="6624"/>
                  </a:lnTo>
                  <a:cubicBezTo>
                    <a:pt x="84" y="6778"/>
                    <a:pt x="1" y="6993"/>
                    <a:pt x="1" y="7219"/>
                  </a:cubicBezTo>
                  <a:cubicBezTo>
                    <a:pt x="1" y="7445"/>
                    <a:pt x="84" y="7648"/>
                    <a:pt x="239" y="7814"/>
                  </a:cubicBezTo>
                  <a:lnTo>
                    <a:pt x="799" y="8362"/>
                  </a:lnTo>
                  <a:cubicBezTo>
                    <a:pt x="846" y="8410"/>
                    <a:pt x="912" y="8433"/>
                    <a:pt x="977" y="8433"/>
                  </a:cubicBezTo>
                  <a:cubicBezTo>
                    <a:pt x="1043" y="8433"/>
                    <a:pt x="1108" y="8410"/>
                    <a:pt x="1156" y="8362"/>
                  </a:cubicBezTo>
                  <a:cubicBezTo>
                    <a:pt x="1251" y="8267"/>
                    <a:pt x="1251" y="8100"/>
                    <a:pt x="1156" y="8005"/>
                  </a:cubicBezTo>
                  <a:lnTo>
                    <a:pt x="596" y="7457"/>
                  </a:lnTo>
                  <a:cubicBezTo>
                    <a:pt x="537" y="7386"/>
                    <a:pt x="501" y="7302"/>
                    <a:pt x="501" y="7219"/>
                  </a:cubicBezTo>
                  <a:cubicBezTo>
                    <a:pt x="501" y="7124"/>
                    <a:pt x="537" y="7040"/>
                    <a:pt x="596" y="6981"/>
                  </a:cubicBezTo>
                  <a:lnTo>
                    <a:pt x="1049" y="6528"/>
                  </a:lnTo>
                  <a:cubicBezTo>
                    <a:pt x="1111" y="6466"/>
                    <a:pt x="1194" y="6436"/>
                    <a:pt x="1278" y="6436"/>
                  </a:cubicBezTo>
                  <a:cubicBezTo>
                    <a:pt x="1338" y="6436"/>
                    <a:pt x="1399" y="6451"/>
                    <a:pt x="1453" y="6481"/>
                  </a:cubicBezTo>
                  <a:cubicBezTo>
                    <a:pt x="1465" y="6493"/>
                    <a:pt x="1477" y="6505"/>
                    <a:pt x="1489" y="6517"/>
                  </a:cubicBezTo>
                  <a:cubicBezTo>
                    <a:pt x="1513" y="6540"/>
                    <a:pt x="1537" y="6564"/>
                    <a:pt x="1561" y="6576"/>
                  </a:cubicBezTo>
                  <a:lnTo>
                    <a:pt x="4109" y="9124"/>
                  </a:lnTo>
                  <a:cubicBezTo>
                    <a:pt x="4120" y="9148"/>
                    <a:pt x="4144" y="9172"/>
                    <a:pt x="4168" y="9195"/>
                  </a:cubicBezTo>
                  <a:cubicBezTo>
                    <a:pt x="4180" y="9219"/>
                    <a:pt x="4204" y="9231"/>
                    <a:pt x="4239" y="9243"/>
                  </a:cubicBezTo>
                  <a:cubicBezTo>
                    <a:pt x="4287" y="9303"/>
                    <a:pt x="4323" y="9386"/>
                    <a:pt x="4323" y="9469"/>
                  </a:cubicBezTo>
                  <a:cubicBezTo>
                    <a:pt x="4323" y="9553"/>
                    <a:pt x="4287" y="9636"/>
                    <a:pt x="4216" y="9707"/>
                  </a:cubicBezTo>
                  <a:lnTo>
                    <a:pt x="3775" y="10148"/>
                  </a:lnTo>
                  <a:cubicBezTo>
                    <a:pt x="3710" y="10213"/>
                    <a:pt x="3623" y="10246"/>
                    <a:pt x="3537" y="10246"/>
                  </a:cubicBezTo>
                  <a:cubicBezTo>
                    <a:pt x="3451" y="10246"/>
                    <a:pt x="3364" y="10213"/>
                    <a:pt x="3299" y="10148"/>
                  </a:cubicBezTo>
                  <a:lnTo>
                    <a:pt x="2739" y="9588"/>
                  </a:lnTo>
                  <a:cubicBezTo>
                    <a:pt x="2692" y="9541"/>
                    <a:pt x="2629" y="9517"/>
                    <a:pt x="2565" y="9517"/>
                  </a:cubicBezTo>
                  <a:cubicBezTo>
                    <a:pt x="2501" y="9517"/>
                    <a:pt x="2436" y="9541"/>
                    <a:pt x="2382" y="9588"/>
                  </a:cubicBezTo>
                  <a:cubicBezTo>
                    <a:pt x="2287" y="9696"/>
                    <a:pt x="2287" y="9850"/>
                    <a:pt x="2382" y="9946"/>
                  </a:cubicBezTo>
                  <a:lnTo>
                    <a:pt x="2942" y="10505"/>
                  </a:lnTo>
                  <a:cubicBezTo>
                    <a:pt x="3108" y="10672"/>
                    <a:pt x="3323" y="10755"/>
                    <a:pt x="3537" y="10755"/>
                  </a:cubicBezTo>
                  <a:cubicBezTo>
                    <a:pt x="3751" y="10755"/>
                    <a:pt x="3966" y="10672"/>
                    <a:pt x="4132" y="10505"/>
                  </a:cubicBezTo>
                  <a:lnTo>
                    <a:pt x="4573" y="10065"/>
                  </a:lnTo>
                  <a:cubicBezTo>
                    <a:pt x="4740" y="9898"/>
                    <a:pt x="4823" y="9696"/>
                    <a:pt x="4823" y="9469"/>
                  </a:cubicBezTo>
                  <a:cubicBezTo>
                    <a:pt x="4823" y="9303"/>
                    <a:pt x="4775" y="9148"/>
                    <a:pt x="4692" y="9017"/>
                  </a:cubicBezTo>
                  <a:lnTo>
                    <a:pt x="5633" y="8076"/>
                  </a:lnTo>
                  <a:lnTo>
                    <a:pt x="5644" y="8076"/>
                  </a:lnTo>
                  <a:cubicBezTo>
                    <a:pt x="5708" y="8006"/>
                    <a:pt x="5838" y="7985"/>
                    <a:pt x="5995" y="7985"/>
                  </a:cubicBezTo>
                  <a:cubicBezTo>
                    <a:pt x="6104" y="7985"/>
                    <a:pt x="6225" y="7995"/>
                    <a:pt x="6347" y="8005"/>
                  </a:cubicBezTo>
                  <a:cubicBezTo>
                    <a:pt x="6464" y="8012"/>
                    <a:pt x="6589" y="8019"/>
                    <a:pt x="6717" y="8019"/>
                  </a:cubicBezTo>
                  <a:cubicBezTo>
                    <a:pt x="6810" y="8019"/>
                    <a:pt x="6906" y="8015"/>
                    <a:pt x="7002" y="8005"/>
                  </a:cubicBezTo>
                  <a:lnTo>
                    <a:pt x="8038" y="9041"/>
                  </a:lnTo>
                  <a:cubicBezTo>
                    <a:pt x="7966" y="9160"/>
                    <a:pt x="7930" y="9303"/>
                    <a:pt x="7930" y="9445"/>
                  </a:cubicBezTo>
                  <a:cubicBezTo>
                    <a:pt x="7930" y="9672"/>
                    <a:pt x="8026" y="9874"/>
                    <a:pt x="8180" y="10041"/>
                  </a:cubicBezTo>
                  <a:lnTo>
                    <a:pt x="8621" y="10481"/>
                  </a:lnTo>
                  <a:cubicBezTo>
                    <a:pt x="8788" y="10636"/>
                    <a:pt x="8990" y="10731"/>
                    <a:pt x="9216" y="10731"/>
                  </a:cubicBezTo>
                  <a:cubicBezTo>
                    <a:pt x="9443" y="10731"/>
                    <a:pt x="9657" y="10636"/>
                    <a:pt x="9812" y="10481"/>
                  </a:cubicBezTo>
                  <a:lnTo>
                    <a:pt x="12514" y="7791"/>
                  </a:lnTo>
                  <a:cubicBezTo>
                    <a:pt x="12669" y="7624"/>
                    <a:pt x="12764" y="7421"/>
                    <a:pt x="12764" y="7195"/>
                  </a:cubicBezTo>
                  <a:cubicBezTo>
                    <a:pt x="12764" y="6969"/>
                    <a:pt x="12669" y="6755"/>
                    <a:pt x="12514" y="6600"/>
                  </a:cubicBezTo>
                  <a:lnTo>
                    <a:pt x="12074" y="6159"/>
                  </a:lnTo>
                  <a:cubicBezTo>
                    <a:pt x="11907" y="5993"/>
                    <a:pt x="11693" y="5909"/>
                    <a:pt x="11478" y="5909"/>
                  </a:cubicBezTo>
                  <a:cubicBezTo>
                    <a:pt x="11336" y="5909"/>
                    <a:pt x="11193" y="5945"/>
                    <a:pt x="11074" y="6016"/>
                  </a:cubicBezTo>
                  <a:lnTo>
                    <a:pt x="10228" y="5171"/>
                  </a:lnTo>
                  <a:lnTo>
                    <a:pt x="10276" y="5135"/>
                  </a:lnTo>
                  <a:cubicBezTo>
                    <a:pt x="10609" y="4790"/>
                    <a:pt x="10609" y="4242"/>
                    <a:pt x="10276" y="3897"/>
                  </a:cubicBezTo>
                  <a:cubicBezTo>
                    <a:pt x="10145" y="3778"/>
                    <a:pt x="10002" y="3695"/>
                    <a:pt x="9835" y="3659"/>
                  </a:cubicBezTo>
                  <a:cubicBezTo>
                    <a:pt x="9859" y="3588"/>
                    <a:pt x="9871" y="3504"/>
                    <a:pt x="9871" y="3421"/>
                  </a:cubicBezTo>
                  <a:cubicBezTo>
                    <a:pt x="9871" y="3183"/>
                    <a:pt x="9776" y="2968"/>
                    <a:pt x="9609" y="2802"/>
                  </a:cubicBezTo>
                  <a:cubicBezTo>
                    <a:pt x="9490" y="2683"/>
                    <a:pt x="9335" y="2599"/>
                    <a:pt x="9169" y="2564"/>
                  </a:cubicBezTo>
                  <a:cubicBezTo>
                    <a:pt x="9192" y="2480"/>
                    <a:pt x="9204" y="2397"/>
                    <a:pt x="9204" y="2314"/>
                  </a:cubicBezTo>
                  <a:cubicBezTo>
                    <a:pt x="9204" y="2087"/>
                    <a:pt x="9121" y="1861"/>
                    <a:pt x="8954" y="1695"/>
                  </a:cubicBezTo>
                  <a:cubicBezTo>
                    <a:pt x="8823" y="1575"/>
                    <a:pt x="8681" y="1492"/>
                    <a:pt x="8514" y="1468"/>
                  </a:cubicBezTo>
                  <a:cubicBezTo>
                    <a:pt x="8597" y="1171"/>
                    <a:pt x="8526" y="837"/>
                    <a:pt x="8300" y="599"/>
                  </a:cubicBezTo>
                  <a:cubicBezTo>
                    <a:pt x="8120" y="430"/>
                    <a:pt x="7893" y="345"/>
                    <a:pt x="7669" y="345"/>
                  </a:cubicBezTo>
                  <a:cubicBezTo>
                    <a:pt x="7641" y="345"/>
                    <a:pt x="7613" y="346"/>
                    <a:pt x="7585" y="349"/>
                  </a:cubicBezTo>
                  <a:lnTo>
                    <a:pt x="5918" y="40"/>
                  </a:lnTo>
                  <a:cubicBezTo>
                    <a:pt x="5811" y="19"/>
                    <a:pt x="5690" y="1"/>
                    <a:pt x="5572"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552;p22">
              <a:extLst>
                <a:ext uri="{FF2B5EF4-FFF2-40B4-BE49-F238E27FC236}">
                  <a16:creationId xmlns:a16="http://schemas.microsoft.com/office/drawing/2014/main" id="{A94A5974-CF0D-5394-6B0A-78E29C8A9F26}"/>
                </a:ext>
              </a:extLst>
            </p:cNvPr>
            <p:cNvSpPr/>
            <p:nvPr/>
          </p:nvSpPr>
          <p:spPr>
            <a:xfrm>
              <a:off x="7446913" y="2209050"/>
              <a:ext cx="36625" cy="35450"/>
            </a:xfrm>
            <a:custGeom>
              <a:avLst/>
              <a:gdLst/>
              <a:ahLst/>
              <a:cxnLst/>
              <a:rect l="l" t="t" r="r" b="b"/>
              <a:pathLst>
                <a:path w="1465" h="1418" extrusionOk="0">
                  <a:moveTo>
                    <a:pt x="269" y="1"/>
                  </a:moveTo>
                  <a:cubicBezTo>
                    <a:pt x="205" y="1"/>
                    <a:pt x="143" y="24"/>
                    <a:pt x="95" y="72"/>
                  </a:cubicBezTo>
                  <a:cubicBezTo>
                    <a:pt x="0" y="167"/>
                    <a:pt x="0" y="334"/>
                    <a:pt x="95" y="429"/>
                  </a:cubicBezTo>
                  <a:lnTo>
                    <a:pt x="1012" y="1346"/>
                  </a:lnTo>
                  <a:cubicBezTo>
                    <a:pt x="1060" y="1394"/>
                    <a:pt x="1119" y="1417"/>
                    <a:pt x="1191" y="1417"/>
                  </a:cubicBezTo>
                  <a:cubicBezTo>
                    <a:pt x="1250" y="1417"/>
                    <a:pt x="1322" y="1394"/>
                    <a:pt x="1369" y="1346"/>
                  </a:cubicBezTo>
                  <a:cubicBezTo>
                    <a:pt x="1465" y="1251"/>
                    <a:pt x="1465" y="1084"/>
                    <a:pt x="1369" y="989"/>
                  </a:cubicBezTo>
                  <a:lnTo>
                    <a:pt x="453" y="72"/>
                  </a:lnTo>
                  <a:cubicBezTo>
                    <a:pt x="399" y="24"/>
                    <a:pt x="333" y="1"/>
                    <a:pt x="269" y="1"/>
                  </a:cubicBezTo>
                  <a:close/>
                </a:path>
              </a:pathLst>
            </a:custGeom>
            <a:grpFill/>
            <a:ln>
              <a:noFill/>
            </a:ln>
          </p:spPr>
          <p:txBody>
            <a:bodyPr spcFirstLastPara="1" wrap="square" lIns="121900" tIns="121900" rIns="121900" bIns="121900" anchor="ctr" anchorCtr="0">
              <a:noAutofit/>
            </a:bodyPr>
            <a:lstStyle/>
            <a:p>
              <a:endParaRPr sz="2400"/>
            </a:p>
          </p:txBody>
        </p:sp>
        <p:sp>
          <p:nvSpPr>
            <p:cNvPr id="90" name="Google Shape;553;p22">
              <a:extLst>
                <a:ext uri="{FF2B5EF4-FFF2-40B4-BE49-F238E27FC236}">
                  <a16:creationId xmlns:a16="http://schemas.microsoft.com/office/drawing/2014/main" id="{6991CAC3-E8C1-FDD1-1060-E7C7CACDA462}"/>
                </a:ext>
              </a:extLst>
            </p:cNvPr>
            <p:cNvSpPr/>
            <p:nvPr/>
          </p:nvSpPr>
          <p:spPr>
            <a:xfrm>
              <a:off x="7628188" y="2209050"/>
              <a:ext cx="36625" cy="35450"/>
            </a:xfrm>
            <a:custGeom>
              <a:avLst/>
              <a:gdLst/>
              <a:ahLst/>
              <a:cxnLst/>
              <a:rect l="l" t="t" r="r" b="b"/>
              <a:pathLst>
                <a:path w="1465" h="1418" extrusionOk="0">
                  <a:moveTo>
                    <a:pt x="1186" y="1"/>
                  </a:moveTo>
                  <a:cubicBezTo>
                    <a:pt x="1122" y="1"/>
                    <a:pt x="1060" y="24"/>
                    <a:pt x="1012" y="72"/>
                  </a:cubicBezTo>
                  <a:lnTo>
                    <a:pt x="95" y="989"/>
                  </a:lnTo>
                  <a:cubicBezTo>
                    <a:pt x="0" y="1084"/>
                    <a:pt x="0" y="1251"/>
                    <a:pt x="95" y="1346"/>
                  </a:cubicBezTo>
                  <a:cubicBezTo>
                    <a:pt x="143" y="1394"/>
                    <a:pt x="202" y="1417"/>
                    <a:pt x="274" y="1417"/>
                  </a:cubicBezTo>
                  <a:cubicBezTo>
                    <a:pt x="333" y="1417"/>
                    <a:pt x="405" y="1394"/>
                    <a:pt x="452" y="1346"/>
                  </a:cubicBezTo>
                  <a:lnTo>
                    <a:pt x="1369" y="429"/>
                  </a:lnTo>
                  <a:cubicBezTo>
                    <a:pt x="1464" y="334"/>
                    <a:pt x="1464" y="167"/>
                    <a:pt x="1369" y="72"/>
                  </a:cubicBezTo>
                  <a:cubicBezTo>
                    <a:pt x="1316" y="24"/>
                    <a:pt x="1250" y="1"/>
                    <a:pt x="1186" y="1"/>
                  </a:cubicBezTo>
                  <a:close/>
                </a:path>
              </a:pathLst>
            </a:custGeom>
            <a:grpFill/>
            <a:ln>
              <a:noFill/>
            </a:ln>
          </p:spPr>
          <p:txBody>
            <a:bodyPr spcFirstLastPara="1" wrap="square" lIns="121900" tIns="121900" rIns="121900" bIns="121900" anchor="ctr" anchorCtr="0">
              <a:noAutofit/>
            </a:bodyPr>
            <a:lstStyle/>
            <a:p>
              <a:endParaRPr sz="2400"/>
            </a:p>
          </p:txBody>
        </p:sp>
        <p:sp>
          <p:nvSpPr>
            <p:cNvPr id="91" name="Google Shape;554;p22">
              <a:extLst>
                <a:ext uri="{FF2B5EF4-FFF2-40B4-BE49-F238E27FC236}">
                  <a16:creationId xmlns:a16="http://schemas.microsoft.com/office/drawing/2014/main" id="{74B520FE-0448-B2CA-F0C1-5AC90E8C59A8}"/>
                </a:ext>
              </a:extLst>
            </p:cNvPr>
            <p:cNvSpPr/>
            <p:nvPr/>
          </p:nvSpPr>
          <p:spPr>
            <a:xfrm>
              <a:off x="7603163" y="2414975"/>
              <a:ext cx="14625" cy="12575"/>
            </a:xfrm>
            <a:custGeom>
              <a:avLst/>
              <a:gdLst/>
              <a:ahLst/>
              <a:cxnLst/>
              <a:rect l="l" t="t" r="r" b="b"/>
              <a:pathLst>
                <a:path w="585" h="503" extrusionOk="0">
                  <a:moveTo>
                    <a:pt x="295" y="1"/>
                  </a:moveTo>
                  <a:cubicBezTo>
                    <a:pt x="257" y="1"/>
                    <a:pt x="218" y="9"/>
                    <a:pt x="179" y="26"/>
                  </a:cubicBezTo>
                  <a:cubicBezTo>
                    <a:pt x="60" y="86"/>
                    <a:pt x="1" y="241"/>
                    <a:pt x="72" y="360"/>
                  </a:cubicBezTo>
                  <a:cubicBezTo>
                    <a:pt x="108" y="455"/>
                    <a:pt x="203" y="503"/>
                    <a:pt x="299" y="503"/>
                  </a:cubicBezTo>
                  <a:cubicBezTo>
                    <a:pt x="334" y="503"/>
                    <a:pt x="370" y="491"/>
                    <a:pt x="406" y="479"/>
                  </a:cubicBezTo>
                  <a:cubicBezTo>
                    <a:pt x="537" y="407"/>
                    <a:pt x="584" y="265"/>
                    <a:pt x="513" y="134"/>
                  </a:cubicBezTo>
                  <a:cubicBezTo>
                    <a:pt x="471" y="49"/>
                    <a:pt x="387" y="1"/>
                    <a:pt x="295"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92" name="Google Shape;562;p22">
            <a:extLst>
              <a:ext uri="{FF2B5EF4-FFF2-40B4-BE49-F238E27FC236}">
                <a16:creationId xmlns:a16="http://schemas.microsoft.com/office/drawing/2014/main" id="{6967DC6A-F22F-923D-3B43-75D3428BA4AE}"/>
              </a:ext>
            </a:extLst>
          </p:cNvPr>
          <p:cNvGrpSpPr/>
          <p:nvPr/>
        </p:nvGrpSpPr>
        <p:grpSpPr>
          <a:xfrm>
            <a:off x="8319793" y="4966294"/>
            <a:ext cx="316332" cy="365167"/>
            <a:chOff x="3197563" y="2230475"/>
            <a:chExt cx="237250" cy="273875"/>
          </a:xfrm>
          <a:solidFill>
            <a:schemeClr val="bg1"/>
          </a:solidFill>
        </p:grpSpPr>
        <p:sp>
          <p:nvSpPr>
            <p:cNvPr id="93" name="Google Shape;563;p22">
              <a:extLst>
                <a:ext uri="{FF2B5EF4-FFF2-40B4-BE49-F238E27FC236}">
                  <a16:creationId xmlns:a16="http://schemas.microsoft.com/office/drawing/2014/main" id="{0A4F04A7-7C0C-5D7F-39B4-726AF8262D96}"/>
                </a:ext>
              </a:extLst>
            </p:cNvPr>
            <p:cNvSpPr/>
            <p:nvPr/>
          </p:nvSpPr>
          <p:spPr>
            <a:xfrm>
              <a:off x="3238638" y="2230475"/>
              <a:ext cx="155100" cy="273875"/>
            </a:xfrm>
            <a:custGeom>
              <a:avLst/>
              <a:gdLst/>
              <a:ahLst/>
              <a:cxnLst/>
              <a:rect l="l" t="t" r="r" b="b"/>
              <a:pathLst>
                <a:path w="6204" h="10955" extrusionOk="0">
                  <a:moveTo>
                    <a:pt x="2644" y="2263"/>
                  </a:moveTo>
                  <a:cubicBezTo>
                    <a:pt x="2656" y="2275"/>
                    <a:pt x="2668" y="2299"/>
                    <a:pt x="2679" y="2311"/>
                  </a:cubicBezTo>
                  <a:cubicBezTo>
                    <a:pt x="2679" y="2322"/>
                    <a:pt x="2679" y="2322"/>
                    <a:pt x="2679" y="2322"/>
                  </a:cubicBezTo>
                  <a:cubicBezTo>
                    <a:pt x="2703" y="2358"/>
                    <a:pt x="2715" y="2382"/>
                    <a:pt x="2715" y="2418"/>
                  </a:cubicBezTo>
                  <a:cubicBezTo>
                    <a:pt x="2727" y="2430"/>
                    <a:pt x="2727" y="2442"/>
                    <a:pt x="2727" y="2442"/>
                  </a:cubicBezTo>
                  <a:cubicBezTo>
                    <a:pt x="2727" y="2477"/>
                    <a:pt x="2739" y="2513"/>
                    <a:pt x="2739" y="2549"/>
                  </a:cubicBezTo>
                  <a:cubicBezTo>
                    <a:pt x="2739" y="2596"/>
                    <a:pt x="2727" y="2620"/>
                    <a:pt x="2727" y="2656"/>
                  </a:cubicBezTo>
                  <a:cubicBezTo>
                    <a:pt x="2727" y="2668"/>
                    <a:pt x="2727" y="2680"/>
                    <a:pt x="2715" y="2692"/>
                  </a:cubicBezTo>
                  <a:cubicBezTo>
                    <a:pt x="2715" y="2715"/>
                    <a:pt x="2703" y="2751"/>
                    <a:pt x="2679" y="2787"/>
                  </a:cubicBezTo>
                  <a:cubicBezTo>
                    <a:pt x="2679" y="2787"/>
                    <a:pt x="2679" y="2787"/>
                    <a:pt x="2679" y="2799"/>
                  </a:cubicBezTo>
                  <a:cubicBezTo>
                    <a:pt x="2668" y="2811"/>
                    <a:pt x="2656" y="2834"/>
                    <a:pt x="2644" y="2846"/>
                  </a:cubicBezTo>
                  <a:cubicBezTo>
                    <a:pt x="2632" y="2834"/>
                    <a:pt x="2620" y="2811"/>
                    <a:pt x="2608" y="2799"/>
                  </a:cubicBezTo>
                  <a:cubicBezTo>
                    <a:pt x="2608" y="2787"/>
                    <a:pt x="2608" y="2787"/>
                    <a:pt x="2608" y="2787"/>
                  </a:cubicBezTo>
                  <a:cubicBezTo>
                    <a:pt x="2596" y="2751"/>
                    <a:pt x="2584" y="2715"/>
                    <a:pt x="2572" y="2692"/>
                  </a:cubicBezTo>
                  <a:cubicBezTo>
                    <a:pt x="2572" y="2680"/>
                    <a:pt x="2572" y="2668"/>
                    <a:pt x="2572" y="2656"/>
                  </a:cubicBezTo>
                  <a:cubicBezTo>
                    <a:pt x="2560" y="2620"/>
                    <a:pt x="2560" y="2596"/>
                    <a:pt x="2560" y="2549"/>
                  </a:cubicBezTo>
                  <a:cubicBezTo>
                    <a:pt x="2560" y="2513"/>
                    <a:pt x="2560" y="2477"/>
                    <a:pt x="2572" y="2442"/>
                  </a:cubicBezTo>
                  <a:cubicBezTo>
                    <a:pt x="2572" y="2442"/>
                    <a:pt x="2572" y="2430"/>
                    <a:pt x="2572" y="2418"/>
                  </a:cubicBezTo>
                  <a:cubicBezTo>
                    <a:pt x="2584" y="2382"/>
                    <a:pt x="2596" y="2358"/>
                    <a:pt x="2608" y="2322"/>
                  </a:cubicBezTo>
                  <a:cubicBezTo>
                    <a:pt x="2608" y="2322"/>
                    <a:pt x="2608" y="2322"/>
                    <a:pt x="2608" y="2311"/>
                  </a:cubicBezTo>
                  <a:cubicBezTo>
                    <a:pt x="2620" y="2299"/>
                    <a:pt x="2632" y="2275"/>
                    <a:pt x="2644" y="2263"/>
                  </a:cubicBezTo>
                  <a:close/>
                  <a:moveTo>
                    <a:pt x="3561" y="2263"/>
                  </a:moveTo>
                  <a:cubicBezTo>
                    <a:pt x="3572" y="2275"/>
                    <a:pt x="3584" y="2299"/>
                    <a:pt x="3596" y="2311"/>
                  </a:cubicBezTo>
                  <a:cubicBezTo>
                    <a:pt x="3596" y="2322"/>
                    <a:pt x="3596" y="2322"/>
                    <a:pt x="3596" y="2322"/>
                  </a:cubicBezTo>
                  <a:cubicBezTo>
                    <a:pt x="3608" y="2358"/>
                    <a:pt x="3620" y="2382"/>
                    <a:pt x="3632" y="2418"/>
                  </a:cubicBezTo>
                  <a:cubicBezTo>
                    <a:pt x="3632" y="2430"/>
                    <a:pt x="3632" y="2442"/>
                    <a:pt x="3632" y="2442"/>
                  </a:cubicBezTo>
                  <a:cubicBezTo>
                    <a:pt x="3644" y="2477"/>
                    <a:pt x="3656" y="2513"/>
                    <a:pt x="3656" y="2549"/>
                  </a:cubicBezTo>
                  <a:cubicBezTo>
                    <a:pt x="3656" y="2596"/>
                    <a:pt x="3644" y="2620"/>
                    <a:pt x="3632" y="2656"/>
                  </a:cubicBezTo>
                  <a:cubicBezTo>
                    <a:pt x="3632" y="2668"/>
                    <a:pt x="3632" y="2680"/>
                    <a:pt x="3632" y="2692"/>
                  </a:cubicBezTo>
                  <a:cubicBezTo>
                    <a:pt x="3620" y="2715"/>
                    <a:pt x="3608" y="2751"/>
                    <a:pt x="3596" y="2787"/>
                  </a:cubicBezTo>
                  <a:cubicBezTo>
                    <a:pt x="3596" y="2787"/>
                    <a:pt x="3596" y="2787"/>
                    <a:pt x="3596" y="2799"/>
                  </a:cubicBezTo>
                  <a:cubicBezTo>
                    <a:pt x="3584" y="2811"/>
                    <a:pt x="3572" y="2834"/>
                    <a:pt x="3561" y="2846"/>
                  </a:cubicBezTo>
                  <a:cubicBezTo>
                    <a:pt x="3549" y="2834"/>
                    <a:pt x="3537" y="2811"/>
                    <a:pt x="3525" y="2799"/>
                  </a:cubicBezTo>
                  <a:cubicBezTo>
                    <a:pt x="3525" y="2787"/>
                    <a:pt x="3525" y="2787"/>
                    <a:pt x="3525" y="2787"/>
                  </a:cubicBezTo>
                  <a:cubicBezTo>
                    <a:pt x="3501" y="2751"/>
                    <a:pt x="3489" y="2715"/>
                    <a:pt x="3489" y="2692"/>
                  </a:cubicBezTo>
                  <a:cubicBezTo>
                    <a:pt x="3489" y="2680"/>
                    <a:pt x="3477" y="2668"/>
                    <a:pt x="3477" y="2656"/>
                  </a:cubicBezTo>
                  <a:cubicBezTo>
                    <a:pt x="3477" y="2620"/>
                    <a:pt x="3465" y="2596"/>
                    <a:pt x="3465" y="2549"/>
                  </a:cubicBezTo>
                  <a:cubicBezTo>
                    <a:pt x="3465" y="2513"/>
                    <a:pt x="3477" y="2477"/>
                    <a:pt x="3477" y="2442"/>
                  </a:cubicBezTo>
                  <a:cubicBezTo>
                    <a:pt x="3477" y="2442"/>
                    <a:pt x="3489" y="2430"/>
                    <a:pt x="3489" y="2418"/>
                  </a:cubicBezTo>
                  <a:cubicBezTo>
                    <a:pt x="3489" y="2382"/>
                    <a:pt x="3501" y="2358"/>
                    <a:pt x="3525" y="2322"/>
                  </a:cubicBezTo>
                  <a:cubicBezTo>
                    <a:pt x="3525" y="2322"/>
                    <a:pt x="3525" y="2322"/>
                    <a:pt x="3525" y="2311"/>
                  </a:cubicBezTo>
                  <a:cubicBezTo>
                    <a:pt x="3537" y="2299"/>
                    <a:pt x="3549" y="2275"/>
                    <a:pt x="3561" y="2263"/>
                  </a:cubicBezTo>
                  <a:close/>
                  <a:moveTo>
                    <a:pt x="4013" y="2001"/>
                  </a:moveTo>
                  <a:cubicBezTo>
                    <a:pt x="4311" y="2001"/>
                    <a:pt x="4561" y="2287"/>
                    <a:pt x="4561" y="2596"/>
                  </a:cubicBezTo>
                  <a:cubicBezTo>
                    <a:pt x="4561" y="2858"/>
                    <a:pt x="4442" y="3120"/>
                    <a:pt x="4239" y="3287"/>
                  </a:cubicBezTo>
                  <a:lnTo>
                    <a:pt x="3537" y="3870"/>
                  </a:lnTo>
                  <a:cubicBezTo>
                    <a:pt x="3489" y="3906"/>
                    <a:pt x="3465" y="3966"/>
                    <a:pt x="3465" y="4013"/>
                  </a:cubicBezTo>
                  <a:lnTo>
                    <a:pt x="3465" y="5287"/>
                  </a:lnTo>
                  <a:lnTo>
                    <a:pt x="2739" y="5287"/>
                  </a:lnTo>
                  <a:lnTo>
                    <a:pt x="2739" y="4013"/>
                  </a:lnTo>
                  <a:cubicBezTo>
                    <a:pt x="2739" y="3966"/>
                    <a:pt x="2715" y="3906"/>
                    <a:pt x="2668" y="3870"/>
                  </a:cubicBezTo>
                  <a:lnTo>
                    <a:pt x="1965" y="3287"/>
                  </a:lnTo>
                  <a:cubicBezTo>
                    <a:pt x="1763" y="3120"/>
                    <a:pt x="1644" y="2858"/>
                    <a:pt x="1644" y="2596"/>
                  </a:cubicBezTo>
                  <a:cubicBezTo>
                    <a:pt x="1644" y="2287"/>
                    <a:pt x="1894" y="2001"/>
                    <a:pt x="2191" y="2001"/>
                  </a:cubicBezTo>
                  <a:cubicBezTo>
                    <a:pt x="2251" y="2001"/>
                    <a:pt x="2298" y="2013"/>
                    <a:pt x="2358" y="2037"/>
                  </a:cubicBezTo>
                  <a:cubicBezTo>
                    <a:pt x="2346" y="2037"/>
                    <a:pt x="2346" y="2049"/>
                    <a:pt x="2346" y="2049"/>
                  </a:cubicBezTo>
                  <a:cubicBezTo>
                    <a:pt x="2322" y="2072"/>
                    <a:pt x="2310" y="2108"/>
                    <a:pt x="2298" y="2132"/>
                  </a:cubicBezTo>
                  <a:cubicBezTo>
                    <a:pt x="2287" y="2144"/>
                    <a:pt x="2287" y="2156"/>
                    <a:pt x="2287" y="2156"/>
                  </a:cubicBezTo>
                  <a:cubicBezTo>
                    <a:pt x="2263" y="2191"/>
                    <a:pt x="2251" y="2227"/>
                    <a:pt x="2239" y="2275"/>
                  </a:cubicBezTo>
                  <a:cubicBezTo>
                    <a:pt x="2227" y="2275"/>
                    <a:pt x="2227" y="2287"/>
                    <a:pt x="2227" y="2299"/>
                  </a:cubicBezTo>
                  <a:cubicBezTo>
                    <a:pt x="2215" y="2334"/>
                    <a:pt x="2215" y="2358"/>
                    <a:pt x="2203" y="2394"/>
                  </a:cubicBezTo>
                  <a:cubicBezTo>
                    <a:pt x="2203" y="2406"/>
                    <a:pt x="2203" y="2418"/>
                    <a:pt x="2203" y="2430"/>
                  </a:cubicBezTo>
                  <a:cubicBezTo>
                    <a:pt x="2191" y="2465"/>
                    <a:pt x="2191" y="2513"/>
                    <a:pt x="2191" y="2549"/>
                  </a:cubicBezTo>
                  <a:cubicBezTo>
                    <a:pt x="2191" y="2823"/>
                    <a:pt x="2310" y="3084"/>
                    <a:pt x="2537" y="3263"/>
                  </a:cubicBezTo>
                  <a:cubicBezTo>
                    <a:pt x="2560" y="3287"/>
                    <a:pt x="2608" y="3299"/>
                    <a:pt x="2644" y="3299"/>
                  </a:cubicBezTo>
                  <a:cubicBezTo>
                    <a:pt x="2691" y="3299"/>
                    <a:pt x="2727" y="3287"/>
                    <a:pt x="2763" y="3263"/>
                  </a:cubicBezTo>
                  <a:cubicBezTo>
                    <a:pt x="2977" y="3084"/>
                    <a:pt x="3108" y="2823"/>
                    <a:pt x="3108" y="2549"/>
                  </a:cubicBezTo>
                  <a:cubicBezTo>
                    <a:pt x="3108" y="2513"/>
                    <a:pt x="3096" y="2465"/>
                    <a:pt x="3096" y="2430"/>
                  </a:cubicBezTo>
                  <a:cubicBezTo>
                    <a:pt x="3096" y="2418"/>
                    <a:pt x="3084" y="2406"/>
                    <a:pt x="3084" y="2394"/>
                  </a:cubicBezTo>
                  <a:cubicBezTo>
                    <a:pt x="3084" y="2358"/>
                    <a:pt x="3072" y="2334"/>
                    <a:pt x="3060" y="2299"/>
                  </a:cubicBezTo>
                  <a:cubicBezTo>
                    <a:pt x="3060" y="2287"/>
                    <a:pt x="3060" y="2275"/>
                    <a:pt x="3060" y="2275"/>
                  </a:cubicBezTo>
                  <a:cubicBezTo>
                    <a:pt x="3049" y="2227"/>
                    <a:pt x="3025" y="2191"/>
                    <a:pt x="3013" y="2156"/>
                  </a:cubicBezTo>
                  <a:cubicBezTo>
                    <a:pt x="3001" y="2156"/>
                    <a:pt x="3001" y="2144"/>
                    <a:pt x="3001" y="2132"/>
                  </a:cubicBezTo>
                  <a:cubicBezTo>
                    <a:pt x="2977" y="2108"/>
                    <a:pt x="2965" y="2072"/>
                    <a:pt x="2941" y="2049"/>
                  </a:cubicBezTo>
                  <a:cubicBezTo>
                    <a:pt x="2941" y="2049"/>
                    <a:pt x="2941" y="2037"/>
                    <a:pt x="2941" y="2037"/>
                  </a:cubicBezTo>
                  <a:cubicBezTo>
                    <a:pt x="2995" y="2019"/>
                    <a:pt x="3049" y="2010"/>
                    <a:pt x="3102" y="2010"/>
                  </a:cubicBezTo>
                  <a:cubicBezTo>
                    <a:pt x="3156" y="2010"/>
                    <a:pt x="3209" y="2019"/>
                    <a:pt x="3263" y="2037"/>
                  </a:cubicBezTo>
                  <a:cubicBezTo>
                    <a:pt x="3263" y="2037"/>
                    <a:pt x="3263" y="2049"/>
                    <a:pt x="3263" y="2049"/>
                  </a:cubicBezTo>
                  <a:cubicBezTo>
                    <a:pt x="3239" y="2072"/>
                    <a:pt x="3227" y="2108"/>
                    <a:pt x="3203" y="2132"/>
                  </a:cubicBezTo>
                  <a:cubicBezTo>
                    <a:pt x="3203" y="2144"/>
                    <a:pt x="3203" y="2156"/>
                    <a:pt x="3191" y="2156"/>
                  </a:cubicBezTo>
                  <a:cubicBezTo>
                    <a:pt x="3180" y="2191"/>
                    <a:pt x="3168" y="2227"/>
                    <a:pt x="3144" y="2275"/>
                  </a:cubicBezTo>
                  <a:cubicBezTo>
                    <a:pt x="3144" y="2275"/>
                    <a:pt x="3144" y="2287"/>
                    <a:pt x="3144" y="2299"/>
                  </a:cubicBezTo>
                  <a:cubicBezTo>
                    <a:pt x="3132" y="2334"/>
                    <a:pt x="3120" y="2358"/>
                    <a:pt x="3120" y="2394"/>
                  </a:cubicBezTo>
                  <a:cubicBezTo>
                    <a:pt x="3120" y="2406"/>
                    <a:pt x="3108" y="2418"/>
                    <a:pt x="3108" y="2430"/>
                  </a:cubicBezTo>
                  <a:cubicBezTo>
                    <a:pt x="3108" y="2465"/>
                    <a:pt x="3108" y="2513"/>
                    <a:pt x="3108" y="2549"/>
                  </a:cubicBezTo>
                  <a:cubicBezTo>
                    <a:pt x="3108" y="2834"/>
                    <a:pt x="3227" y="3084"/>
                    <a:pt x="3441" y="3263"/>
                  </a:cubicBezTo>
                  <a:cubicBezTo>
                    <a:pt x="3477" y="3287"/>
                    <a:pt x="3513" y="3299"/>
                    <a:pt x="3561" y="3299"/>
                  </a:cubicBezTo>
                  <a:cubicBezTo>
                    <a:pt x="3596" y="3299"/>
                    <a:pt x="3644" y="3287"/>
                    <a:pt x="3668" y="3263"/>
                  </a:cubicBezTo>
                  <a:cubicBezTo>
                    <a:pt x="3894" y="3084"/>
                    <a:pt x="4013" y="2823"/>
                    <a:pt x="4013" y="2549"/>
                  </a:cubicBezTo>
                  <a:cubicBezTo>
                    <a:pt x="4013" y="2513"/>
                    <a:pt x="4013" y="2465"/>
                    <a:pt x="4001" y="2430"/>
                  </a:cubicBezTo>
                  <a:cubicBezTo>
                    <a:pt x="4001" y="2418"/>
                    <a:pt x="4001" y="2406"/>
                    <a:pt x="4001" y="2394"/>
                  </a:cubicBezTo>
                  <a:cubicBezTo>
                    <a:pt x="3989" y="2358"/>
                    <a:pt x="3989" y="2334"/>
                    <a:pt x="3977" y="2299"/>
                  </a:cubicBezTo>
                  <a:cubicBezTo>
                    <a:pt x="3977" y="2287"/>
                    <a:pt x="3977" y="2275"/>
                    <a:pt x="3965" y="2275"/>
                  </a:cubicBezTo>
                  <a:cubicBezTo>
                    <a:pt x="3953" y="2227"/>
                    <a:pt x="3942" y="2191"/>
                    <a:pt x="3918" y="2156"/>
                  </a:cubicBezTo>
                  <a:cubicBezTo>
                    <a:pt x="3918" y="2156"/>
                    <a:pt x="3918" y="2144"/>
                    <a:pt x="3906" y="2132"/>
                  </a:cubicBezTo>
                  <a:cubicBezTo>
                    <a:pt x="3894" y="2108"/>
                    <a:pt x="3882" y="2072"/>
                    <a:pt x="3858" y="2049"/>
                  </a:cubicBezTo>
                  <a:cubicBezTo>
                    <a:pt x="3858" y="2049"/>
                    <a:pt x="3858" y="2037"/>
                    <a:pt x="3846" y="2037"/>
                  </a:cubicBezTo>
                  <a:cubicBezTo>
                    <a:pt x="3906" y="2013"/>
                    <a:pt x="3953" y="2001"/>
                    <a:pt x="4013" y="2001"/>
                  </a:cubicBezTo>
                  <a:close/>
                  <a:moveTo>
                    <a:pt x="3108" y="358"/>
                  </a:moveTo>
                  <a:cubicBezTo>
                    <a:pt x="4608" y="358"/>
                    <a:pt x="5847" y="1596"/>
                    <a:pt x="5847" y="3096"/>
                  </a:cubicBezTo>
                  <a:cubicBezTo>
                    <a:pt x="5847" y="3966"/>
                    <a:pt x="5430" y="4775"/>
                    <a:pt x="4739" y="5287"/>
                  </a:cubicBezTo>
                  <a:lnTo>
                    <a:pt x="3834" y="5287"/>
                  </a:lnTo>
                  <a:lnTo>
                    <a:pt x="3834" y="4096"/>
                  </a:lnTo>
                  <a:lnTo>
                    <a:pt x="4477" y="3573"/>
                  </a:lnTo>
                  <a:cubicBezTo>
                    <a:pt x="4763" y="3323"/>
                    <a:pt x="4930" y="2965"/>
                    <a:pt x="4930" y="2596"/>
                  </a:cubicBezTo>
                  <a:cubicBezTo>
                    <a:pt x="4930" y="2072"/>
                    <a:pt x="4513" y="1644"/>
                    <a:pt x="4013" y="1644"/>
                  </a:cubicBezTo>
                  <a:cubicBezTo>
                    <a:pt x="3858" y="1644"/>
                    <a:pt x="3703" y="1691"/>
                    <a:pt x="3561" y="1763"/>
                  </a:cubicBezTo>
                  <a:cubicBezTo>
                    <a:pt x="3418" y="1685"/>
                    <a:pt x="3260" y="1647"/>
                    <a:pt x="3102" y="1647"/>
                  </a:cubicBezTo>
                  <a:cubicBezTo>
                    <a:pt x="2944" y="1647"/>
                    <a:pt x="2787" y="1685"/>
                    <a:pt x="2644" y="1763"/>
                  </a:cubicBezTo>
                  <a:cubicBezTo>
                    <a:pt x="2513" y="1691"/>
                    <a:pt x="2358" y="1644"/>
                    <a:pt x="2191" y="1644"/>
                  </a:cubicBezTo>
                  <a:cubicBezTo>
                    <a:pt x="1691" y="1644"/>
                    <a:pt x="1275" y="2072"/>
                    <a:pt x="1275" y="2596"/>
                  </a:cubicBezTo>
                  <a:cubicBezTo>
                    <a:pt x="1275" y="2965"/>
                    <a:pt x="1441" y="3323"/>
                    <a:pt x="1739" y="3573"/>
                  </a:cubicBezTo>
                  <a:lnTo>
                    <a:pt x="2370" y="4096"/>
                  </a:lnTo>
                  <a:lnTo>
                    <a:pt x="2370" y="5287"/>
                  </a:lnTo>
                  <a:lnTo>
                    <a:pt x="1465" y="5287"/>
                  </a:lnTo>
                  <a:cubicBezTo>
                    <a:pt x="774" y="4775"/>
                    <a:pt x="370" y="3966"/>
                    <a:pt x="370" y="3096"/>
                  </a:cubicBezTo>
                  <a:cubicBezTo>
                    <a:pt x="370" y="1596"/>
                    <a:pt x="1596" y="358"/>
                    <a:pt x="3108" y="358"/>
                  </a:cubicBezTo>
                  <a:close/>
                  <a:moveTo>
                    <a:pt x="4751" y="5656"/>
                  </a:moveTo>
                  <a:cubicBezTo>
                    <a:pt x="4846" y="5656"/>
                    <a:pt x="4930" y="5740"/>
                    <a:pt x="4930" y="5835"/>
                  </a:cubicBezTo>
                  <a:cubicBezTo>
                    <a:pt x="4930" y="5942"/>
                    <a:pt x="4846" y="6025"/>
                    <a:pt x="4751" y="6025"/>
                  </a:cubicBezTo>
                  <a:lnTo>
                    <a:pt x="1465" y="6025"/>
                  </a:lnTo>
                  <a:cubicBezTo>
                    <a:pt x="1358" y="6025"/>
                    <a:pt x="1275" y="5942"/>
                    <a:pt x="1275" y="5835"/>
                  </a:cubicBezTo>
                  <a:cubicBezTo>
                    <a:pt x="1275" y="5740"/>
                    <a:pt x="1358" y="5656"/>
                    <a:pt x="1465" y="5656"/>
                  </a:cubicBezTo>
                  <a:close/>
                  <a:moveTo>
                    <a:pt x="4751" y="6382"/>
                  </a:moveTo>
                  <a:cubicBezTo>
                    <a:pt x="4846" y="6382"/>
                    <a:pt x="4930" y="6466"/>
                    <a:pt x="4930" y="6573"/>
                  </a:cubicBezTo>
                  <a:cubicBezTo>
                    <a:pt x="4930" y="6668"/>
                    <a:pt x="4846" y="6752"/>
                    <a:pt x="4751" y="6752"/>
                  </a:cubicBezTo>
                  <a:lnTo>
                    <a:pt x="1465" y="6752"/>
                  </a:lnTo>
                  <a:cubicBezTo>
                    <a:pt x="1358" y="6752"/>
                    <a:pt x="1275" y="6668"/>
                    <a:pt x="1275" y="6573"/>
                  </a:cubicBezTo>
                  <a:cubicBezTo>
                    <a:pt x="1275" y="6466"/>
                    <a:pt x="1358" y="6382"/>
                    <a:pt x="1465" y="6382"/>
                  </a:cubicBezTo>
                  <a:close/>
                  <a:moveTo>
                    <a:pt x="4751" y="7121"/>
                  </a:moveTo>
                  <a:cubicBezTo>
                    <a:pt x="4846" y="7121"/>
                    <a:pt x="4930" y="7204"/>
                    <a:pt x="4930" y="7299"/>
                  </a:cubicBezTo>
                  <a:cubicBezTo>
                    <a:pt x="4930" y="7406"/>
                    <a:pt x="4846" y="7478"/>
                    <a:pt x="4751" y="7478"/>
                  </a:cubicBezTo>
                  <a:lnTo>
                    <a:pt x="1465" y="7478"/>
                  </a:lnTo>
                  <a:cubicBezTo>
                    <a:pt x="1358" y="7478"/>
                    <a:pt x="1275" y="7406"/>
                    <a:pt x="1275" y="7299"/>
                  </a:cubicBezTo>
                  <a:cubicBezTo>
                    <a:pt x="1275" y="7204"/>
                    <a:pt x="1358" y="7121"/>
                    <a:pt x="1465" y="7121"/>
                  </a:cubicBezTo>
                  <a:close/>
                  <a:moveTo>
                    <a:pt x="4561" y="7847"/>
                  </a:moveTo>
                  <a:lnTo>
                    <a:pt x="4561" y="8788"/>
                  </a:lnTo>
                  <a:lnTo>
                    <a:pt x="4299" y="8609"/>
                  </a:lnTo>
                  <a:cubicBezTo>
                    <a:pt x="4269" y="8591"/>
                    <a:pt x="4233" y="8582"/>
                    <a:pt x="4197" y="8582"/>
                  </a:cubicBezTo>
                  <a:cubicBezTo>
                    <a:pt x="4162" y="8582"/>
                    <a:pt x="4126" y="8591"/>
                    <a:pt x="4096" y="8609"/>
                  </a:cubicBezTo>
                  <a:lnTo>
                    <a:pt x="3656" y="8907"/>
                  </a:lnTo>
                  <a:lnTo>
                    <a:pt x="3203" y="8609"/>
                  </a:lnTo>
                  <a:cubicBezTo>
                    <a:pt x="3174" y="8591"/>
                    <a:pt x="3138" y="8582"/>
                    <a:pt x="3102" y="8582"/>
                  </a:cubicBezTo>
                  <a:cubicBezTo>
                    <a:pt x="3066" y="8582"/>
                    <a:pt x="3031" y="8591"/>
                    <a:pt x="3001" y="8609"/>
                  </a:cubicBezTo>
                  <a:lnTo>
                    <a:pt x="2560" y="8907"/>
                  </a:lnTo>
                  <a:lnTo>
                    <a:pt x="2108" y="8609"/>
                  </a:lnTo>
                  <a:cubicBezTo>
                    <a:pt x="2078" y="8591"/>
                    <a:pt x="2042" y="8582"/>
                    <a:pt x="2007" y="8582"/>
                  </a:cubicBezTo>
                  <a:cubicBezTo>
                    <a:pt x="1971" y="8582"/>
                    <a:pt x="1935" y="8591"/>
                    <a:pt x="1906" y="8609"/>
                  </a:cubicBezTo>
                  <a:lnTo>
                    <a:pt x="1644" y="8788"/>
                  </a:lnTo>
                  <a:lnTo>
                    <a:pt x="1644" y="7847"/>
                  </a:lnTo>
                  <a:close/>
                  <a:moveTo>
                    <a:pt x="4203" y="8978"/>
                  </a:moveTo>
                  <a:lnTo>
                    <a:pt x="4453" y="9157"/>
                  </a:lnTo>
                  <a:lnTo>
                    <a:pt x="3751" y="9859"/>
                  </a:lnTo>
                  <a:lnTo>
                    <a:pt x="2453" y="9859"/>
                  </a:lnTo>
                  <a:lnTo>
                    <a:pt x="1751" y="9157"/>
                  </a:lnTo>
                  <a:lnTo>
                    <a:pt x="2013" y="8978"/>
                  </a:lnTo>
                  <a:lnTo>
                    <a:pt x="2453" y="9276"/>
                  </a:lnTo>
                  <a:cubicBezTo>
                    <a:pt x="2483" y="9300"/>
                    <a:pt x="2519" y="9311"/>
                    <a:pt x="2554" y="9311"/>
                  </a:cubicBezTo>
                  <a:cubicBezTo>
                    <a:pt x="2590" y="9311"/>
                    <a:pt x="2626" y="9300"/>
                    <a:pt x="2656" y="9276"/>
                  </a:cubicBezTo>
                  <a:lnTo>
                    <a:pt x="3108" y="8978"/>
                  </a:lnTo>
                  <a:lnTo>
                    <a:pt x="3549" y="9276"/>
                  </a:lnTo>
                  <a:cubicBezTo>
                    <a:pt x="3578" y="9300"/>
                    <a:pt x="3614" y="9311"/>
                    <a:pt x="3650" y="9311"/>
                  </a:cubicBezTo>
                  <a:cubicBezTo>
                    <a:pt x="3686" y="9311"/>
                    <a:pt x="3721" y="9300"/>
                    <a:pt x="3751" y="9276"/>
                  </a:cubicBezTo>
                  <a:lnTo>
                    <a:pt x="4203" y="8978"/>
                  </a:lnTo>
                  <a:close/>
                  <a:moveTo>
                    <a:pt x="3394" y="10216"/>
                  </a:moveTo>
                  <a:lnTo>
                    <a:pt x="3108" y="10514"/>
                  </a:lnTo>
                  <a:lnTo>
                    <a:pt x="2810" y="10216"/>
                  </a:lnTo>
                  <a:close/>
                  <a:moveTo>
                    <a:pt x="3108" y="1"/>
                  </a:moveTo>
                  <a:cubicBezTo>
                    <a:pt x="1394" y="1"/>
                    <a:pt x="1" y="1394"/>
                    <a:pt x="1" y="3096"/>
                  </a:cubicBezTo>
                  <a:cubicBezTo>
                    <a:pt x="1" y="4001"/>
                    <a:pt x="393" y="4858"/>
                    <a:pt x="1072" y="5454"/>
                  </a:cubicBezTo>
                  <a:cubicBezTo>
                    <a:pt x="977" y="5549"/>
                    <a:pt x="917" y="5692"/>
                    <a:pt x="917" y="5835"/>
                  </a:cubicBezTo>
                  <a:cubicBezTo>
                    <a:pt x="917" y="5978"/>
                    <a:pt x="965" y="6109"/>
                    <a:pt x="1048" y="6204"/>
                  </a:cubicBezTo>
                  <a:cubicBezTo>
                    <a:pt x="965" y="6299"/>
                    <a:pt x="917" y="6430"/>
                    <a:pt x="917" y="6573"/>
                  </a:cubicBezTo>
                  <a:cubicBezTo>
                    <a:pt x="917" y="6716"/>
                    <a:pt x="965" y="6835"/>
                    <a:pt x="1048" y="6930"/>
                  </a:cubicBezTo>
                  <a:cubicBezTo>
                    <a:pt x="965" y="7037"/>
                    <a:pt x="917" y="7156"/>
                    <a:pt x="917" y="7299"/>
                  </a:cubicBezTo>
                  <a:cubicBezTo>
                    <a:pt x="917" y="7537"/>
                    <a:pt x="1060" y="7740"/>
                    <a:pt x="1275" y="7811"/>
                  </a:cubicBezTo>
                  <a:lnTo>
                    <a:pt x="1275" y="9121"/>
                  </a:lnTo>
                  <a:cubicBezTo>
                    <a:pt x="1275" y="9180"/>
                    <a:pt x="1298" y="9216"/>
                    <a:pt x="1334" y="9252"/>
                  </a:cubicBezTo>
                  <a:lnTo>
                    <a:pt x="2977" y="10895"/>
                  </a:lnTo>
                  <a:cubicBezTo>
                    <a:pt x="3013" y="10931"/>
                    <a:pt x="3060" y="10954"/>
                    <a:pt x="3108" y="10954"/>
                  </a:cubicBezTo>
                  <a:cubicBezTo>
                    <a:pt x="3144" y="10954"/>
                    <a:pt x="3191" y="10931"/>
                    <a:pt x="3227" y="10895"/>
                  </a:cubicBezTo>
                  <a:lnTo>
                    <a:pt x="4870" y="9252"/>
                  </a:lnTo>
                  <a:cubicBezTo>
                    <a:pt x="4906" y="9216"/>
                    <a:pt x="4930" y="9180"/>
                    <a:pt x="4930" y="9121"/>
                  </a:cubicBezTo>
                  <a:lnTo>
                    <a:pt x="4930" y="7811"/>
                  </a:lnTo>
                  <a:cubicBezTo>
                    <a:pt x="5144" y="7740"/>
                    <a:pt x="5299" y="7537"/>
                    <a:pt x="5299" y="7299"/>
                  </a:cubicBezTo>
                  <a:cubicBezTo>
                    <a:pt x="5299" y="7156"/>
                    <a:pt x="5239" y="7037"/>
                    <a:pt x="5156" y="6930"/>
                  </a:cubicBezTo>
                  <a:cubicBezTo>
                    <a:pt x="5239" y="6835"/>
                    <a:pt x="5299" y="6716"/>
                    <a:pt x="5299" y="6573"/>
                  </a:cubicBezTo>
                  <a:cubicBezTo>
                    <a:pt x="5299" y="6430"/>
                    <a:pt x="5239" y="6299"/>
                    <a:pt x="5156" y="6204"/>
                  </a:cubicBezTo>
                  <a:cubicBezTo>
                    <a:pt x="5239" y="6109"/>
                    <a:pt x="5299" y="5978"/>
                    <a:pt x="5299" y="5835"/>
                  </a:cubicBezTo>
                  <a:cubicBezTo>
                    <a:pt x="5299" y="5692"/>
                    <a:pt x="5227" y="5549"/>
                    <a:pt x="5132" y="5454"/>
                  </a:cubicBezTo>
                  <a:cubicBezTo>
                    <a:pt x="5811" y="4858"/>
                    <a:pt x="6204" y="4001"/>
                    <a:pt x="6204" y="3096"/>
                  </a:cubicBezTo>
                  <a:cubicBezTo>
                    <a:pt x="6204" y="1394"/>
                    <a:pt x="4811" y="1"/>
                    <a:pt x="3108" y="1"/>
                  </a:cubicBezTo>
                  <a:close/>
                </a:path>
              </a:pathLst>
            </a:custGeom>
            <a:grpFill/>
            <a:ln>
              <a:noFill/>
            </a:ln>
          </p:spPr>
          <p:txBody>
            <a:bodyPr spcFirstLastPara="1" wrap="square" lIns="121900" tIns="121900" rIns="121900" bIns="121900" anchor="ctr" anchorCtr="0">
              <a:noAutofit/>
            </a:bodyPr>
            <a:lstStyle/>
            <a:p>
              <a:endParaRPr sz="2400"/>
            </a:p>
          </p:txBody>
        </p:sp>
        <p:sp>
          <p:nvSpPr>
            <p:cNvPr id="94" name="Google Shape;564;p22">
              <a:extLst>
                <a:ext uri="{FF2B5EF4-FFF2-40B4-BE49-F238E27FC236}">
                  <a16:creationId xmlns:a16="http://schemas.microsoft.com/office/drawing/2014/main" id="{DC695DD6-B402-700E-F7C9-955B390DD378}"/>
                </a:ext>
              </a:extLst>
            </p:cNvPr>
            <p:cNvSpPr/>
            <p:nvPr/>
          </p:nvSpPr>
          <p:spPr>
            <a:xfrm>
              <a:off x="3385688" y="2231975"/>
              <a:ext cx="24725" cy="24725"/>
            </a:xfrm>
            <a:custGeom>
              <a:avLst/>
              <a:gdLst/>
              <a:ahLst/>
              <a:cxnLst/>
              <a:rect l="l" t="t" r="r" b="b"/>
              <a:pathLst>
                <a:path w="989" h="989" extrusionOk="0">
                  <a:moveTo>
                    <a:pt x="738" y="0"/>
                  </a:moveTo>
                  <a:lnTo>
                    <a:pt x="0" y="727"/>
                  </a:lnTo>
                  <a:lnTo>
                    <a:pt x="262" y="989"/>
                  </a:lnTo>
                  <a:lnTo>
                    <a:pt x="988" y="250"/>
                  </a:lnTo>
                  <a:lnTo>
                    <a:pt x="738" y="0"/>
                  </a:lnTo>
                  <a:close/>
                </a:path>
              </a:pathLst>
            </a:custGeom>
            <a:grpFill/>
            <a:ln>
              <a:noFill/>
            </a:ln>
          </p:spPr>
          <p:txBody>
            <a:bodyPr spcFirstLastPara="1" wrap="square" lIns="121900" tIns="121900" rIns="121900" bIns="121900" anchor="ctr" anchorCtr="0">
              <a:noAutofit/>
            </a:bodyPr>
            <a:lstStyle/>
            <a:p>
              <a:endParaRPr sz="2400"/>
            </a:p>
          </p:txBody>
        </p:sp>
        <p:sp>
          <p:nvSpPr>
            <p:cNvPr id="95" name="Google Shape;565;p22">
              <a:extLst>
                <a:ext uri="{FF2B5EF4-FFF2-40B4-BE49-F238E27FC236}">
                  <a16:creationId xmlns:a16="http://schemas.microsoft.com/office/drawing/2014/main" id="{711F0C1C-E03B-AA93-62A4-BE6173D75D0C}"/>
                </a:ext>
              </a:extLst>
            </p:cNvPr>
            <p:cNvSpPr/>
            <p:nvPr/>
          </p:nvSpPr>
          <p:spPr>
            <a:xfrm>
              <a:off x="3385688" y="2359675"/>
              <a:ext cx="24725" cy="24725"/>
            </a:xfrm>
            <a:custGeom>
              <a:avLst/>
              <a:gdLst/>
              <a:ahLst/>
              <a:cxnLst/>
              <a:rect l="l" t="t" r="r" b="b"/>
              <a:pathLst>
                <a:path w="989" h="989" extrusionOk="0">
                  <a:moveTo>
                    <a:pt x="262" y="0"/>
                  </a:moveTo>
                  <a:lnTo>
                    <a:pt x="0" y="262"/>
                  </a:lnTo>
                  <a:lnTo>
                    <a:pt x="727" y="988"/>
                  </a:lnTo>
                  <a:lnTo>
                    <a:pt x="988" y="726"/>
                  </a:lnTo>
                  <a:lnTo>
                    <a:pt x="262" y="0"/>
                  </a:lnTo>
                  <a:close/>
                </a:path>
              </a:pathLst>
            </a:custGeom>
            <a:grpFill/>
            <a:ln>
              <a:noFill/>
            </a:ln>
          </p:spPr>
          <p:txBody>
            <a:bodyPr spcFirstLastPara="1" wrap="square" lIns="121900" tIns="121900" rIns="121900" bIns="121900" anchor="ctr" anchorCtr="0">
              <a:noAutofit/>
            </a:bodyPr>
            <a:lstStyle/>
            <a:p>
              <a:endParaRPr sz="2400"/>
            </a:p>
          </p:txBody>
        </p:sp>
        <p:sp>
          <p:nvSpPr>
            <p:cNvPr id="96" name="Google Shape;566;p22">
              <a:extLst>
                <a:ext uri="{FF2B5EF4-FFF2-40B4-BE49-F238E27FC236}">
                  <a16:creationId xmlns:a16="http://schemas.microsoft.com/office/drawing/2014/main" id="{654A8339-36C5-2C71-E984-0C068618356B}"/>
                </a:ext>
              </a:extLst>
            </p:cNvPr>
            <p:cNvSpPr/>
            <p:nvPr/>
          </p:nvSpPr>
          <p:spPr>
            <a:xfrm>
              <a:off x="3407413" y="2303400"/>
              <a:ext cx="27400" cy="9250"/>
            </a:xfrm>
            <a:custGeom>
              <a:avLst/>
              <a:gdLst/>
              <a:ahLst/>
              <a:cxnLst/>
              <a:rect l="l" t="t" r="r" b="b"/>
              <a:pathLst>
                <a:path w="1096" h="370" extrusionOk="0">
                  <a:moveTo>
                    <a:pt x="0" y="1"/>
                  </a:moveTo>
                  <a:lnTo>
                    <a:pt x="0" y="370"/>
                  </a:lnTo>
                  <a:lnTo>
                    <a:pt x="1096" y="370"/>
                  </a:lnTo>
                  <a:lnTo>
                    <a:pt x="1096" y="1"/>
                  </a:lnTo>
                  <a:close/>
                </a:path>
              </a:pathLst>
            </a:custGeom>
            <a:grpFill/>
            <a:ln>
              <a:noFill/>
            </a:ln>
          </p:spPr>
          <p:txBody>
            <a:bodyPr spcFirstLastPara="1" wrap="square" lIns="121900" tIns="121900" rIns="121900" bIns="121900" anchor="ctr" anchorCtr="0">
              <a:noAutofit/>
            </a:bodyPr>
            <a:lstStyle/>
            <a:p>
              <a:endParaRPr sz="2400"/>
            </a:p>
          </p:txBody>
        </p:sp>
        <p:sp>
          <p:nvSpPr>
            <p:cNvPr id="97" name="Google Shape;567;p22">
              <a:extLst>
                <a:ext uri="{FF2B5EF4-FFF2-40B4-BE49-F238E27FC236}">
                  <a16:creationId xmlns:a16="http://schemas.microsoft.com/office/drawing/2014/main" id="{5D8A0F19-CE79-7848-EC7F-FC2B99241FC3}"/>
                </a:ext>
              </a:extLst>
            </p:cNvPr>
            <p:cNvSpPr/>
            <p:nvPr/>
          </p:nvSpPr>
          <p:spPr>
            <a:xfrm>
              <a:off x="3221663" y="2232275"/>
              <a:ext cx="24750" cy="24725"/>
            </a:xfrm>
            <a:custGeom>
              <a:avLst/>
              <a:gdLst/>
              <a:ahLst/>
              <a:cxnLst/>
              <a:rect l="l" t="t" r="r" b="b"/>
              <a:pathLst>
                <a:path w="990" h="989" extrusionOk="0">
                  <a:moveTo>
                    <a:pt x="251" y="0"/>
                  </a:moveTo>
                  <a:lnTo>
                    <a:pt x="1" y="262"/>
                  </a:lnTo>
                  <a:lnTo>
                    <a:pt x="727" y="988"/>
                  </a:lnTo>
                  <a:lnTo>
                    <a:pt x="989" y="726"/>
                  </a:lnTo>
                  <a:lnTo>
                    <a:pt x="251" y="0"/>
                  </a:lnTo>
                  <a:close/>
                </a:path>
              </a:pathLst>
            </a:custGeom>
            <a:grpFill/>
            <a:ln>
              <a:noFill/>
            </a:ln>
          </p:spPr>
          <p:txBody>
            <a:bodyPr spcFirstLastPara="1" wrap="square" lIns="121900" tIns="121900" rIns="121900" bIns="121900" anchor="ctr" anchorCtr="0">
              <a:noAutofit/>
            </a:bodyPr>
            <a:lstStyle/>
            <a:p>
              <a:endParaRPr sz="2400"/>
            </a:p>
          </p:txBody>
        </p:sp>
        <p:sp>
          <p:nvSpPr>
            <p:cNvPr id="98" name="Google Shape;568;p22">
              <a:extLst>
                <a:ext uri="{FF2B5EF4-FFF2-40B4-BE49-F238E27FC236}">
                  <a16:creationId xmlns:a16="http://schemas.microsoft.com/office/drawing/2014/main" id="{88E5E237-854E-5D02-386E-56DE986B2020}"/>
                </a:ext>
              </a:extLst>
            </p:cNvPr>
            <p:cNvSpPr/>
            <p:nvPr/>
          </p:nvSpPr>
          <p:spPr>
            <a:xfrm>
              <a:off x="3220788" y="2358175"/>
              <a:ext cx="24725" cy="24725"/>
            </a:xfrm>
            <a:custGeom>
              <a:avLst/>
              <a:gdLst/>
              <a:ahLst/>
              <a:cxnLst/>
              <a:rect l="l" t="t" r="r" b="b"/>
              <a:pathLst>
                <a:path w="989" h="989" extrusionOk="0">
                  <a:moveTo>
                    <a:pt x="738" y="1"/>
                  </a:moveTo>
                  <a:lnTo>
                    <a:pt x="0" y="739"/>
                  </a:lnTo>
                  <a:lnTo>
                    <a:pt x="262" y="989"/>
                  </a:lnTo>
                  <a:lnTo>
                    <a:pt x="988" y="262"/>
                  </a:lnTo>
                  <a:lnTo>
                    <a:pt x="738" y="1"/>
                  </a:lnTo>
                  <a:close/>
                </a:path>
              </a:pathLst>
            </a:custGeom>
            <a:grpFill/>
            <a:ln>
              <a:noFill/>
            </a:ln>
          </p:spPr>
          <p:txBody>
            <a:bodyPr spcFirstLastPara="1" wrap="square" lIns="121900" tIns="121900" rIns="121900" bIns="121900" anchor="ctr" anchorCtr="0">
              <a:noAutofit/>
            </a:bodyPr>
            <a:lstStyle/>
            <a:p>
              <a:endParaRPr sz="2400"/>
            </a:p>
          </p:txBody>
        </p:sp>
        <p:sp>
          <p:nvSpPr>
            <p:cNvPr id="99" name="Google Shape;569;p22">
              <a:extLst>
                <a:ext uri="{FF2B5EF4-FFF2-40B4-BE49-F238E27FC236}">
                  <a16:creationId xmlns:a16="http://schemas.microsoft.com/office/drawing/2014/main" id="{9A83041F-B687-00BA-EF40-4853830E8A3F}"/>
                </a:ext>
              </a:extLst>
            </p:cNvPr>
            <p:cNvSpPr/>
            <p:nvPr/>
          </p:nvSpPr>
          <p:spPr>
            <a:xfrm>
              <a:off x="3197563" y="2303400"/>
              <a:ext cx="27400" cy="9250"/>
            </a:xfrm>
            <a:custGeom>
              <a:avLst/>
              <a:gdLst/>
              <a:ahLst/>
              <a:cxnLst/>
              <a:rect l="l" t="t" r="r" b="b"/>
              <a:pathLst>
                <a:path w="1096" h="370" extrusionOk="0">
                  <a:moveTo>
                    <a:pt x="0" y="1"/>
                  </a:moveTo>
                  <a:lnTo>
                    <a:pt x="0" y="370"/>
                  </a:lnTo>
                  <a:lnTo>
                    <a:pt x="1096" y="370"/>
                  </a:lnTo>
                  <a:lnTo>
                    <a:pt x="1096" y="1"/>
                  </a:lnTo>
                  <a:close/>
                </a:path>
              </a:pathLst>
            </a:custGeom>
            <a:grpFill/>
            <a:ln>
              <a:noFill/>
            </a:ln>
          </p:spPr>
          <p:txBody>
            <a:bodyPr spcFirstLastPara="1" wrap="square" lIns="121900" tIns="121900" rIns="121900" bIns="121900" anchor="ctr" anchorCtr="0">
              <a:noAutofit/>
            </a:bodyPr>
            <a:lstStyle/>
            <a:p>
              <a:endParaRPr sz="2400"/>
            </a:p>
          </p:txBody>
        </p:sp>
        <p:sp>
          <p:nvSpPr>
            <p:cNvPr id="100" name="Google Shape;570;p22">
              <a:extLst>
                <a:ext uri="{FF2B5EF4-FFF2-40B4-BE49-F238E27FC236}">
                  <a16:creationId xmlns:a16="http://schemas.microsoft.com/office/drawing/2014/main" id="{4A6ECA9A-E7A0-9282-FF38-CE75137D2E5F}"/>
                </a:ext>
              </a:extLst>
            </p:cNvPr>
            <p:cNvSpPr/>
            <p:nvPr/>
          </p:nvSpPr>
          <p:spPr>
            <a:xfrm>
              <a:off x="3371088" y="2449550"/>
              <a:ext cx="8950" cy="8950"/>
            </a:xfrm>
            <a:custGeom>
              <a:avLst/>
              <a:gdLst/>
              <a:ahLst/>
              <a:cxnLst/>
              <a:rect l="l" t="t" r="r" b="b"/>
              <a:pathLst>
                <a:path w="358" h="358" extrusionOk="0">
                  <a:moveTo>
                    <a:pt x="1" y="1"/>
                  </a:moveTo>
                  <a:lnTo>
                    <a:pt x="1" y="358"/>
                  </a:lnTo>
                  <a:lnTo>
                    <a:pt x="358" y="358"/>
                  </a:lnTo>
                  <a:lnTo>
                    <a:pt x="358" y="1"/>
                  </a:lnTo>
                  <a:close/>
                </a:path>
              </a:pathLst>
            </a:custGeom>
            <a:grpFill/>
            <a:ln>
              <a:noFill/>
            </a:ln>
          </p:spPr>
          <p:txBody>
            <a:bodyPr spcFirstLastPara="1" wrap="square" lIns="121900" tIns="121900" rIns="121900" bIns="121900" anchor="ctr" anchorCtr="0">
              <a:noAutofit/>
            </a:bodyPr>
            <a:lstStyle/>
            <a:p>
              <a:endParaRPr sz="2400"/>
            </a:p>
          </p:txBody>
        </p:sp>
        <p:sp>
          <p:nvSpPr>
            <p:cNvPr id="101" name="Google Shape;571;p22">
              <a:extLst>
                <a:ext uri="{FF2B5EF4-FFF2-40B4-BE49-F238E27FC236}">
                  <a16:creationId xmlns:a16="http://schemas.microsoft.com/office/drawing/2014/main" id="{6471211D-7DF6-DC47-BA53-D4AC202C101F}"/>
                </a:ext>
              </a:extLst>
            </p:cNvPr>
            <p:cNvSpPr/>
            <p:nvPr/>
          </p:nvSpPr>
          <p:spPr>
            <a:xfrm>
              <a:off x="3389263" y="2449550"/>
              <a:ext cx="8950" cy="8950"/>
            </a:xfrm>
            <a:custGeom>
              <a:avLst/>
              <a:gdLst/>
              <a:ahLst/>
              <a:cxnLst/>
              <a:rect l="l" t="t" r="r" b="b"/>
              <a:pathLst>
                <a:path w="358" h="358" extrusionOk="0">
                  <a:moveTo>
                    <a:pt x="0" y="1"/>
                  </a:moveTo>
                  <a:lnTo>
                    <a:pt x="0" y="358"/>
                  </a:lnTo>
                  <a:lnTo>
                    <a:pt x="357" y="358"/>
                  </a:lnTo>
                  <a:lnTo>
                    <a:pt x="357" y="1"/>
                  </a:lnTo>
                  <a:close/>
                </a:path>
              </a:pathLst>
            </a:custGeom>
            <a:grpFill/>
            <a:ln>
              <a:noFill/>
            </a:ln>
          </p:spPr>
          <p:txBody>
            <a:bodyPr spcFirstLastPara="1" wrap="square" lIns="121900" tIns="121900" rIns="121900" bIns="121900" anchor="ctr" anchorCtr="0">
              <a:noAutofit/>
            </a:bodyPr>
            <a:lstStyle/>
            <a:p>
              <a:endParaRPr sz="2400"/>
            </a:p>
          </p:txBody>
        </p:sp>
        <p:sp>
          <p:nvSpPr>
            <p:cNvPr id="102" name="Google Shape;572;p22">
              <a:extLst>
                <a:ext uri="{FF2B5EF4-FFF2-40B4-BE49-F238E27FC236}">
                  <a16:creationId xmlns:a16="http://schemas.microsoft.com/office/drawing/2014/main" id="{D31A4385-A079-7C7E-D80A-DFBBCF6C7751}"/>
                </a:ext>
              </a:extLst>
            </p:cNvPr>
            <p:cNvSpPr/>
            <p:nvPr/>
          </p:nvSpPr>
          <p:spPr>
            <a:xfrm>
              <a:off x="3407413" y="2449550"/>
              <a:ext cx="9250" cy="8950"/>
            </a:xfrm>
            <a:custGeom>
              <a:avLst/>
              <a:gdLst/>
              <a:ahLst/>
              <a:cxnLst/>
              <a:rect l="l" t="t" r="r" b="b"/>
              <a:pathLst>
                <a:path w="370" h="358" extrusionOk="0">
                  <a:moveTo>
                    <a:pt x="0" y="1"/>
                  </a:moveTo>
                  <a:lnTo>
                    <a:pt x="0" y="358"/>
                  </a:lnTo>
                  <a:lnTo>
                    <a:pt x="369" y="358"/>
                  </a:lnTo>
                  <a:lnTo>
                    <a:pt x="369" y="1"/>
                  </a:lnTo>
                  <a:close/>
                </a:path>
              </a:pathLst>
            </a:custGeom>
            <a:grpFill/>
            <a:ln>
              <a:noFill/>
            </a:ln>
          </p:spPr>
          <p:txBody>
            <a:bodyPr spcFirstLastPara="1" wrap="square" lIns="121900" tIns="121900" rIns="121900" bIns="121900" anchor="ctr" anchorCtr="0">
              <a:noAutofit/>
            </a:bodyPr>
            <a:lstStyle/>
            <a:p>
              <a:endParaRPr sz="2400"/>
            </a:p>
          </p:txBody>
        </p:sp>
        <p:sp>
          <p:nvSpPr>
            <p:cNvPr id="103" name="Google Shape;573;p22">
              <a:extLst>
                <a:ext uri="{FF2B5EF4-FFF2-40B4-BE49-F238E27FC236}">
                  <a16:creationId xmlns:a16="http://schemas.microsoft.com/office/drawing/2014/main" id="{12D99A29-8293-5F1B-61C4-C53F905365C6}"/>
                </a:ext>
              </a:extLst>
            </p:cNvPr>
            <p:cNvSpPr/>
            <p:nvPr/>
          </p:nvSpPr>
          <p:spPr>
            <a:xfrm>
              <a:off x="3215713" y="2449550"/>
              <a:ext cx="9250" cy="8950"/>
            </a:xfrm>
            <a:custGeom>
              <a:avLst/>
              <a:gdLst/>
              <a:ahLst/>
              <a:cxnLst/>
              <a:rect l="l" t="t" r="r" b="b"/>
              <a:pathLst>
                <a:path w="370" h="358" extrusionOk="0">
                  <a:moveTo>
                    <a:pt x="1" y="1"/>
                  </a:moveTo>
                  <a:lnTo>
                    <a:pt x="1" y="358"/>
                  </a:lnTo>
                  <a:lnTo>
                    <a:pt x="370" y="358"/>
                  </a:lnTo>
                  <a:lnTo>
                    <a:pt x="370" y="1"/>
                  </a:lnTo>
                  <a:close/>
                </a:path>
              </a:pathLst>
            </a:custGeom>
            <a:grpFill/>
            <a:ln>
              <a:noFill/>
            </a:ln>
          </p:spPr>
          <p:txBody>
            <a:bodyPr spcFirstLastPara="1" wrap="square" lIns="121900" tIns="121900" rIns="121900" bIns="121900" anchor="ctr" anchorCtr="0">
              <a:noAutofit/>
            </a:bodyPr>
            <a:lstStyle/>
            <a:p>
              <a:endParaRPr sz="2400"/>
            </a:p>
          </p:txBody>
        </p:sp>
        <p:sp>
          <p:nvSpPr>
            <p:cNvPr id="104" name="Google Shape;574;p22">
              <a:extLst>
                <a:ext uri="{FF2B5EF4-FFF2-40B4-BE49-F238E27FC236}">
                  <a16:creationId xmlns:a16="http://schemas.microsoft.com/office/drawing/2014/main" id="{D6A3A8EB-06A6-E8D9-B425-BEB0C7A8A3DA}"/>
                </a:ext>
              </a:extLst>
            </p:cNvPr>
            <p:cNvSpPr/>
            <p:nvPr/>
          </p:nvSpPr>
          <p:spPr>
            <a:xfrm>
              <a:off x="3234163" y="2449550"/>
              <a:ext cx="8975" cy="8950"/>
            </a:xfrm>
            <a:custGeom>
              <a:avLst/>
              <a:gdLst/>
              <a:ahLst/>
              <a:cxnLst/>
              <a:rect l="l" t="t" r="r" b="b"/>
              <a:pathLst>
                <a:path w="359" h="358" extrusionOk="0">
                  <a:moveTo>
                    <a:pt x="1" y="1"/>
                  </a:moveTo>
                  <a:lnTo>
                    <a:pt x="1" y="358"/>
                  </a:lnTo>
                  <a:lnTo>
                    <a:pt x="358" y="358"/>
                  </a:lnTo>
                  <a:lnTo>
                    <a:pt x="358" y="1"/>
                  </a:lnTo>
                  <a:close/>
                </a:path>
              </a:pathLst>
            </a:custGeom>
            <a:grpFill/>
            <a:ln>
              <a:noFill/>
            </a:ln>
          </p:spPr>
          <p:txBody>
            <a:bodyPr spcFirstLastPara="1" wrap="square" lIns="121900" tIns="121900" rIns="121900" bIns="121900" anchor="ctr" anchorCtr="0">
              <a:noAutofit/>
            </a:bodyPr>
            <a:lstStyle/>
            <a:p>
              <a:endParaRPr sz="2400"/>
            </a:p>
          </p:txBody>
        </p:sp>
        <p:sp>
          <p:nvSpPr>
            <p:cNvPr id="105" name="Google Shape;575;p22">
              <a:extLst>
                <a:ext uri="{FF2B5EF4-FFF2-40B4-BE49-F238E27FC236}">
                  <a16:creationId xmlns:a16="http://schemas.microsoft.com/office/drawing/2014/main" id="{939483E1-E8A2-3C1B-5EAD-1A3B56F9BA13}"/>
                </a:ext>
              </a:extLst>
            </p:cNvPr>
            <p:cNvSpPr/>
            <p:nvPr/>
          </p:nvSpPr>
          <p:spPr>
            <a:xfrm>
              <a:off x="3252338" y="2449550"/>
              <a:ext cx="9250" cy="8950"/>
            </a:xfrm>
            <a:custGeom>
              <a:avLst/>
              <a:gdLst/>
              <a:ahLst/>
              <a:cxnLst/>
              <a:rect l="l" t="t" r="r" b="b"/>
              <a:pathLst>
                <a:path w="370" h="358" extrusionOk="0">
                  <a:moveTo>
                    <a:pt x="0" y="1"/>
                  </a:moveTo>
                  <a:lnTo>
                    <a:pt x="0" y="358"/>
                  </a:lnTo>
                  <a:lnTo>
                    <a:pt x="369" y="358"/>
                  </a:lnTo>
                  <a:lnTo>
                    <a:pt x="369" y="1"/>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106" name="Google Shape;583;p22">
            <a:extLst>
              <a:ext uri="{FF2B5EF4-FFF2-40B4-BE49-F238E27FC236}">
                <a16:creationId xmlns:a16="http://schemas.microsoft.com/office/drawing/2014/main" id="{395A340C-9BBE-A07F-0086-9F0C06B0B682}"/>
              </a:ext>
            </a:extLst>
          </p:cNvPr>
          <p:cNvGrpSpPr/>
          <p:nvPr/>
        </p:nvGrpSpPr>
        <p:grpSpPr>
          <a:xfrm>
            <a:off x="9807594" y="5588919"/>
            <a:ext cx="287767" cy="375500"/>
            <a:chOff x="1784020" y="2226603"/>
            <a:chExt cx="215829" cy="281625"/>
          </a:xfrm>
          <a:solidFill>
            <a:schemeClr val="bg1"/>
          </a:solidFill>
        </p:grpSpPr>
        <p:sp>
          <p:nvSpPr>
            <p:cNvPr id="107" name="Google Shape;584;p22">
              <a:extLst>
                <a:ext uri="{FF2B5EF4-FFF2-40B4-BE49-F238E27FC236}">
                  <a16:creationId xmlns:a16="http://schemas.microsoft.com/office/drawing/2014/main" id="{6E0F3FAD-D15C-F548-E3E3-BBDFC7DD183C}"/>
                </a:ext>
              </a:extLst>
            </p:cNvPr>
            <p:cNvSpPr/>
            <p:nvPr/>
          </p:nvSpPr>
          <p:spPr>
            <a:xfrm>
              <a:off x="1784020" y="2226603"/>
              <a:ext cx="215829" cy="281625"/>
            </a:xfrm>
            <a:custGeom>
              <a:avLst/>
              <a:gdLst/>
              <a:ahLst/>
              <a:cxnLst/>
              <a:rect l="l" t="t" r="r" b="b"/>
              <a:pathLst>
                <a:path w="8633" h="11265" extrusionOk="0">
                  <a:moveTo>
                    <a:pt x="4323" y="370"/>
                  </a:moveTo>
                  <a:cubicBezTo>
                    <a:pt x="6787" y="370"/>
                    <a:pt x="8264" y="1918"/>
                    <a:pt x="8264" y="4502"/>
                  </a:cubicBezTo>
                  <a:cubicBezTo>
                    <a:pt x="8264" y="7097"/>
                    <a:pt x="5001" y="10205"/>
                    <a:pt x="4323" y="10824"/>
                  </a:cubicBezTo>
                  <a:cubicBezTo>
                    <a:pt x="3644" y="10205"/>
                    <a:pt x="382" y="7097"/>
                    <a:pt x="382" y="4502"/>
                  </a:cubicBezTo>
                  <a:cubicBezTo>
                    <a:pt x="382" y="1918"/>
                    <a:pt x="1858" y="370"/>
                    <a:pt x="4323" y="370"/>
                  </a:cubicBezTo>
                  <a:close/>
                  <a:moveTo>
                    <a:pt x="4323" y="1"/>
                  </a:moveTo>
                  <a:cubicBezTo>
                    <a:pt x="1620" y="1"/>
                    <a:pt x="1" y="1680"/>
                    <a:pt x="1" y="4502"/>
                  </a:cubicBezTo>
                  <a:cubicBezTo>
                    <a:pt x="1" y="7561"/>
                    <a:pt x="4025" y="11062"/>
                    <a:pt x="4204" y="11217"/>
                  </a:cubicBezTo>
                  <a:cubicBezTo>
                    <a:pt x="4239" y="11240"/>
                    <a:pt x="4275" y="11264"/>
                    <a:pt x="4323" y="11264"/>
                  </a:cubicBezTo>
                  <a:cubicBezTo>
                    <a:pt x="4370" y="11264"/>
                    <a:pt x="4406" y="11240"/>
                    <a:pt x="4442" y="11217"/>
                  </a:cubicBezTo>
                  <a:cubicBezTo>
                    <a:pt x="4620" y="11062"/>
                    <a:pt x="8633" y="7561"/>
                    <a:pt x="8633" y="4502"/>
                  </a:cubicBezTo>
                  <a:cubicBezTo>
                    <a:pt x="8633" y="1680"/>
                    <a:pt x="7025" y="1"/>
                    <a:pt x="4323" y="1"/>
                  </a:cubicBezTo>
                  <a:close/>
                </a:path>
              </a:pathLst>
            </a:custGeom>
            <a:grpFill/>
            <a:ln>
              <a:noFill/>
            </a:ln>
          </p:spPr>
          <p:txBody>
            <a:bodyPr spcFirstLastPara="1" wrap="square" lIns="121900" tIns="121900" rIns="121900" bIns="121900" anchor="ctr" anchorCtr="0">
              <a:noAutofit/>
            </a:bodyPr>
            <a:lstStyle/>
            <a:p>
              <a:endParaRPr sz="2400"/>
            </a:p>
          </p:txBody>
        </p:sp>
        <p:sp>
          <p:nvSpPr>
            <p:cNvPr id="108" name="Google Shape;585;p22">
              <a:extLst>
                <a:ext uri="{FF2B5EF4-FFF2-40B4-BE49-F238E27FC236}">
                  <a16:creationId xmlns:a16="http://schemas.microsoft.com/office/drawing/2014/main" id="{35283765-3566-14B3-7003-7898B7579D8F}"/>
                </a:ext>
              </a:extLst>
            </p:cNvPr>
            <p:cNvSpPr/>
            <p:nvPr/>
          </p:nvSpPr>
          <p:spPr>
            <a:xfrm>
              <a:off x="1812296" y="2250128"/>
              <a:ext cx="159578" cy="159575"/>
            </a:xfrm>
            <a:custGeom>
              <a:avLst/>
              <a:gdLst/>
              <a:ahLst/>
              <a:cxnLst/>
              <a:rect l="l" t="t" r="r" b="b"/>
              <a:pathLst>
                <a:path w="6383" h="6383" extrusionOk="0">
                  <a:moveTo>
                    <a:pt x="3192" y="370"/>
                  </a:moveTo>
                  <a:cubicBezTo>
                    <a:pt x="4740" y="370"/>
                    <a:pt x="6002" y="1632"/>
                    <a:pt x="6002" y="3191"/>
                  </a:cubicBezTo>
                  <a:cubicBezTo>
                    <a:pt x="6002" y="4739"/>
                    <a:pt x="4740" y="6001"/>
                    <a:pt x="3192" y="6001"/>
                  </a:cubicBezTo>
                  <a:cubicBezTo>
                    <a:pt x="1632" y="6001"/>
                    <a:pt x="370" y="4739"/>
                    <a:pt x="370" y="3191"/>
                  </a:cubicBezTo>
                  <a:cubicBezTo>
                    <a:pt x="370" y="1632"/>
                    <a:pt x="1632" y="370"/>
                    <a:pt x="3192" y="370"/>
                  </a:cubicBezTo>
                  <a:close/>
                  <a:moveTo>
                    <a:pt x="3192" y="1"/>
                  </a:moveTo>
                  <a:cubicBezTo>
                    <a:pt x="1430" y="1"/>
                    <a:pt x="1" y="1429"/>
                    <a:pt x="1" y="3191"/>
                  </a:cubicBezTo>
                  <a:cubicBezTo>
                    <a:pt x="1" y="4942"/>
                    <a:pt x="1430" y="6382"/>
                    <a:pt x="3192" y="6382"/>
                  </a:cubicBezTo>
                  <a:cubicBezTo>
                    <a:pt x="4954" y="6382"/>
                    <a:pt x="6383" y="4942"/>
                    <a:pt x="6383" y="3191"/>
                  </a:cubicBezTo>
                  <a:cubicBezTo>
                    <a:pt x="6383" y="1429"/>
                    <a:pt x="4954" y="1"/>
                    <a:pt x="3192" y="1"/>
                  </a:cubicBezTo>
                  <a:close/>
                </a:path>
              </a:pathLst>
            </a:custGeom>
            <a:grpFill/>
            <a:ln>
              <a:noFill/>
            </a:ln>
          </p:spPr>
          <p:txBody>
            <a:bodyPr spcFirstLastPara="1" wrap="square" lIns="121900" tIns="121900" rIns="121900" bIns="121900" anchor="ctr" anchorCtr="0">
              <a:noAutofit/>
            </a:bodyPr>
            <a:lstStyle/>
            <a:p>
              <a:endParaRPr sz="2400"/>
            </a:p>
          </p:txBody>
        </p:sp>
        <p:sp>
          <p:nvSpPr>
            <p:cNvPr id="109" name="Google Shape;586;p22">
              <a:extLst>
                <a:ext uri="{FF2B5EF4-FFF2-40B4-BE49-F238E27FC236}">
                  <a16:creationId xmlns:a16="http://schemas.microsoft.com/office/drawing/2014/main" id="{618F608D-EC53-8378-A665-360EBB1A965A}"/>
                </a:ext>
              </a:extLst>
            </p:cNvPr>
            <p:cNvSpPr/>
            <p:nvPr/>
          </p:nvSpPr>
          <p:spPr>
            <a:xfrm>
              <a:off x="1845046" y="2278100"/>
              <a:ext cx="93776" cy="84575"/>
            </a:xfrm>
            <a:custGeom>
              <a:avLst/>
              <a:gdLst/>
              <a:ahLst/>
              <a:cxnLst/>
              <a:rect l="l" t="t" r="r" b="b"/>
              <a:pathLst>
                <a:path w="3751" h="3383" extrusionOk="0">
                  <a:moveTo>
                    <a:pt x="2251" y="382"/>
                  </a:moveTo>
                  <a:lnTo>
                    <a:pt x="2251" y="751"/>
                  </a:lnTo>
                  <a:lnTo>
                    <a:pt x="1501" y="751"/>
                  </a:lnTo>
                  <a:lnTo>
                    <a:pt x="1501" y="382"/>
                  </a:lnTo>
                  <a:close/>
                  <a:moveTo>
                    <a:pt x="3382" y="1132"/>
                  </a:moveTo>
                  <a:lnTo>
                    <a:pt x="3382" y="1322"/>
                  </a:lnTo>
                  <a:cubicBezTo>
                    <a:pt x="3382" y="1632"/>
                    <a:pt x="3132" y="1882"/>
                    <a:pt x="2822" y="1882"/>
                  </a:cubicBezTo>
                  <a:lnTo>
                    <a:pt x="941" y="1882"/>
                  </a:lnTo>
                  <a:cubicBezTo>
                    <a:pt x="632" y="1882"/>
                    <a:pt x="382" y="1632"/>
                    <a:pt x="382" y="1322"/>
                  </a:cubicBezTo>
                  <a:lnTo>
                    <a:pt x="382" y="1132"/>
                  </a:lnTo>
                  <a:close/>
                  <a:moveTo>
                    <a:pt x="3382" y="2061"/>
                  </a:moveTo>
                  <a:lnTo>
                    <a:pt x="3382" y="3001"/>
                  </a:lnTo>
                  <a:lnTo>
                    <a:pt x="382" y="3001"/>
                  </a:lnTo>
                  <a:lnTo>
                    <a:pt x="382" y="2061"/>
                  </a:lnTo>
                  <a:cubicBezTo>
                    <a:pt x="536" y="2180"/>
                    <a:pt x="727" y="2251"/>
                    <a:pt x="941" y="2251"/>
                  </a:cubicBezTo>
                  <a:lnTo>
                    <a:pt x="1691" y="2251"/>
                  </a:lnTo>
                  <a:lnTo>
                    <a:pt x="1691" y="2442"/>
                  </a:lnTo>
                  <a:lnTo>
                    <a:pt x="2072" y="2442"/>
                  </a:lnTo>
                  <a:lnTo>
                    <a:pt x="2072" y="2251"/>
                  </a:lnTo>
                  <a:lnTo>
                    <a:pt x="2822" y="2251"/>
                  </a:lnTo>
                  <a:cubicBezTo>
                    <a:pt x="3025" y="2251"/>
                    <a:pt x="3227" y="2180"/>
                    <a:pt x="3382" y="2061"/>
                  </a:cubicBezTo>
                  <a:close/>
                  <a:moveTo>
                    <a:pt x="1501" y="1"/>
                  </a:moveTo>
                  <a:cubicBezTo>
                    <a:pt x="1298" y="1"/>
                    <a:pt x="1132" y="167"/>
                    <a:pt x="1132" y="382"/>
                  </a:cubicBezTo>
                  <a:lnTo>
                    <a:pt x="1132" y="751"/>
                  </a:lnTo>
                  <a:lnTo>
                    <a:pt x="191" y="751"/>
                  </a:lnTo>
                  <a:cubicBezTo>
                    <a:pt x="84" y="751"/>
                    <a:pt x="1" y="834"/>
                    <a:pt x="1" y="941"/>
                  </a:cubicBezTo>
                  <a:lnTo>
                    <a:pt x="1" y="1322"/>
                  </a:lnTo>
                  <a:lnTo>
                    <a:pt x="1" y="3192"/>
                  </a:lnTo>
                  <a:cubicBezTo>
                    <a:pt x="1" y="3299"/>
                    <a:pt x="84" y="3382"/>
                    <a:pt x="191" y="3382"/>
                  </a:cubicBezTo>
                  <a:lnTo>
                    <a:pt x="3572" y="3382"/>
                  </a:lnTo>
                  <a:cubicBezTo>
                    <a:pt x="3668" y="3382"/>
                    <a:pt x="3751" y="3299"/>
                    <a:pt x="3751" y="3192"/>
                  </a:cubicBezTo>
                  <a:lnTo>
                    <a:pt x="3751" y="1322"/>
                  </a:lnTo>
                  <a:lnTo>
                    <a:pt x="3751" y="941"/>
                  </a:lnTo>
                  <a:cubicBezTo>
                    <a:pt x="3751" y="834"/>
                    <a:pt x="3668" y="751"/>
                    <a:pt x="3572" y="751"/>
                  </a:cubicBezTo>
                  <a:lnTo>
                    <a:pt x="2632" y="751"/>
                  </a:lnTo>
                  <a:lnTo>
                    <a:pt x="2632" y="382"/>
                  </a:lnTo>
                  <a:cubicBezTo>
                    <a:pt x="2632" y="167"/>
                    <a:pt x="2465" y="1"/>
                    <a:pt x="2251" y="1"/>
                  </a:cubicBezTo>
                  <a:close/>
                </a:path>
              </a:pathLst>
            </a:custGeom>
            <a:grpFill/>
            <a:ln>
              <a:noFill/>
            </a:ln>
          </p:spPr>
          <p:txBody>
            <a:bodyPr spcFirstLastPara="1" wrap="square" lIns="121900" tIns="121900" rIns="121900" bIns="121900" anchor="ctr" anchorCtr="0">
              <a:noAutofit/>
            </a:bodyPr>
            <a:lstStyle/>
            <a:p>
              <a:endParaRPr sz="2400"/>
            </a:p>
          </p:txBody>
        </p:sp>
        <p:sp>
          <p:nvSpPr>
            <p:cNvPr id="110" name="Google Shape;587;p22">
              <a:extLst>
                <a:ext uri="{FF2B5EF4-FFF2-40B4-BE49-F238E27FC236}">
                  <a16:creationId xmlns:a16="http://schemas.microsoft.com/office/drawing/2014/main" id="{209ACBB9-90F6-9F9A-95AE-D20B3FDE860D}"/>
                </a:ext>
              </a:extLst>
            </p:cNvPr>
            <p:cNvSpPr/>
            <p:nvPr/>
          </p:nvSpPr>
          <p:spPr>
            <a:xfrm>
              <a:off x="1868571" y="2372175"/>
              <a:ext cx="9525" cy="9250"/>
            </a:xfrm>
            <a:custGeom>
              <a:avLst/>
              <a:gdLst/>
              <a:ahLst/>
              <a:cxnLst/>
              <a:rect l="l" t="t" r="r" b="b"/>
              <a:pathLst>
                <a:path w="381"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111" name="Google Shape;588;p22">
              <a:extLst>
                <a:ext uri="{FF2B5EF4-FFF2-40B4-BE49-F238E27FC236}">
                  <a16:creationId xmlns:a16="http://schemas.microsoft.com/office/drawing/2014/main" id="{1A3ABD04-A325-5C47-A620-6DA839A1DD00}"/>
                </a:ext>
              </a:extLst>
            </p:cNvPr>
            <p:cNvSpPr/>
            <p:nvPr/>
          </p:nvSpPr>
          <p:spPr>
            <a:xfrm>
              <a:off x="1887322" y="2372175"/>
              <a:ext cx="9550" cy="9250"/>
            </a:xfrm>
            <a:custGeom>
              <a:avLst/>
              <a:gdLst/>
              <a:ahLst/>
              <a:cxnLst/>
              <a:rect l="l" t="t" r="r" b="b"/>
              <a:pathLst>
                <a:path w="382"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112" name="Google Shape;589;p22">
              <a:extLst>
                <a:ext uri="{FF2B5EF4-FFF2-40B4-BE49-F238E27FC236}">
                  <a16:creationId xmlns:a16="http://schemas.microsoft.com/office/drawing/2014/main" id="{F38D80D2-6374-0EAD-5F7E-B6E27A5F20B5}"/>
                </a:ext>
              </a:extLst>
            </p:cNvPr>
            <p:cNvSpPr/>
            <p:nvPr/>
          </p:nvSpPr>
          <p:spPr>
            <a:xfrm>
              <a:off x="1906073" y="2372175"/>
              <a:ext cx="9550" cy="9250"/>
            </a:xfrm>
            <a:custGeom>
              <a:avLst/>
              <a:gdLst/>
              <a:ahLst/>
              <a:cxnLst/>
              <a:rect l="l" t="t" r="r" b="b"/>
              <a:pathLst>
                <a:path w="382"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113" name="Google Shape;590;p22">
              <a:extLst>
                <a:ext uri="{FF2B5EF4-FFF2-40B4-BE49-F238E27FC236}">
                  <a16:creationId xmlns:a16="http://schemas.microsoft.com/office/drawing/2014/main" id="{B6382D39-D622-820D-40E0-CB80A79C3DDD}"/>
                </a:ext>
              </a:extLst>
            </p:cNvPr>
            <p:cNvSpPr/>
            <p:nvPr/>
          </p:nvSpPr>
          <p:spPr>
            <a:xfrm>
              <a:off x="1948323" y="2484675"/>
              <a:ext cx="9250" cy="9250"/>
            </a:xfrm>
            <a:custGeom>
              <a:avLst/>
              <a:gdLst/>
              <a:ahLst/>
              <a:cxnLst/>
              <a:rect l="l" t="t" r="r" b="b"/>
              <a:pathLst>
                <a:path w="370" h="370" extrusionOk="0">
                  <a:moveTo>
                    <a:pt x="1" y="1"/>
                  </a:moveTo>
                  <a:lnTo>
                    <a:pt x="1" y="370"/>
                  </a:lnTo>
                  <a:lnTo>
                    <a:pt x="370" y="370"/>
                  </a:lnTo>
                  <a:lnTo>
                    <a:pt x="370" y="1"/>
                  </a:lnTo>
                  <a:close/>
                </a:path>
              </a:pathLst>
            </a:custGeom>
            <a:grpFill/>
            <a:ln>
              <a:noFill/>
            </a:ln>
          </p:spPr>
          <p:txBody>
            <a:bodyPr spcFirstLastPara="1" wrap="square" lIns="121900" tIns="121900" rIns="121900" bIns="121900" anchor="ctr" anchorCtr="0">
              <a:noAutofit/>
            </a:bodyPr>
            <a:lstStyle/>
            <a:p>
              <a:endParaRPr sz="2400"/>
            </a:p>
          </p:txBody>
        </p:sp>
        <p:sp>
          <p:nvSpPr>
            <p:cNvPr id="114" name="Google Shape;591;p22">
              <a:extLst>
                <a:ext uri="{FF2B5EF4-FFF2-40B4-BE49-F238E27FC236}">
                  <a16:creationId xmlns:a16="http://schemas.microsoft.com/office/drawing/2014/main" id="{591824BB-CDE3-35FC-5393-86D022F4E060}"/>
                </a:ext>
              </a:extLst>
            </p:cNvPr>
            <p:cNvSpPr/>
            <p:nvPr/>
          </p:nvSpPr>
          <p:spPr>
            <a:xfrm>
              <a:off x="1967098" y="2484675"/>
              <a:ext cx="9525" cy="9250"/>
            </a:xfrm>
            <a:custGeom>
              <a:avLst/>
              <a:gdLst/>
              <a:ahLst/>
              <a:cxnLst/>
              <a:rect l="l" t="t" r="r" b="b"/>
              <a:pathLst>
                <a:path w="381"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15" name="Google Shape;592;p22">
              <a:extLst>
                <a:ext uri="{FF2B5EF4-FFF2-40B4-BE49-F238E27FC236}">
                  <a16:creationId xmlns:a16="http://schemas.microsoft.com/office/drawing/2014/main" id="{A59D7B3B-328C-DA0C-11EE-3473CD66C434}"/>
                </a:ext>
              </a:extLst>
            </p:cNvPr>
            <p:cNvSpPr/>
            <p:nvPr/>
          </p:nvSpPr>
          <p:spPr>
            <a:xfrm>
              <a:off x="1985847"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16" name="Google Shape;593;p22">
              <a:extLst>
                <a:ext uri="{FF2B5EF4-FFF2-40B4-BE49-F238E27FC236}">
                  <a16:creationId xmlns:a16="http://schemas.microsoft.com/office/drawing/2014/main" id="{A1C350C9-75BE-A3AE-9ED0-D5B628E25385}"/>
                </a:ext>
              </a:extLst>
            </p:cNvPr>
            <p:cNvSpPr/>
            <p:nvPr/>
          </p:nvSpPr>
          <p:spPr>
            <a:xfrm>
              <a:off x="1788797"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17" name="Google Shape;594;p22">
              <a:extLst>
                <a:ext uri="{FF2B5EF4-FFF2-40B4-BE49-F238E27FC236}">
                  <a16:creationId xmlns:a16="http://schemas.microsoft.com/office/drawing/2014/main" id="{7229FE46-A7EE-581E-37F0-965EB6DE30C1}"/>
                </a:ext>
              </a:extLst>
            </p:cNvPr>
            <p:cNvSpPr/>
            <p:nvPr/>
          </p:nvSpPr>
          <p:spPr>
            <a:xfrm>
              <a:off x="1807563" y="2484743"/>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18" name="Google Shape;595;p22">
              <a:extLst>
                <a:ext uri="{FF2B5EF4-FFF2-40B4-BE49-F238E27FC236}">
                  <a16:creationId xmlns:a16="http://schemas.microsoft.com/office/drawing/2014/main" id="{63892552-87E1-892C-2476-C56B0A81AEA6}"/>
                </a:ext>
              </a:extLst>
            </p:cNvPr>
            <p:cNvSpPr/>
            <p:nvPr/>
          </p:nvSpPr>
          <p:spPr>
            <a:xfrm>
              <a:off x="1826263"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grpSp>
      <p:sp>
        <p:nvSpPr>
          <p:cNvPr id="119" name="TextBox 118">
            <a:extLst>
              <a:ext uri="{FF2B5EF4-FFF2-40B4-BE49-F238E27FC236}">
                <a16:creationId xmlns:a16="http://schemas.microsoft.com/office/drawing/2014/main" id="{3C868209-EE06-1995-3574-7E2B80D8A6D0}"/>
              </a:ext>
            </a:extLst>
          </p:cNvPr>
          <p:cNvSpPr txBox="1"/>
          <p:nvPr/>
        </p:nvSpPr>
        <p:spPr>
          <a:xfrm>
            <a:off x="509155" y="1389546"/>
            <a:ext cx="8955689" cy="523220"/>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p>
        </p:txBody>
      </p:sp>
      <p:sp>
        <p:nvSpPr>
          <p:cNvPr id="120" name="TextBox 119">
            <a:extLst>
              <a:ext uri="{FF2B5EF4-FFF2-40B4-BE49-F238E27FC236}">
                <a16:creationId xmlns:a16="http://schemas.microsoft.com/office/drawing/2014/main" id="{5FD024E8-4FAC-B5F6-F277-45F952CA6F12}"/>
              </a:ext>
            </a:extLst>
          </p:cNvPr>
          <p:cNvSpPr txBox="1"/>
          <p:nvPr/>
        </p:nvSpPr>
        <p:spPr>
          <a:xfrm>
            <a:off x="431695" y="5839885"/>
            <a:ext cx="8955689" cy="523220"/>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p>
        </p:txBody>
      </p:sp>
      <p:sp>
        <p:nvSpPr>
          <p:cNvPr id="121" name="TextBox 120">
            <a:extLst>
              <a:ext uri="{FF2B5EF4-FFF2-40B4-BE49-F238E27FC236}">
                <a16:creationId xmlns:a16="http://schemas.microsoft.com/office/drawing/2014/main" id="{7EC5A42A-F448-9593-0598-A961BD3E3CE9}"/>
              </a:ext>
            </a:extLst>
          </p:cNvPr>
          <p:cNvSpPr txBox="1"/>
          <p:nvPr/>
        </p:nvSpPr>
        <p:spPr>
          <a:xfrm>
            <a:off x="613537" y="4818975"/>
            <a:ext cx="7486954" cy="523220"/>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p>
        </p:txBody>
      </p:sp>
      <p:sp>
        <p:nvSpPr>
          <p:cNvPr id="122" name="TextBox 121">
            <a:extLst>
              <a:ext uri="{FF2B5EF4-FFF2-40B4-BE49-F238E27FC236}">
                <a16:creationId xmlns:a16="http://schemas.microsoft.com/office/drawing/2014/main" id="{46389968-BFEB-482D-053C-EBEE10CF8C83}"/>
              </a:ext>
            </a:extLst>
          </p:cNvPr>
          <p:cNvSpPr txBox="1"/>
          <p:nvPr/>
        </p:nvSpPr>
        <p:spPr>
          <a:xfrm>
            <a:off x="639446" y="2127761"/>
            <a:ext cx="7486954" cy="523220"/>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p>
        </p:txBody>
      </p:sp>
      <p:sp>
        <p:nvSpPr>
          <p:cNvPr id="123" name="TextBox 122">
            <a:extLst>
              <a:ext uri="{FF2B5EF4-FFF2-40B4-BE49-F238E27FC236}">
                <a16:creationId xmlns:a16="http://schemas.microsoft.com/office/drawing/2014/main" id="{A88306C3-D799-F0A4-4517-3500AE1CBDF7}"/>
              </a:ext>
            </a:extLst>
          </p:cNvPr>
          <p:cNvSpPr txBox="1"/>
          <p:nvPr/>
        </p:nvSpPr>
        <p:spPr>
          <a:xfrm>
            <a:off x="763130" y="3438330"/>
            <a:ext cx="6904334" cy="523220"/>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400" dirty="0"/>
          </a:p>
        </p:txBody>
      </p:sp>
    </p:spTree>
    <p:extLst>
      <p:ext uri="{BB962C8B-B14F-4D97-AF65-F5344CB8AC3E}">
        <p14:creationId xmlns:p14="http://schemas.microsoft.com/office/powerpoint/2010/main" val="50865940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2"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2)">
                                      <p:cBhvr>
                                        <p:cTn id="19" dur="20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86"/>
                                        </p:tgtEl>
                                        <p:attrNameLst>
                                          <p:attrName>style.visibility</p:attrName>
                                        </p:attrNameLst>
                                      </p:cBhvr>
                                      <p:to>
                                        <p:strVal val="visible"/>
                                      </p:to>
                                    </p:set>
                                    <p:anim calcmode="lin" valueType="num">
                                      <p:cBhvr>
                                        <p:cTn id="24" dur="500" fill="hold"/>
                                        <p:tgtEl>
                                          <p:spTgt spid="86"/>
                                        </p:tgtEl>
                                        <p:attrNameLst>
                                          <p:attrName>ppt_w</p:attrName>
                                        </p:attrNameLst>
                                      </p:cBhvr>
                                      <p:tavLst>
                                        <p:tav tm="0">
                                          <p:val>
                                            <p:fltVal val="0"/>
                                          </p:val>
                                        </p:tav>
                                        <p:tav tm="100000">
                                          <p:val>
                                            <p:strVal val="#ppt_w"/>
                                          </p:val>
                                        </p:tav>
                                      </p:tavLst>
                                    </p:anim>
                                    <p:anim calcmode="lin" valueType="num">
                                      <p:cBhvr>
                                        <p:cTn id="25" dur="500" fill="hold"/>
                                        <p:tgtEl>
                                          <p:spTgt spid="86"/>
                                        </p:tgtEl>
                                        <p:attrNameLst>
                                          <p:attrName>ppt_h</p:attrName>
                                        </p:attrNameLst>
                                      </p:cBhvr>
                                      <p:tavLst>
                                        <p:tav tm="0">
                                          <p:val>
                                            <p:fltVal val="0"/>
                                          </p:val>
                                        </p:tav>
                                        <p:tav tm="100000">
                                          <p:val>
                                            <p:strVal val="#ppt_h"/>
                                          </p:val>
                                        </p:tav>
                                      </p:tavLst>
                                    </p:anim>
                                    <p:animEffect transition="in" filter="fade">
                                      <p:cBhvr>
                                        <p:cTn id="26" dur="500"/>
                                        <p:tgtEl>
                                          <p:spTgt spid="8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animEffect transition="in" filter="fade">
                                      <p:cBhvr>
                                        <p:cTn id="31" dur="500"/>
                                        <p:tgtEl>
                                          <p:spTgt spid="6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Effect transition="in" filter="fade">
                                      <p:cBhvr>
                                        <p:cTn id="41" dur="500"/>
                                        <p:tgtEl>
                                          <p:spTgt spid="8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p:cTn id="44" dur="500" fill="hold"/>
                                        <p:tgtEl>
                                          <p:spTgt spid="71"/>
                                        </p:tgtEl>
                                        <p:attrNameLst>
                                          <p:attrName>ppt_w</p:attrName>
                                        </p:attrNameLst>
                                      </p:cBhvr>
                                      <p:tavLst>
                                        <p:tav tm="0">
                                          <p:val>
                                            <p:fltVal val="0"/>
                                          </p:val>
                                        </p:tav>
                                        <p:tav tm="100000">
                                          <p:val>
                                            <p:strVal val="#ppt_w"/>
                                          </p:val>
                                        </p:tav>
                                      </p:tavLst>
                                    </p:anim>
                                    <p:anim calcmode="lin" valueType="num">
                                      <p:cBhvr>
                                        <p:cTn id="45" dur="500" fill="hold"/>
                                        <p:tgtEl>
                                          <p:spTgt spid="71"/>
                                        </p:tgtEl>
                                        <p:attrNameLst>
                                          <p:attrName>ppt_h</p:attrName>
                                        </p:attrNameLst>
                                      </p:cBhvr>
                                      <p:tavLst>
                                        <p:tav tm="0">
                                          <p:val>
                                            <p:fltVal val="0"/>
                                          </p:val>
                                        </p:tav>
                                        <p:tav tm="100000">
                                          <p:val>
                                            <p:strVal val="#ppt_h"/>
                                          </p:val>
                                        </p:tav>
                                      </p:tavLst>
                                    </p:anim>
                                    <p:animEffect transition="in" filter="fade">
                                      <p:cBhvr>
                                        <p:cTn id="46" dur="500"/>
                                        <p:tgtEl>
                                          <p:spTgt spid="71"/>
                                        </p:tgtEl>
                                      </p:cBhvr>
                                    </p:animEffect>
                                  </p:childTnLst>
                                </p:cTn>
                              </p:par>
                              <p:par>
                                <p:cTn id="47" presetID="53" presetClass="entr" presetSubtype="16" fill="hold" nodeType="with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childTnLst>
                                </p:cTn>
                              </p:par>
                              <p:par>
                                <p:cTn id="57" presetID="53" presetClass="entr" presetSubtype="16" fill="hold" nodeType="withEffect">
                                  <p:stCondLst>
                                    <p:cond delay="0"/>
                                  </p:stCondLst>
                                  <p:childTnLst>
                                    <p:set>
                                      <p:cBhvr>
                                        <p:cTn id="58" dur="1" fill="hold">
                                          <p:stCondLst>
                                            <p:cond delay="0"/>
                                          </p:stCondLst>
                                        </p:cTn>
                                        <p:tgtEl>
                                          <p:spTgt spid="92"/>
                                        </p:tgtEl>
                                        <p:attrNameLst>
                                          <p:attrName>style.visibility</p:attrName>
                                        </p:attrNameLst>
                                      </p:cBhvr>
                                      <p:to>
                                        <p:strVal val="visible"/>
                                      </p:to>
                                    </p:set>
                                    <p:anim calcmode="lin" valueType="num">
                                      <p:cBhvr>
                                        <p:cTn id="59" dur="500" fill="hold"/>
                                        <p:tgtEl>
                                          <p:spTgt spid="92"/>
                                        </p:tgtEl>
                                        <p:attrNameLst>
                                          <p:attrName>ppt_w</p:attrName>
                                        </p:attrNameLst>
                                      </p:cBhvr>
                                      <p:tavLst>
                                        <p:tav tm="0">
                                          <p:val>
                                            <p:fltVal val="0"/>
                                          </p:val>
                                        </p:tav>
                                        <p:tav tm="100000">
                                          <p:val>
                                            <p:strVal val="#ppt_w"/>
                                          </p:val>
                                        </p:tav>
                                      </p:tavLst>
                                    </p:anim>
                                    <p:anim calcmode="lin" valueType="num">
                                      <p:cBhvr>
                                        <p:cTn id="60" dur="500" fill="hold"/>
                                        <p:tgtEl>
                                          <p:spTgt spid="92"/>
                                        </p:tgtEl>
                                        <p:attrNameLst>
                                          <p:attrName>ppt_h</p:attrName>
                                        </p:attrNameLst>
                                      </p:cBhvr>
                                      <p:tavLst>
                                        <p:tav tm="0">
                                          <p:val>
                                            <p:fltVal val="0"/>
                                          </p:val>
                                        </p:tav>
                                        <p:tav tm="100000">
                                          <p:val>
                                            <p:strVal val="#ppt_h"/>
                                          </p:val>
                                        </p:tav>
                                      </p:tavLst>
                                    </p:anim>
                                    <p:animEffect transition="in" filter="fade">
                                      <p:cBhvr>
                                        <p:cTn id="61" dur="500"/>
                                        <p:tgtEl>
                                          <p:spTgt spid="9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 calcmode="lin" valueType="num">
                                      <p:cBhvr>
                                        <p:cTn id="64" dur="500" fill="hold"/>
                                        <p:tgtEl>
                                          <p:spTgt spid="73"/>
                                        </p:tgtEl>
                                        <p:attrNameLst>
                                          <p:attrName>ppt_w</p:attrName>
                                        </p:attrNameLst>
                                      </p:cBhvr>
                                      <p:tavLst>
                                        <p:tav tm="0">
                                          <p:val>
                                            <p:fltVal val="0"/>
                                          </p:val>
                                        </p:tav>
                                        <p:tav tm="100000">
                                          <p:val>
                                            <p:strVal val="#ppt_w"/>
                                          </p:val>
                                        </p:tav>
                                      </p:tavLst>
                                    </p:anim>
                                    <p:anim calcmode="lin" valueType="num">
                                      <p:cBhvr>
                                        <p:cTn id="65" dur="500" fill="hold"/>
                                        <p:tgtEl>
                                          <p:spTgt spid="73"/>
                                        </p:tgtEl>
                                        <p:attrNameLst>
                                          <p:attrName>ppt_h</p:attrName>
                                        </p:attrNameLst>
                                      </p:cBhvr>
                                      <p:tavLst>
                                        <p:tav tm="0">
                                          <p:val>
                                            <p:fltVal val="0"/>
                                          </p:val>
                                        </p:tav>
                                        <p:tav tm="100000">
                                          <p:val>
                                            <p:strVal val="#ppt_h"/>
                                          </p:val>
                                        </p:tav>
                                      </p:tavLst>
                                    </p:anim>
                                    <p:animEffect transition="in" filter="fade">
                                      <p:cBhvr>
                                        <p:cTn id="66" dur="500"/>
                                        <p:tgtEl>
                                          <p:spTgt spid="73"/>
                                        </p:tgtEl>
                                      </p:cBhvr>
                                    </p:animEffect>
                                  </p:childTnLst>
                                </p:cTn>
                              </p:par>
                              <p:par>
                                <p:cTn id="67" presetID="53" presetClass="entr" presetSubtype="16" fill="hold" nodeType="withEffect">
                                  <p:stCondLst>
                                    <p:cond delay="0"/>
                                  </p:stCondLst>
                                  <p:childTnLst>
                                    <p:set>
                                      <p:cBhvr>
                                        <p:cTn id="68" dur="1" fill="hold">
                                          <p:stCondLst>
                                            <p:cond delay="0"/>
                                          </p:stCondLst>
                                        </p:cTn>
                                        <p:tgtEl>
                                          <p:spTgt spid="106"/>
                                        </p:tgtEl>
                                        <p:attrNameLst>
                                          <p:attrName>style.visibility</p:attrName>
                                        </p:attrNameLst>
                                      </p:cBhvr>
                                      <p:to>
                                        <p:strVal val="visible"/>
                                      </p:to>
                                    </p:set>
                                    <p:anim calcmode="lin" valueType="num">
                                      <p:cBhvr>
                                        <p:cTn id="69" dur="500" fill="hold"/>
                                        <p:tgtEl>
                                          <p:spTgt spid="106"/>
                                        </p:tgtEl>
                                        <p:attrNameLst>
                                          <p:attrName>ppt_w</p:attrName>
                                        </p:attrNameLst>
                                      </p:cBhvr>
                                      <p:tavLst>
                                        <p:tav tm="0">
                                          <p:val>
                                            <p:fltVal val="0"/>
                                          </p:val>
                                        </p:tav>
                                        <p:tav tm="100000">
                                          <p:val>
                                            <p:strVal val="#ppt_w"/>
                                          </p:val>
                                        </p:tav>
                                      </p:tavLst>
                                    </p:anim>
                                    <p:anim calcmode="lin" valueType="num">
                                      <p:cBhvr>
                                        <p:cTn id="70" dur="500" fill="hold"/>
                                        <p:tgtEl>
                                          <p:spTgt spid="106"/>
                                        </p:tgtEl>
                                        <p:attrNameLst>
                                          <p:attrName>ppt_h</p:attrName>
                                        </p:attrNameLst>
                                      </p:cBhvr>
                                      <p:tavLst>
                                        <p:tav tm="0">
                                          <p:val>
                                            <p:fltVal val="0"/>
                                          </p:val>
                                        </p:tav>
                                        <p:tav tm="100000">
                                          <p:val>
                                            <p:strVal val="#ppt_h"/>
                                          </p:val>
                                        </p:tav>
                                      </p:tavLst>
                                    </p:anim>
                                    <p:animEffect transition="in" filter="fade">
                                      <p:cBhvr>
                                        <p:cTn id="71" dur="500"/>
                                        <p:tgtEl>
                                          <p:spTgt spid="106"/>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37" fill="hold" grpId="0" nodeType="clickEffect">
                                  <p:stCondLst>
                                    <p:cond delay="0"/>
                                  </p:stCondLst>
                                  <p:childTnLst>
                                    <p:set>
                                      <p:cBhvr>
                                        <p:cTn id="75" dur="1" fill="hold">
                                          <p:stCondLst>
                                            <p:cond delay="0"/>
                                          </p:stCondLst>
                                        </p:cTn>
                                        <p:tgtEl>
                                          <p:spTgt spid="119"/>
                                        </p:tgtEl>
                                        <p:attrNameLst>
                                          <p:attrName>style.visibility</p:attrName>
                                        </p:attrNameLst>
                                      </p:cBhvr>
                                      <p:to>
                                        <p:strVal val="visible"/>
                                      </p:to>
                                    </p:set>
                                    <p:animEffect transition="in" filter="barn(outVertical)">
                                      <p:cBhvr>
                                        <p:cTn id="76" dur="500"/>
                                        <p:tgtEl>
                                          <p:spTgt spid="119"/>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122"/>
                                        </p:tgtEl>
                                        <p:attrNameLst>
                                          <p:attrName>style.visibility</p:attrName>
                                        </p:attrNameLst>
                                      </p:cBhvr>
                                      <p:to>
                                        <p:strVal val="visible"/>
                                      </p:to>
                                    </p:set>
                                    <p:animEffect transition="in" filter="barn(outVertical)">
                                      <p:cBhvr>
                                        <p:cTn id="79" dur="500"/>
                                        <p:tgtEl>
                                          <p:spTgt spid="122"/>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barn(outVertical)">
                                      <p:cBhvr>
                                        <p:cTn id="82" dur="500"/>
                                        <p:tgtEl>
                                          <p:spTgt spid="123"/>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121"/>
                                        </p:tgtEl>
                                        <p:attrNameLst>
                                          <p:attrName>style.visibility</p:attrName>
                                        </p:attrNameLst>
                                      </p:cBhvr>
                                      <p:to>
                                        <p:strVal val="visible"/>
                                      </p:to>
                                    </p:set>
                                    <p:animEffect transition="in" filter="barn(outVertical)">
                                      <p:cBhvr>
                                        <p:cTn id="85" dur="500"/>
                                        <p:tgtEl>
                                          <p:spTgt spid="121"/>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120"/>
                                        </p:tgtEl>
                                        <p:attrNameLst>
                                          <p:attrName>style.visibility</p:attrName>
                                        </p:attrNameLst>
                                      </p:cBhvr>
                                      <p:to>
                                        <p:strVal val="visible"/>
                                      </p:to>
                                    </p:set>
                                    <p:animEffect transition="in" filter="barn(outVertical)">
                                      <p:cBhvr>
                                        <p:cTn id="8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69" grpId="0" animBg="1"/>
      <p:bldP spid="70" grpId="0" animBg="1"/>
      <p:bldP spid="71" grpId="0" animBg="1"/>
      <p:bldP spid="72" grpId="0" animBg="1"/>
      <p:bldP spid="73" grpId="0" animBg="1"/>
      <p:bldP spid="119" grpId="0"/>
      <p:bldP spid="120" grpId="0"/>
      <p:bldP spid="121" grpId="0"/>
      <p:bldP spid="122" grpId="0"/>
      <p:bldP spid="12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7ABA3C1B-2CED-D76A-880D-ECDC8D006BA1}"/>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5BF60DE-0B31-4262-CA2F-086F5D2F11E2}"/>
              </a:ext>
            </a:extLst>
          </p:cNvPr>
          <p:cNvSpPr/>
          <p:nvPr/>
        </p:nvSpPr>
        <p:spPr>
          <a:xfrm>
            <a:off x="914999" y="2160445"/>
            <a:ext cx="1385722" cy="1386801"/>
          </a:xfrm>
          <a:prstGeom prst="rect">
            <a:avLst/>
          </a:prstGeom>
          <a:solidFill>
            <a:srgbClr val="0D2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F693AE-8B84-631B-7434-B48CB7F3CE44}"/>
              </a:ext>
            </a:extLst>
          </p:cNvPr>
          <p:cNvSpPr/>
          <p:nvPr/>
        </p:nvSpPr>
        <p:spPr>
          <a:xfrm>
            <a:off x="3027595" y="2160445"/>
            <a:ext cx="1385722" cy="1386801"/>
          </a:xfrm>
          <a:prstGeom prst="rect">
            <a:avLst/>
          </a:prstGeom>
          <a:solidFill>
            <a:srgbClr val="0D2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99E388D7-B84E-9D04-943C-6E54CA51C898}"/>
              </a:ext>
            </a:extLst>
          </p:cNvPr>
          <p:cNvGrpSpPr/>
          <p:nvPr/>
        </p:nvGrpSpPr>
        <p:grpSpPr>
          <a:xfrm>
            <a:off x="1224978" y="2450216"/>
            <a:ext cx="725488" cy="669926"/>
            <a:chOff x="5686425" y="830263"/>
            <a:chExt cx="725488" cy="669926"/>
          </a:xfrm>
          <a:solidFill>
            <a:schemeClr val="bg1"/>
          </a:solidFill>
        </p:grpSpPr>
        <p:sp>
          <p:nvSpPr>
            <p:cNvPr id="13" name="Freeform 118">
              <a:extLst>
                <a:ext uri="{FF2B5EF4-FFF2-40B4-BE49-F238E27FC236}">
                  <a16:creationId xmlns:a16="http://schemas.microsoft.com/office/drawing/2014/main" id="{17F57D04-0BD7-864F-467C-6C3414ACD501}"/>
                </a:ext>
              </a:extLst>
            </p:cNvPr>
            <p:cNvSpPr>
              <a:spLocks/>
            </p:cNvSpPr>
            <p:nvPr/>
          </p:nvSpPr>
          <p:spPr bwMode="auto">
            <a:xfrm>
              <a:off x="5875338" y="830263"/>
              <a:ext cx="357188" cy="277813"/>
            </a:xfrm>
            <a:custGeom>
              <a:avLst/>
              <a:gdLst>
                <a:gd name="T0" fmla="*/ 7 w 293"/>
                <a:gd name="T1" fmla="*/ 221 h 227"/>
                <a:gd name="T2" fmla="*/ 29 w 293"/>
                <a:gd name="T3" fmla="*/ 169 h 227"/>
                <a:gd name="T4" fmla="*/ 2 w 293"/>
                <a:gd name="T5" fmla="*/ 116 h 227"/>
                <a:gd name="T6" fmla="*/ 2 w 293"/>
                <a:gd name="T7" fmla="*/ 34 h 227"/>
                <a:gd name="T8" fmla="*/ 37 w 293"/>
                <a:gd name="T9" fmla="*/ 1 h 227"/>
                <a:gd name="T10" fmla="*/ 257 w 293"/>
                <a:gd name="T11" fmla="*/ 1 h 227"/>
                <a:gd name="T12" fmla="*/ 292 w 293"/>
                <a:gd name="T13" fmla="*/ 37 h 227"/>
                <a:gd name="T14" fmla="*/ 292 w 293"/>
                <a:gd name="T15" fmla="*/ 129 h 227"/>
                <a:gd name="T16" fmla="*/ 256 w 293"/>
                <a:gd name="T17" fmla="*/ 170 h 227"/>
                <a:gd name="T18" fmla="*/ 272 w 293"/>
                <a:gd name="T19" fmla="*/ 211 h 227"/>
                <a:gd name="T20" fmla="*/ 8 w 293"/>
                <a:gd name="T21" fmla="*/ 227 h 227"/>
                <a:gd name="T22" fmla="*/ 7 w 293"/>
                <a:gd name="T23"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3" h="227">
                  <a:moveTo>
                    <a:pt x="7" y="221"/>
                  </a:moveTo>
                  <a:cubicBezTo>
                    <a:pt x="14" y="205"/>
                    <a:pt x="21" y="188"/>
                    <a:pt x="29" y="169"/>
                  </a:cubicBezTo>
                  <a:cubicBezTo>
                    <a:pt x="0" y="161"/>
                    <a:pt x="2" y="139"/>
                    <a:pt x="2" y="116"/>
                  </a:cubicBezTo>
                  <a:cubicBezTo>
                    <a:pt x="3" y="89"/>
                    <a:pt x="2" y="62"/>
                    <a:pt x="2" y="34"/>
                  </a:cubicBezTo>
                  <a:cubicBezTo>
                    <a:pt x="3" y="11"/>
                    <a:pt x="13" y="1"/>
                    <a:pt x="37" y="1"/>
                  </a:cubicBezTo>
                  <a:cubicBezTo>
                    <a:pt x="110" y="0"/>
                    <a:pt x="183" y="0"/>
                    <a:pt x="257" y="1"/>
                  </a:cubicBezTo>
                  <a:cubicBezTo>
                    <a:pt x="283" y="1"/>
                    <a:pt x="292" y="11"/>
                    <a:pt x="292" y="37"/>
                  </a:cubicBezTo>
                  <a:cubicBezTo>
                    <a:pt x="293" y="68"/>
                    <a:pt x="293" y="98"/>
                    <a:pt x="292" y="129"/>
                  </a:cubicBezTo>
                  <a:cubicBezTo>
                    <a:pt x="292" y="156"/>
                    <a:pt x="285" y="164"/>
                    <a:pt x="256" y="170"/>
                  </a:cubicBezTo>
                  <a:cubicBezTo>
                    <a:pt x="261" y="182"/>
                    <a:pt x="265" y="193"/>
                    <a:pt x="272" y="211"/>
                  </a:cubicBezTo>
                  <a:cubicBezTo>
                    <a:pt x="177" y="137"/>
                    <a:pt x="91" y="160"/>
                    <a:pt x="8" y="227"/>
                  </a:cubicBezTo>
                  <a:cubicBezTo>
                    <a:pt x="8" y="225"/>
                    <a:pt x="7" y="223"/>
                    <a:pt x="7" y="22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14" name="Freeform 129">
              <a:extLst>
                <a:ext uri="{FF2B5EF4-FFF2-40B4-BE49-F238E27FC236}">
                  <a16:creationId xmlns:a16="http://schemas.microsoft.com/office/drawing/2014/main" id="{DAA433F7-3D9C-3720-DEFB-4193FA463B74}"/>
                </a:ext>
              </a:extLst>
            </p:cNvPr>
            <p:cNvSpPr>
              <a:spLocks/>
            </p:cNvSpPr>
            <p:nvPr/>
          </p:nvSpPr>
          <p:spPr bwMode="auto">
            <a:xfrm>
              <a:off x="5918200" y="1308101"/>
              <a:ext cx="266700" cy="192088"/>
            </a:xfrm>
            <a:custGeom>
              <a:avLst/>
              <a:gdLst>
                <a:gd name="T0" fmla="*/ 110 w 219"/>
                <a:gd name="T1" fmla="*/ 0 h 157"/>
                <a:gd name="T2" fmla="*/ 192 w 219"/>
                <a:gd name="T3" fmla="*/ 0 h 157"/>
                <a:gd name="T4" fmla="*/ 219 w 219"/>
                <a:gd name="T5" fmla="*/ 20 h 157"/>
                <a:gd name="T6" fmla="*/ 194 w 219"/>
                <a:gd name="T7" fmla="*/ 39 h 157"/>
                <a:gd name="T8" fmla="*/ 165 w 219"/>
                <a:gd name="T9" fmla="*/ 61 h 157"/>
                <a:gd name="T10" fmla="*/ 140 w 219"/>
                <a:gd name="T11" fmla="*/ 141 h 157"/>
                <a:gd name="T12" fmla="*/ 120 w 219"/>
                <a:gd name="T13" fmla="*/ 156 h 157"/>
                <a:gd name="T14" fmla="*/ 68 w 219"/>
                <a:gd name="T15" fmla="*/ 118 h 157"/>
                <a:gd name="T16" fmla="*/ 48 w 219"/>
                <a:gd name="T17" fmla="*/ 55 h 157"/>
                <a:gd name="T18" fmla="*/ 26 w 219"/>
                <a:gd name="T19" fmla="*/ 39 h 157"/>
                <a:gd name="T20" fmla="*/ 1 w 219"/>
                <a:gd name="T21" fmla="*/ 21 h 157"/>
                <a:gd name="T22" fmla="*/ 27 w 219"/>
                <a:gd name="T23" fmla="*/ 0 h 157"/>
                <a:gd name="T24" fmla="*/ 110 w 219"/>
                <a:gd name="T2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9" h="157">
                  <a:moveTo>
                    <a:pt x="110" y="0"/>
                  </a:moveTo>
                  <a:cubicBezTo>
                    <a:pt x="138" y="0"/>
                    <a:pt x="165" y="1"/>
                    <a:pt x="192" y="0"/>
                  </a:cubicBezTo>
                  <a:cubicBezTo>
                    <a:pt x="206" y="0"/>
                    <a:pt x="219" y="3"/>
                    <a:pt x="219" y="20"/>
                  </a:cubicBezTo>
                  <a:cubicBezTo>
                    <a:pt x="219" y="36"/>
                    <a:pt x="207" y="41"/>
                    <a:pt x="194" y="39"/>
                  </a:cubicBezTo>
                  <a:cubicBezTo>
                    <a:pt x="177" y="37"/>
                    <a:pt x="169" y="44"/>
                    <a:pt x="165" y="61"/>
                  </a:cubicBezTo>
                  <a:cubicBezTo>
                    <a:pt x="158" y="88"/>
                    <a:pt x="148" y="114"/>
                    <a:pt x="140" y="141"/>
                  </a:cubicBezTo>
                  <a:cubicBezTo>
                    <a:pt x="137" y="152"/>
                    <a:pt x="132" y="156"/>
                    <a:pt x="120" y="156"/>
                  </a:cubicBezTo>
                  <a:cubicBezTo>
                    <a:pt x="80" y="156"/>
                    <a:pt x="80" y="157"/>
                    <a:pt x="68" y="118"/>
                  </a:cubicBezTo>
                  <a:cubicBezTo>
                    <a:pt x="61" y="97"/>
                    <a:pt x="54" y="76"/>
                    <a:pt x="48" y="55"/>
                  </a:cubicBezTo>
                  <a:cubicBezTo>
                    <a:pt x="45" y="43"/>
                    <a:pt x="39" y="37"/>
                    <a:pt x="26" y="39"/>
                  </a:cubicBezTo>
                  <a:cubicBezTo>
                    <a:pt x="12" y="40"/>
                    <a:pt x="1" y="37"/>
                    <a:pt x="1" y="21"/>
                  </a:cubicBezTo>
                  <a:cubicBezTo>
                    <a:pt x="0" y="4"/>
                    <a:pt x="13" y="1"/>
                    <a:pt x="27" y="0"/>
                  </a:cubicBezTo>
                  <a:cubicBezTo>
                    <a:pt x="54" y="0"/>
                    <a:pt x="82" y="0"/>
                    <a:pt x="11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15" name="Freeform 136">
              <a:extLst>
                <a:ext uri="{FF2B5EF4-FFF2-40B4-BE49-F238E27FC236}">
                  <a16:creationId xmlns:a16="http://schemas.microsoft.com/office/drawing/2014/main" id="{15E36D56-120B-98A6-681E-A68326F29ADF}"/>
                </a:ext>
              </a:extLst>
            </p:cNvPr>
            <p:cNvSpPr>
              <a:spLocks/>
            </p:cNvSpPr>
            <p:nvPr/>
          </p:nvSpPr>
          <p:spPr bwMode="auto">
            <a:xfrm>
              <a:off x="6254750" y="1206501"/>
              <a:ext cx="98425" cy="222250"/>
            </a:xfrm>
            <a:custGeom>
              <a:avLst/>
              <a:gdLst>
                <a:gd name="T0" fmla="*/ 80 w 81"/>
                <a:gd name="T1" fmla="*/ 181 h 182"/>
                <a:gd name="T2" fmla="*/ 11 w 81"/>
                <a:gd name="T3" fmla="*/ 181 h 182"/>
                <a:gd name="T4" fmla="*/ 0 w 81"/>
                <a:gd name="T5" fmla="*/ 169 h 182"/>
                <a:gd name="T6" fmla="*/ 1 w 81"/>
                <a:gd name="T7" fmla="*/ 45 h 182"/>
                <a:gd name="T8" fmla="*/ 39 w 81"/>
                <a:gd name="T9" fmla="*/ 1 h 182"/>
                <a:gd name="T10" fmla="*/ 79 w 81"/>
                <a:gd name="T11" fmla="*/ 42 h 182"/>
                <a:gd name="T12" fmla="*/ 80 w 81"/>
                <a:gd name="T13" fmla="*/ 181 h 182"/>
              </a:gdLst>
              <a:ahLst/>
              <a:cxnLst>
                <a:cxn ang="0">
                  <a:pos x="T0" y="T1"/>
                </a:cxn>
                <a:cxn ang="0">
                  <a:pos x="T2" y="T3"/>
                </a:cxn>
                <a:cxn ang="0">
                  <a:pos x="T4" y="T5"/>
                </a:cxn>
                <a:cxn ang="0">
                  <a:pos x="T6" y="T7"/>
                </a:cxn>
                <a:cxn ang="0">
                  <a:pos x="T8" y="T9"/>
                </a:cxn>
                <a:cxn ang="0">
                  <a:pos x="T10" y="T11"/>
                </a:cxn>
                <a:cxn ang="0">
                  <a:pos x="T12" y="T13"/>
                </a:cxn>
              </a:cxnLst>
              <a:rect l="0" t="0" r="r" b="b"/>
              <a:pathLst>
                <a:path w="81" h="182">
                  <a:moveTo>
                    <a:pt x="80" y="181"/>
                  </a:moveTo>
                  <a:cubicBezTo>
                    <a:pt x="56" y="181"/>
                    <a:pt x="34" y="182"/>
                    <a:pt x="11" y="181"/>
                  </a:cubicBezTo>
                  <a:cubicBezTo>
                    <a:pt x="7" y="180"/>
                    <a:pt x="1" y="173"/>
                    <a:pt x="0" y="169"/>
                  </a:cubicBezTo>
                  <a:cubicBezTo>
                    <a:pt x="0" y="127"/>
                    <a:pt x="0" y="86"/>
                    <a:pt x="1" y="45"/>
                  </a:cubicBezTo>
                  <a:cubicBezTo>
                    <a:pt x="2" y="19"/>
                    <a:pt x="19" y="2"/>
                    <a:pt x="39" y="1"/>
                  </a:cubicBezTo>
                  <a:cubicBezTo>
                    <a:pt x="60" y="0"/>
                    <a:pt x="78" y="16"/>
                    <a:pt x="79" y="42"/>
                  </a:cubicBezTo>
                  <a:cubicBezTo>
                    <a:pt x="81" y="87"/>
                    <a:pt x="80" y="133"/>
                    <a:pt x="80" y="18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17" name="Freeform 137">
              <a:extLst>
                <a:ext uri="{FF2B5EF4-FFF2-40B4-BE49-F238E27FC236}">
                  <a16:creationId xmlns:a16="http://schemas.microsoft.com/office/drawing/2014/main" id="{BAC54E0E-083C-0ED5-E12A-EEA7E3344AF4}"/>
                </a:ext>
              </a:extLst>
            </p:cNvPr>
            <p:cNvSpPr>
              <a:spLocks/>
            </p:cNvSpPr>
            <p:nvPr/>
          </p:nvSpPr>
          <p:spPr bwMode="auto">
            <a:xfrm>
              <a:off x="5745163" y="1206501"/>
              <a:ext cx="100013" cy="220663"/>
            </a:xfrm>
            <a:custGeom>
              <a:avLst/>
              <a:gdLst>
                <a:gd name="T0" fmla="*/ 80 w 81"/>
                <a:gd name="T1" fmla="*/ 181 h 181"/>
                <a:gd name="T2" fmla="*/ 9 w 81"/>
                <a:gd name="T3" fmla="*/ 181 h 181"/>
                <a:gd name="T4" fmla="*/ 0 w 81"/>
                <a:gd name="T5" fmla="*/ 179 h 181"/>
                <a:gd name="T6" fmla="*/ 0 w 81"/>
                <a:gd name="T7" fmla="*/ 120 h 181"/>
                <a:gd name="T8" fmla="*/ 1 w 81"/>
                <a:gd name="T9" fmla="*/ 45 h 181"/>
                <a:gd name="T10" fmla="*/ 40 w 81"/>
                <a:gd name="T11" fmla="*/ 1 h 181"/>
                <a:gd name="T12" fmla="*/ 80 w 81"/>
                <a:gd name="T13" fmla="*/ 43 h 181"/>
                <a:gd name="T14" fmla="*/ 80 w 81"/>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81">
                  <a:moveTo>
                    <a:pt x="80" y="181"/>
                  </a:moveTo>
                  <a:cubicBezTo>
                    <a:pt x="54" y="181"/>
                    <a:pt x="31" y="181"/>
                    <a:pt x="9" y="181"/>
                  </a:cubicBezTo>
                  <a:cubicBezTo>
                    <a:pt x="7" y="181"/>
                    <a:pt x="5" y="180"/>
                    <a:pt x="0" y="179"/>
                  </a:cubicBezTo>
                  <a:cubicBezTo>
                    <a:pt x="0" y="160"/>
                    <a:pt x="0" y="140"/>
                    <a:pt x="0" y="120"/>
                  </a:cubicBezTo>
                  <a:cubicBezTo>
                    <a:pt x="0" y="95"/>
                    <a:pt x="0" y="70"/>
                    <a:pt x="1" y="45"/>
                  </a:cubicBezTo>
                  <a:cubicBezTo>
                    <a:pt x="2" y="19"/>
                    <a:pt x="19" y="0"/>
                    <a:pt x="40" y="1"/>
                  </a:cubicBezTo>
                  <a:cubicBezTo>
                    <a:pt x="61" y="1"/>
                    <a:pt x="79" y="19"/>
                    <a:pt x="80" y="43"/>
                  </a:cubicBezTo>
                  <a:cubicBezTo>
                    <a:pt x="81" y="88"/>
                    <a:pt x="80" y="133"/>
                    <a:pt x="80" y="18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18" name="Freeform 145">
              <a:extLst>
                <a:ext uri="{FF2B5EF4-FFF2-40B4-BE49-F238E27FC236}">
                  <a16:creationId xmlns:a16="http://schemas.microsoft.com/office/drawing/2014/main" id="{F1900AF2-AAAE-741B-F930-2B73A31516B0}"/>
                </a:ext>
              </a:extLst>
            </p:cNvPr>
            <p:cNvSpPr>
              <a:spLocks/>
            </p:cNvSpPr>
            <p:nvPr/>
          </p:nvSpPr>
          <p:spPr bwMode="auto">
            <a:xfrm>
              <a:off x="6248400" y="1079501"/>
              <a:ext cx="114300" cy="114300"/>
            </a:xfrm>
            <a:custGeom>
              <a:avLst/>
              <a:gdLst>
                <a:gd name="T0" fmla="*/ 93 w 94"/>
                <a:gd name="T1" fmla="*/ 48 h 94"/>
                <a:gd name="T2" fmla="*/ 45 w 94"/>
                <a:gd name="T3" fmla="*/ 93 h 94"/>
                <a:gd name="T4" fmla="*/ 0 w 94"/>
                <a:gd name="T5" fmla="*/ 47 h 94"/>
                <a:gd name="T6" fmla="*/ 47 w 94"/>
                <a:gd name="T7" fmla="*/ 0 h 94"/>
                <a:gd name="T8" fmla="*/ 93 w 94"/>
                <a:gd name="T9" fmla="*/ 48 h 94"/>
              </a:gdLst>
              <a:ahLst/>
              <a:cxnLst>
                <a:cxn ang="0">
                  <a:pos x="T0" y="T1"/>
                </a:cxn>
                <a:cxn ang="0">
                  <a:pos x="T2" y="T3"/>
                </a:cxn>
                <a:cxn ang="0">
                  <a:pos x="T4" y="T5"/>
                </a:cxn>
                <a:cxn ang="0">
                  <a:pos x="T6" y="T7"/>
                </a:cxn>
                <a:cxn ang="0">
                  <a:pos x="T8" y="T9"/>
                </a:cxn>
              </a:cxnLst>
              <a:rect l="0" t="0" r="r" b="b"/>
              <a:pathLst>
                <a:path w="94" h="94">
                  <a:moveTo>
                    <a:pt x="93" y="48"/>
                  </a:moveTo>
                  <a:cubicBezTo>
                    <a:pt x="93" y="74"/>
                    <a:pt x="72" y="94"/>
                    <a:pt x="45" y="93"/>
                  </a:cubicBezTo>
                  <a:cubicBezTo>
                    <a:pt x="19" y="92"/>
                    <a:pt x="0" y="72"/>
                    <a:pt x="0" y="47"/>
                  </a:cubicBezTo>
                  <a:cubicBezTo>
                    <a:pt x="0" y="20"/>
                    <a:pt x="21" y="0"/>
                    <a:pt x="47" y="0"/>
                  </a:cubicBezTo>
                  <a:cubicBezTo>
                    <a:pt x="74" y="1"/>
                    <a:pt x="94" y="21"/>
                    <a:pt x="93"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19" name="Freeform 146">
              <a:extLst>
                <a:ext uri="{FF2B5EF4-FFF2-40B4-BE49-F238E27FC236}">
                  <a16:creationId xmlns:a16="http://schemas.microsoft.com/office/drawing/2014/main" id="{7446D948-B9F7-5A61-2333-5E34382F18F9}"/>
                </a:ext>
              </a:extLst>
            </p:cNvPr>
            <p:cNvSpPr>
              <a:spLocks/>
            </p:cNvSpPr>
            <p:nvPr/>
          </p:nvSpPr>
          <p:spPr bwMode="auto">
            <a:xfrm>
              <a:off x="5737225" y="1079501"/>
              <a:ext cx="115888" cy="112713"/>
            </a:xfrm>
            <a:custGeom>
              <a:avLst/>
              <a:gdLst>
                <a:gd name="T0" fmla="*/ 48 w 95"/>
                <a:gd name="T1" fmla="*/ 93 h 93"/>
                <a:gd name="T2" fmla="*/ 0 w 95"/>
                <a:gd name="T3" fmla="*/ 47 h 93"/>
                <a:gd name="T4" fmla="*/ 47 w 95"/>
                <a:gd name="T5" fmla="*/ 0 h 93"/>
                <a:gd name="T6" fmla="*/ 94 w 95"/>
                <a:gd name="T7" fmla="*/ 46 h 93"/>
                <a:gd name="T8" fmla="*/ 48 w 95"/>
                <a:gd name="T9" fmla="*/ 93 h 93"/>
              </a:gdLst>
              <a:ahLst/>
              <a:cxnLst>
                <a:cxn ang="0">
                  <a:pos x="T0" y="T1"/>
                </a:cxn>
                <a:cxn ang="0">
                  <a:pos x="T2" y="T3"/>
                </a:cxn>
                <a:cxn ang="0">
                  <a:pos x="T4" y="T5"/>
                </a:cxn>
                <a:cxn ang="0">
                  <a:pos x="T6" y="T7"/>
                </a:cxn>
                <a:cxn ang="0">
                  <a:pos x="T8" y="T9"/>
                </a:cxn>
              </a:cxnLst>
              <a:rect l="0" t="0" r="r" b="b"/>
              <a:pathLst>
                <a:path w="95" h="93">
                  <a:moveTo>
                    <a:pt x="48" y="93"/>
                  </a:moveTo>
                  <a:cubicBezTo>
                    <a:pt x="21" y="93"/>
                    <a:pt x="0" y="73"/>
                    <a:pt x="0" y="47"/>
                  </a:cubicBezTo>
                  <a:cubicBezTo>
                    <a:pt x="1" y="20"/>
                    <a:pt x="21" y="0"/>
                    <a:pt x="47" y="0"/>
                  </a:cubicBezTo>
                  <a:cubicBezTo>
                    <a:pt x="73" y="1"/>
                    <a:pt x="93" y="21"/>
                    <a:pt x="94" y="46"/>
                  </a:cubicBezTo>
                  <a:cubicBezTo>
                    <a:pt x="95" y="71"/>
                    <a:pt x="74" y="93"/>
                    <a:pt x="48"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20" name="Freeform 147">
              <a:extLst>
                <a:ext uri="{FF2B5EF4-FFF2-40B4-BE49-F238E27FC236}">
                  <a16:creationId xmlns:a16="http://schemas.microsoft.com/office/drawing/2014/main" id="{075AE6CC-F65C-4B37-5EA0-751FF606CC57}"/>
                </a:ext>
              </a:extLst>
            </p:cNvPr>
            <p:cNvSpPr>
              <a:spLocks/>
            </p:cNvSpPr>
            <p:nvPr/>
          </p:nvSpPr>
          <p:spPr bwMode="auto">
            <a:xfrm>
              <a:off x="6194425" y="1444626"/>
              <a:ext cx="217488" cy="49213"/>
            </a:xfrm>
            <a:custGeom>
              <a:avLst/>
              <a:gdLst>
                <a:gd name="T0" fmla="*/ 91 w 179"/>
                <a:gd name="T1" fmla="*/ 40 h 40"/>
                <a:gd name="T2" fmla="*/ 25 w 179"/>
                <a:gd name="T3" fmla="*/ 39 h 40"/>
                <a:gd name="T4" fmla="*/ 0 w 179"/>
                <a:gd name="T5" fmla="*/ 19 h 40"/>
                <a:gd name="T6" fmla="*/ 25 w 179"/>
                <a:gd name="T7" fmla="*/ 0 h 40"/>
                <a:gd name="T8" fmla="*/ 155 w 179"/>
                <a:gd name="T9" fmla="*/ 0 h 40"/>
                <a:gd name="T10" fmla="*/ 179 w 179"/>
                <a:gd name="T11" fmla="*/ 20 h 40"/>
                <a:gd name="T12" fmla="*/ 154 w 179"/>
                <a:gd name="T13" fmla="*/ 39 h 40"/>
                <a:gd name="T14" fmla="*/ 91 w 179"/>
                <a:gd name="T15" fmla="*/ 39 h 40"/>
                <a:gd name="T16" fmla="*/ 91 w 17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40">
                  <a:moveTo>
                    <a:pt x="91" y="40"/>
                  </a:moveTo>
                  <a:cubicBezTo>
                    <a:pt x="69" y="40"/>
                    <a:pt x="47" y="40"/>
                    <a:pt x="25" y="39"/>
                  </a:cubicBezTo>
                  <a:cubicBezTo>
                    <a:pt x="12" y="39"/>
                    <a:pt x="0" y="35"/>
                    <a:pt x="0" y="19"/>
                  </a:cubicBezTo>
                  <a:cubicBezTo>
                    <a:pt x="0" y="4"/>
                    <a:pt x="11" y="0"/>
                    <a:pt x="25" y="0"/>
                  </a:cubicBezTo>
                  <a:cubicBezTo>
                    <a:pt x="68" y="1"/>
                    <a:pt x="111" y="1"/>
                    <a:pt x="155" y="0"/>
                  </a:cubicBezTo>
                  <a:cubicBezTo>
                    <a:pt x="169" y="0"/>
                    <a:pt x="179" y="5"/>
                    <a:pt x="179" y="20"/>
                  </a:cubicBezTo>
                  <a:cubicBezTo>
                    <a:pt x="179" y="35"/>
                    <a:pt x="168" y="39"/>
                    <a:pt x="154" y="39"/>
                  </a:cubicBezTo>
                  <a:cubicBezTo>
                    <a:pt x="133" y="39"/>
                    <a:pt x="112" y="39"/>
                    <a:pt x="91" y="39"/>
                  </a:cubicBezTo>
                  <a:cubicBezTo>
                    <a:pt x="91" y="40"/>
                    <a:pt x="91" y="40"/>
                    <a:pt x="91"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22" name="Freeform 148">
              <a:extLst>
                <a:ext uri="{FF2B5EF4-FFF2-40B4-BE49-F238E27FC236}">
                  <a16:creationId xmlns:a16="http://schemas.microsoft.com/office/drawing/2014/main" id="{4E38E3B7-7303-F138-7F06-0CA4D2AFD44F}"/>
                </a:ext>
              </a:extLst>
            </p:cNvPr>
            <p:cNvSpPr>
              <a:spLocks/>
            </p:cNvSpPr>
            <p:nvPr/>
          </p:nvSpPr>
          <p:spPr bwMode="auto">
            <a:xfrm>
              <a:off x="5686425" y="1444626"/>
              <a:ext cx="219075" cy="49213"/>
            </a:xfrm>
            <a:custGeom>
              <a:avLst/>
              <a:gdLst>
                <a:gd name="T0" fmla="*/ 111 w 179"/>
                <a:gd name="T1" fmla="*/ 37 h 40"/>
                <a:gd name="T2" fmla="*/ 20 w 179"/>
                <a:gd name="T3" fmla="*/ 37 h 40"/>
                <a:gd name="T4" fmla="*/ 1 w 179"/>
                <a:gd name="T5" fmla="*/ 20 h 40"/>
                <a:gd name="T6" fmla="*/ 20 w 179"/>
                <a:gd name="T7" fmla="*/ 0 h 40"/>
                <a:gd name="T8" fmla="*/ 157 w 179"/>
                <a:gd name="T9" fmla="*/ 0 h 40"/>
                <a:gd name="T10" fmla="*/ 179 w 179"/>
                <a:gd name="T11" fmla="*/ 19 h 40"/>
                <a:gd name="T12" fmla="*/ 157 w 179"/>
                <a:gd name="T13" fmla="*/ 39 h 40"/>
                <a:gd name="T14" fmla="*/ 111 w 179"/>
                <a:gd name="T15" fmla="*/ 39 h 40"/>
                <a:gd name="T16" fmla="*/ 111 w 179"/>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40">
                  <a:moveTo>
                    <a:pt x="111" y="37"/>
                  </a:moveTo>
                  <a:cubicBezTo>
                    <a:pt x="81" y="37"/>
                    <a:pt x="50" y="37"/>
                    <a:pt x="20" y="37"/>
                  </a:cubicBezTo>
                  <a:cubicBezTo>
                    <a:pt x="9" y="37"/>
                    <a:pt x="0" y="34"/>
                    <a:pt x="1" y="20"/>
                  </a:cubicBezTo>
                  <a:cubicBezTo>
                    <a:pt x="1" y="8"/>
                    <a:pt x="6" y="0"/>
                    <a:pt x="20" y="0"/>
                  </a:cubicBezTo>
                  <a:cubicBezTo>
                    <a:pt x="66" y="1"/>
                    <a:pt x="112" y="1"/>
                    <a:pt x="157" y="0"/>
                  </a:cubicBezTo>
                  <a:cubicBezTo>
                    <a:pt x="170" y="0"/>
                    <a:pt x="178" y="7"/>
                    <a:pt x="179" y="19"/>
                  </a:cubicBezTo>
                  <a:cubicBezTo>
                    <a:pt x="179" y="33"/>
                    <a:pt x="170" y="39"/>
                    <a:pt x="157" y="39"/>
                  </a:cubicBezTo>
                  <a:cubicBezTo>
                    <a:pt x="142" y="40"/>
                    <a:pt x="126" y="39"/>
                    <a:pt x="111" y="39"/>
                  </a:cubicBezTo>
                  <a:cubicBezTo>
                    <a:pt x="111" y="39"/>
                    <a:pt x="111" y="38"/>
                    <a:pt x="111"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grpSp>
      <p:grpSp>
        <p:nvGrpSpPr>
          <p:cNvPr id="27" name="Group 26">
            <a:extLst>
              <a:ext uri="{FF2B5EF4-FFF2-40B4-BE49-F238E27FC236}">
                <a16:creationId xmlns:a16="http://schemas.microsoft.com/office/drawing/2014/main" id="{B6974AEE-DCF2-48CA-A386-B280BEAAE118}"/>
              </a:ext>
            </a:extLst>
          </p:cNvPr>
          <p:cNvGrpSpPr/>
          <p:nvPr/>
        </p:nvGrpSpPr>
        <p:grpSpPr>
          <a:xfrm>
            <a:off x="3362917" y="2494228"/>
            <a:ext cx="671513" cy="671513"/>
            <a:chOff x="8008938" y="827088"/>
            <a:chExt cx="671513" cy="671513"/>
          </a:xfrm>
          <a:solidFill>
            <a:schemeClr val="bg1"/>
          </a:solidFill>
        </p:grpSpPr>
        <p:sp>
          <p:nvSpPr>
            <p:cNvPr id="29" name="Freeform 112">
              <a:extLst>
                <a:ext uri="{FF2B5EF4-FFF2-40B4-BE49-F238E27FC236}">
                  <a16:creationId xmlns:a16="http://schemas.microsoft.com/office/drawing/2014/main" id="{FFE3CC18-F4B2-4E5B-35EA-26CFA7AD8A1C}"/>
                </a:ext>
              </a:extLst>
            </p:cNvPr>
            <p:cNvSpPr>
              <a:spLocks noEditPoints="1"/>
            </p:cNvSpPr>
            <p:nvPr/>
          </p:nvSpPr>
          <p:spPr bwMode="auto">
            <a:xfrm>
              <a:off x="8008938" y="827088"/>
              <a:ext cx="671513" cy="671513"/>
            </a:xfrm>
            <a:custGeom>
              <a:avLst/>
              <a:gdLst>
                <a:gd name="T0" fmla="*/ 274 w 551"/>
                <a:gd name="T1" fmla="*/ 551 h 551"/>
                <a:gd name="T2" fmla="*/ 0 w 551"/>
                <a:gd name="T3" fmla="*/ 275 h 551"/>
                <a:gd name="T4" fmla="*/ 275 w 551"/>
                <a:gd name="T5" fmla="*/ 0 h 551"/>
                <a:gd name="T6" fmla="*/ 550 w 551"/>
                <a:gd name="T7" fmla="*/ 278 h 551"/>
                <a:gd name="T8" fmla="*/ 274 w 551"/>
                <a:gd name="T9" fmla="*/ 551 h 551"/>
                <a:gd name="T10" fmla="*/ 284 w 551"/>
                <a:gd name="T11" fmla="*/ 45 h 551"/>
                <a:gd name="T12" fmla="*/ 45 w 551"/>
                <a:gd name="T13" fmla="*/ 264 h 551"/>
                <a:gd name="T14" fmla="*/ 266 w 551"/>
                <a:gd name="T15" fmla="*/ 507 h 551"/>
                <a:gd name="T16" fmla="*/ 505 w 551"/>
                <a:gd name="T17" fmla="*/ 296 h 551"/>
                <a:gd name="T18" fmla="*/ 284 w 551"/>
                <a:gd name="T19" fmla="*/ 45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551">
                  <a:moveTo>
                    <a:pt x="274" y="551"/>
                  </a:moveTo>
                  <a:cubicBezTo>
                    <a:pt x="123" y="551"/>
                    <a:pt x="0" y="427"/>
                    <a:pt x="0" y="275"/>
                  </a:cubicBezTo>
                  <a:cubicBezTo>
                    <a:pt x="0" y="124"/>
                    <a:pt x="124" y="0"/>
                    <a:pt x="275" y="0"/>
                  </a:cubicBezTo>
                  <a:cubicBezTo>
                    <a:pt x="428" y="0"/>
                    <a:pt x="551" y="124"/>
                    <a:pt x="550" y="278"/>
                  </a:cubicBezTo>
                  <a:cubicBezTo>
                    <a:pt x="550" y="428"/>
                    <a:pt x="426" y="551"/>
                    <a:pt x="274" y="551"/>
                  </a:cubicBezTo>
                  <a:close/>
                  <a:moveTo>
                    <a:pt x="284" y="45"/>
                  </a:moveTo>
                  <a:cubicBezTo>
                    <a:pt x="164" y="35"/>
                    <a:pt x="54" y="134"/>
                    <a:pt x="45" y="264"/>
                  </a:cubicBezTo>
                  <a:cubicBezTo>
                    <a:pt x="37" y="383"/>
                    <a:pt x="132" y="499"/>
                    <a:pt x="266" y="507"/>
                  </a:cubicBezTo>
                  <a:cubicBezTo>
                    <a:pt x="384" y="514"/>
                    <a:pt x="495" y="418"/>
                    <a:pt x="505" y="296"/>
                  </a:cubicBezTo>
                  <a:cubicBezTo>
                    <a:pt x="516" y="164"/>
                    <a:pt x="422" y="56"/>
                    <a:pt x="284" y="45"/>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30" name="Freeform 185">
              <a:extLst>
                <a:ext uri="{FF2B5EF4-FFF2-40B4-BE49-F238E27FC236}">
                  <a16:creationId xmlns:a16="http://schemas.microsoft.com/office/drawing/2014/main" id="{49280AEE-60E5-EBC5-C9BD-C3E816E09EB0}"/>
                </a:ext>
              </a:extLst>
            </p:cNvPr>
            <p:cNvSpPr>
              <a:spLocks noEditPoints="1"/>
            </p:cNvSpPr>
            <p:nvPr/>
          </p:nvSpPr>
          <p:spPr bwMode="auto">
            <a:xfrm>
              <a:off x="8094663" y="914401"/>
              <a:ext cx="498475" cy="496888"/>
            </a:xfrm>
            <a:custGeom>
              <a:avLst/>
              <a:gdLst>
                <a:gd name="T0" fmla="*/ 209 w 408"/>
                <a:gd name="T1" fmla="*/ 401 h 408"/>
                <a:gd name="T2" fmla="*/ 6 w 408"/>
                <a:gd name="T3" fmla="*/ 214 h 408"/>
                <a:gd name="T4" fmla="*/ 197 w 408"/>
                <a:gd name="T5" fmla="*/ 6 h 408"/>
                <a:gd name="T6" fmla="*/ 403 w 408"/>
                <a:gd name="T7" fmla="*/ 202 h 408"/>
                <a:gd name="T8" fmla="*/ 209 w 408"/>
                <a:gd name="T9" fmla="*/ 401 h 408"/>
                <a:gd name="T10" fmla="*/ 313 w 408"/>
                <a:gd name="T11" fmla="*/ 80 h 408"/>
                <a:gd name="T12" fmla="*/ 296 w 408"/>
                <a:gd name="T13" fmla="*/ 93 h 408"/>
                <a:gd name="T14" fmla="*/ 234 w 408"/>
                <a:gd name="T15" fmla="*/ 155 h 408"/>
                <a:gd name="T16" fmla="*/ 203 w 408"/>
                <a:gd name="T17" fmla="*/ 169 h 408"/>
                <a:gd name="T18" fmla="*/ 168 w 408"/>
                <a:gd name="T19" fmla="*/ 201 h 408"/>
                <a:gd name="T20" fmla="*/ 195 w 408"/>
                <a:gd name="T21" fmla="*/ 239 h 408"/>
                <a:gd name="T22" fmla="*/ 235 w 408"/>
                <a:gd name="T23" fmla="*/ 262 h 408"/>
                <a:gd name="T24" fmla="*/ 263 w 408"/>
                <a:gd name="T25" fmla="*/ 290 h 408"/>
                <a:gd name="T26" fmla="*/ 295 w 408"/>
                <a:gd name="T27" fmla="*/ 297 h 408"/>
                <a:gd name="T28" fmla="*/ 289 w 408"/>
                <a:gd name="T29" fmla="*/ 263 h 408"/>
                <a:gd name="T30" fmla="*/ 251 w 408"/>
                <a:gd name="T31" fmla="*/ 225 h 408"/>
                <a:gd name="T32" fmla="*/ 251 w 408"/>
                <a:gd name="T33" fmla="*/ 179 h 408"/>
                <a:gd name="T34" fmla="*/ 318 w 408"/>
                <a:gd name="T35" fmla="*/ 111 h 408"/>
                <a:gd name="T36" fmla="*/ 324 w 408"/>
                <a:gd name="T37" fmla="*/ 91 h 408"/>
                <a:gd name="T38" fmla="*/ 313 w 408"/>
                <a:gd name="T39" fmla="*/ 80 h 408"/>
                <a:gd name="T40" fmla="*/ 232 w 408"/>
                <a:gd name="T41" fmla="*/ 358 h 408"/>
                <a:gd name="T42" fmla="*/ 205 w 408"/>
                <a:gd name="T43" fmla="*/ 330 h 408"/>
                <a:gd name="T44" fmla="*/ 177 w 408"/>
                <a:gd name="T45" fmla="*/ 356 h 408"/>
                <a:gd name="T46" fmla="*/ 203 w 408"/>
                <a:gd name="T47" fmla="*/ 385 h 408"/>
                <a:gd name="T48" fmla="*/ 232 w 408"/>
                <a:gd name="T49" fmla="*/ 358 h 408"/>
                <a:gd name="T50" fmla="*/ 232 w 408"/>
                <a:gd name="T51" fmla="*/ 51 h 408"/>
                <a:gd name="T52" fmla="*/ 202 w 408"/>
                <a:gd name="T53" fmla="*/ 25 h 408"/>
                <a:gd name="T54" fmla="*/ 177 w 408"/>
                <a:gd name="T55" fmla="*/ 53 h 408"/>
                <a:gd name="T56" fmla="*/ 204 w 408"/>
                <a:gd name="T57" fmla="*/ 80 h 408"/>
                <a:gd name="T58" fmla="*/ 232 w 408"/>
                <a:gd name="T59" fmla="*/ 51 h 408"/>
                <a:gd name="T60" fmla="*/ 78 w 408"/>
                <a:gd name="T61" fmla="*/ 205 h 408"/>
                <a:gd name="T62" fmla="*/ 51 w 408"/>
                <a:gd name="T63" fmla="*/ 177 h 408"/>
                <a:gd name="T64" fmla="*/ 24 w 408"/>
                <a:gd name="T65" fmla="*/ 204 h 408"/>
                <a:gd name="T66" fmla="*/ 52 w 408"/>
                <a:gd name="T67" fmla="*/ 232 h 408"/>
                <a:gd name="T68" fmla="*/ 78 w 408"/>
                <a:gd name="T69" fmla="*/ 205 h 408"/>
                <a:gd name="T70" fmla="*/ 384 w 408"/>
                <a:gd name="T71" fmla="*/ 205 h 408"/>
                <a:gd name="T72" fmla="*/ 358 w 408"/>
                <a:gd name="T73" fmla="*/ 177 h 408"/>
                <a:gd name="T74" fmla="*/ 329 w 408"/>
                <a:gd name="T75" fmla="*/ 205 h 408"/>
                <a:gd name="T76" fmla="*/ 356 w 408"/>
                <a:gd name="T77" fmla="*/ 232 h 408"/>
                <a:gd name="T78" fmla="*/ 384 w 408"/>
                <a:gd name="T79" fmla="*/ 20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8" h="408">
                  <a:moveTo>
                    <a:pt x="209" y="401"/>
                  </a:moveTo>
                  <a:cubicBezTo>
                    <a:pt x="105" y="408"/>
                    <a:pt x="12" y="324"/>
                    <a:pt x="6" y="214"/>
                  </a:cubicBezTo>
                  <a:cubicBezTo>
                    <a:pt x="0" y="106"/>
                    <a:pt x="86" y="12"/>
                    <a:pt x="197" y="6"/>
                  </a:cubicBezTo>
                  <a:cubicBezTo>
                    <a:pt x="305" y="0"/>
                    <a:pt x="397" y="88"/>
                    <a:pt x="403" y="202"/>
                  </a:cubicBezTo>
                  <a:cubicBezTo>
                    <a:pt x="408" y="307"/>
                    <a:pt x="322" y="395"/>
                    <a:pt x="209" y="401"/>
                  </a:cubicBezTo>
                  <a:close/>
                  <a:moveTo>
                    <a:pt x="313" y="80"/>
                  </a:moveTo>
                  <a:cubicBezTo>
                    <a:pt x="306" y="85"/>
                    <a:pt x="300" y="88"/>
                    <a:pt x="296" y="93"/>
                  </a:cubicBezTo>
                  <a:cubicBezTo>
                    <a:pt x="275" y="113"/>
                    <a:pt x="254" y="134"/>
                    <a:pt x="234" y="155"/>
                  </a:cubicBezTo>
                  <a:cubicBezTo>
                    <a:pt x="225" y="164"/>
                    <a:pt x="217" y="169"/>
                    <a:pt x="203" y="169"/>
                  </a:cubicBezTo>
                  <a:cubicBezTo>
                    <a:pt x="184" y="168"/>
                    <a:pt x="170" y="183"/>
                    <a:pt x="168" y="201"/>
                  </a:cubicBezTo>
                  <a:cubicBezTo>
                    <a:pt x="166" y="219"/>
                    <a:pt x="178" y="238"/>
                    <a:pt x="195" y="239"/>
                  </a:cubicBezTo>
                  <a:cubicBezTo>
                    <a:pt x="214" y="240"/>
                    <a:pt x="223" y="251"/>
                    <a:pt x="235" y="262"/>
                  </a:cubicBezTo>
                  <a:cubicBezTo>
                    <a:pt x="244" y="271"/>
                    <a:pt x="254" y="281"/>
                    <a:pt x="263" y="290"/>
                  </a:cubicBezTo>
                  <a:cubicBezTo>
                    <a:pt x="272" y="301"/>
                    <a:pt x="283" y="308"/>
                    <a:pt x="295" y="297"/>
                  </a:cubicBezTo>
                  <a:cubicBezTo>
                    <a:pt x="308" y="284"/>
                    <a:pt x="300" y="273"/>
                    <a:pt x="289" y="263"/>
                  </a:cubicBezTo>
                  <a:cubicBezTo>
                    <a:pt x="276" y="250"/>
                    <a:pt x="264" y="237"/>
                    <a:pt x="251" y="225"/>
                  </a:cubicBezTo>
                  <a:cubicBezTo>
                    <a:pt x="236" y="209"/>
                    <a:pt x="236" y="194"/>
                    <a:pt x="251" y="179"/>
                  </a:cubicBezTo>
                  <a:cubicBezTo>
                    <a:pt x="274" y="156"/>
                    <a:pt x="296" y="134"/>
                    <a:pt x="318" y="111"/>
                  </a:cubicBezTo>
                  <a:cubicBezTo>
                    <a:pt x="323" y="106"/>
                    <a:pt x="324" y="98"/>
                    <a:pt x="324" y="91"/>
                  </a:cubicBezTo>
                  <a:cubicBezTo>
                    <a:pt x="324" y="88"/>
                    <a:pt x="318" y="85"/>
                    <a:pt x="313" y="80"/>
                  </a:cubicBezTo>
                  <a:close/>
                  <a:moveTo>
                    <a:pt x="232" y="358"/>
                  </a:moveTo>
                  <a:cubicBezTo>
                    <a:pt x="232" y="342"/>
                    <a:pt x="221" y="331"/>
                    <a:pt x="205" y="330"/>
                  </a:cubicBezTo>
                  <a:cubicBezTo>
                    <a:pt x="191" y="330"/>
                    <a:pt x="177" y="342"/>
                    <a:pt x="177" y="356"/>
                  </a:cubicBezTo>
                  <a:cubicBezTo>
                    <a:pt x="176" y="371"/>
                    <a:pt x="188" y="385"/>
                    <a:pt x="203" y="385"/>
                  </a:cubicBezTo>
                  <a:cubicBezTo>
                    <a:pt x="218" y="385"/>
                    <a:pt x="232" y="373"/>
                    <a:pt x="232" y="358"/>
                  </a:cubicBezTo>
                  <a:close/>
                  <a:moveTo>
                    <a:pt x="232" y="51"/>
                  </a:moveTo>
                  <a:cubicBezTo>
                    <a:pt x="231" y="37"/>
                    <a:pt x="217" y="24"/>
                    <a:pt x="202" y="25"/>
                  </a:cubicBezTo>
                  <a:cubicBezTo>
                    <a:pt x="188" y="26"/>
                    <a:pt x="176" y="39"/>
                    <a:pt x="177" y="53"/>
                  </a:cubicBezTo>
                  <a:cubicBezTo>
                    <a:pt x="177" y="67"/>
                    <a:pt x="190" y="80"/>
                    <a:pt x="204" y="80"/>
                  </a:cubicBezTo>
                  <a:cubicBezTo>
                    <a:pt x="219" y="80"/>
                    <a:pt x="232" y="66"/>
                    <a:pt x="232" y="51"/>
                  </a:cubicBezTo>
                  <a:close/>
                  <a:moveTo>
                    <a:pt x="78" y="205"/>
                  </a:moveTo>
                  <a:cubicBezTo>
                    <a:pt x="78" y="190"/>
                    <a:pt x="66" y="177"/>
                    <a:pt x="51" y="177"/>
                  </a:cubicBezTo>
                  <a:cubicBezTo>
                    <a:pt x="37" y="177"/>
                    <a:pt x="25" y="190"/>
                    <a:pt x="24" y="204"/>
                  </a:cubicBezTo>
                  <a:cubicBezTo>
                    <a:pt x="24" y="219"/>
                    <a:pt x="37" y="232"/>
                    <a:pt x="52" y="232"/>
                  </a:cubicBezTo>
                  <a:cubicBezTo>
                    <a:pt x="66" y="232"/>
                    <a:pt x="78" y="220"/>
                    <a:pt x="78" y="205"/>
                  </a:cubicBezTo>
                  <a:close/>
                  <a:moveTo>
                    <a:pt x="384" y="205"/>
                  </a:moveTo>
                  <a:cubicBezTo>
                    <a:pt x="384" y="191"/>
                    <a:pt x="372" y="178"/>
                    <a:pt x="358" y="177"/>
                  </a:cubicBezTo>
                  <a:cubicBezTo>
                    <a:pt x="343" y="177"/>
                    <a:pt x="329" y="190"/>
                    <a:pt x="329" y="205"/>
                  </a:cubicBezTo>
                  <a:cubicBezTo>
                    <a:pt x="329" y="218"/>
                    <a:pt x="342" y="232"/>
                    <a:pt x="356" y="232"/>
                  </a:cubicBezTo>
                  <a:cubicBezTo>
                    <a:pt x="370" y="233"/>
                    <a:pt x="384" y="220"/>
                    <a:pt x="384" y="205"/>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grpSp>
      <p:sp>
        <p:nvSpPr>
          <p:cNvPr id="62" name="TextBox 61">
            <a:extLst>
              <a:ext uri="{FF2B5EF4-FFF2-40B4-BE49-F238E27FC236}">
                <a16:creationId xmlns:a16="http://schemas.microsoft.com/office/drawing/2014/main" id="{BFD2DDB2-7E6A-6202-38F7-ECA076B01E97}"/>
              </a:ext>
            </a:extLst>
          </p:cNvPr>
          <p:cNvSpPr txBox="1"/>
          <p:nvPr/>
        </p:nvSpPr>
        <p:spPr>
          <a:xfrm>
            <a:off x="452374" y="3799463"/>
            <a:ext cx="2275458" cy="2054409"/>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A2250"/>
                </a:solidFill>
                <a:latin typeface="Kalameh" pitchFamily="2" charset="-78"/>
                <a:cs typeface="B Nazanin" panose="00000400000000000000" pitchFamily="2" charset="-78"/>
              </a:rPr>
              <a:t> </a:t>
            </a:r>
            <a:r>
              <a:rPr lang="fa-IR" sz="12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solidFill>
                <a:srgbClr val="0D2B67"/>
              </a:solidFill>
            </a:endParaRPr>
          </a:p>
        </p:txBody>
      </p:sp>
      <p:sp>
        <p:nvSpPr>
          <p:cNvPr id="65" name="TextBox 64">
            <a:extLst>
              <a:ext uri="{FF2B5EF4-FFF2-40B4-BE49-F238E27FC236}">
                <a16:creationId xmlns:a16="http://schemas.microsoft.com/office/drawing/2014/main" id="{231D7D49-8E66-82E6-C0C5-C6BFBE68DC23}"/>
              </a:ext>
            </a:extLst>
          </p:cNvPr>
          <p:cNvSpPr txBox="1"/>
          <p:nvPr/>
        </p:nvSpPr>
        <p:spPr>
          <a:xfrm>
            <a:off x="2736666" y="3799463"/>
            <a:ext cx="2275458" cy="2054409"/>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A2250"/>
                </a:solidFill>
                <a:latin typeface="Kalameh" pitchFamily="2" charset="-78"/>
                <a:cs typeface="B Nazanin" panose="00000400000000000000" pitchFamily="2" charset="-78"/>
              </a:rPr>
              <a:t> </a:t>
            </a:r>
            <a:r>
              <a:rPr lang="fa-IR" sz="12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solidFill>
                <a:srgbClr val="0D2B67"/>
              </a:solidFill>
            </a:endParaRPr>
          </a:p>
        </p:txBody>
      </p:sp>
      <p:sp>
        <p:nvSpPr>
          <p:cNvPr id="124" name="TextBox 123">
            <a:extLst>
              <a:ext uri="{FF2B5EF4-FFF2-40B4-BE49-F238E27FC236}">
                <a16:creationId xmlns:a16="http://schemas.microsoft.com/office/drawing/2014/main" id="{25331411-AC2F-C1F6-C8D5-C51969CB0370}"/>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25" name="TextBox 124">
            <a:extLst>
              <a:ext uri="{FF2B5EF4-FFF2-40B4-BE49-F238E27FC236}">
                <a16:creationId xmlns:a16="http://schemas.microsoft.com/office/drawing/2014/main" id="{B88FECC5-586A-1390-B687-F727F526B126}"/>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26" name="TextBox 125">
            <a:extLst>
              <a:ext uri="{FF2B5EF4-FFF2-40B4-BE49-F238E27FC236}">
                <a16:creationId xmlns:a16="http://schemas.microsoft.com/office/drawing/2014/main" id="{A2D79CEA-A9B6-84F4-F817-069F5177C866}"/>
              </a:ext>
            </a:extLst>
          </p:cNvPr>
          <p:cNvSpPr txBox="1"/>
          <p:nvPr/>
        </p:nvSpPr>
        <p:spPr>
          <a:xfrm>
            <a:off x="5196961" y="2028245"/>
            <a:ext cx="6684447" cy="4855432"/>
          </a:xfrm>
          <a:prstGeom prst="rect">
            <a:avLst/>
          </a:prstGeom>
          <a:noFill/>
        </p:spPr>
        <p:txBody>
          <a:bodyPr wrap="square">
            <a:spAutoFit/>
          </a:bodyPr>
          <a:lstStyle/>
          <a:p>
            <a:pPr algn="justLow" rtl="1">
              <a:lnSpc>
                <a:spcPct val="150000"/>
              </a:lnSpc>
            </a:pPr>
            <a:r>
              <a:rPr lang="fa-IR" sz="16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r>
              <a:rPr lang="fa-IR" sz="16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A2250"/>
                </a:solidFill>
                <a:latin typeface="Kalameh" pitchFamily="2" charset="-78"/>
                <a:cs typeface="B Nazanin" panose="00000400000000000000" pitchFamily="2" charset="-78"/>
              </a:rPr>
              <a:t> </a:t>
            </a:r>
            <a:endParaRPr lang="en-US" sz="1600" dirty="0"/>
          </a:p>
          <a:p>
            <a:pPr algn="justLow" rtl="1">
              <a:lnSpc>
                <a:spcPct val="150000"/>
              </a:lnSpc>
            </a:pPr>
            <a:endParaRPr lang="en-US" sz="1600" dirty="0"/>
          </a:p>
        </p:txBody>
      </p:sp>
    </p:spTree>
    <p:extLst>
      <p:ext uri="{BB962C8B-B14F-4D97-AF65-F5344CB8AC3E}">
        <p14:creationId xmlns:p14="http://schemas.microsoft.com/office/powerpoint/2010/main" val="1728838112"/>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1000"/>
                                        <p:tgtEl>
                                          <p:spTgt spid="62"/>
                                        </p:tgtEl>
                                      </p:cBhvr>
                                    </p:animEffect>
                                    <p:anim calcmode="lin" valueType="num">
                                      <p:cBhvr>
                                        <p:cTn id="28" dur="1000" fill="hold"/>
                                        <p:tgtEl>
                                          <p:spTgt spid="62"/>
                                        </p:tgtEl>
                                        <p:attrNameLst>
                                          <p:attrName>ppt_x</p:attrName>
                                        </p:attrNameLst>
                                      </p:cBhvr>
                                      <p:tavLst>
                                        <p:tav tm="0">
                                          <p:val>
                                            <p:strVal val="#ppt_x"/>
                                          </p:val>
                                        </p:tav>
                                        <p:tav tm="100000">
                                          <p:val>
                                            <p:strVal val="#ppt_x"/>
                                          </p:val>
                                        </p:tav>
                                      </p:tavLst>
                                    </p:anim>
                                    <p:anim calcmode="lin" valueType="num">
                                      <p:cBhvr>
                                        <p:cTn id="29" dur="100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1000"/>
                                        <p:tgtEl>
                                          <p:spTgt spid="65"/>
                                        </p:tgtEl>
                                      </p:cBhvr>
                                    </p:animEffect>
                                    <p:anim calcmode="lin" valueType="num">
                                      <p:cBhvr>
                                        <p:cTn id="33" dur="1000" fill="hold"/>
                                        <p:tgtEl>
                                          <p:spTgt spid="65"/>
                                        </p:tgtEl>
                                        <p:attrNameLst>
                                          <p:attrName>ppt_x</p:attrName>
                                        </p:attrNameLst>
                                      </p:cBhvr>
                                      <p:tavLst>
                                        <p:tav tm="0">
                                          <p:val>
                                            <p:strVal val="#ppt_x"/>
                                          </p:val>
                                        </p:tav>
                                        <p:tav tm="100000">
                                          <p:val>
                                            <p:strVal val="#ppt_x"/>
                                          </p:val>
                                        </p:tav>
                                      </p:tavLst>
                                    </p:anim>
                                    <p:anim calcmode="lin" valueType="num">
                                      <p:cBhvr>
                                        <p:cTn id="34"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24"/>
                                        </p:tgtEl>
                                        <p:attrNameLst>
                                          <p:attrName>style.visibility</p:attrName>
                                        </p:attrNameLst>
                                      </p:cBhvr>
                                      <p:to>
                                        <p:strVal val="visible"/>
                                      </p:to>
                                    </p:set>
                                    <p:animEffect transition="in" filter="fade">
                                      <p:cBhvr>
                                        <p:cTn id="39" dur="1000"/>
                                        <p:tgtEl>
                                          <p:spTgt spid="124"/>
                                        </p:tgtEl>
                                      </p:cBhvr>
                                    </p:animEffect>
                                    <p:anim calcmode="lin" valueType="num">
                                      <p:cBhvr>
                                        <p:cTn id="40" dur="1000" fill="hold"/>
                                        <p:tgtEl>
                                          <p:spTgt spid="124"/>
                                        </p:tgtEl>
                                        <p:attrNameLst>
                                          <p:attrName>ppt_x</p:attrName>
                                        </p:attrNameLst>
                                      </p:cBhvr>
                                      <p:tavLst>
                                        <p:tav tm="0">
                                          <p:val>
                                            <p:strVal val="#ppt_x"/>
                                          </p:val>
                                        </p:tav>
                                        <p:tav tm="100000">
                                          <p:val>
                                            <p:strVal val="#ppt_x"/>
                                          </p:val>
                                        </p:tav>
                                      </p:tavLst>
                                    </p:anim>
                                    <p:anim calcmode="lin" valueType="num">
                                      <p:cBhvr>
                                        <p:cTn id="41" dur="1000" fill="hold"/>
                                        <p:tgtEl>
                                          <p:spTgt spid="1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5"/>
                                        </p:tgtEl>
                                        <p:attrNameLst>
                                          <p:attrName>style.visibility</p:attrName>
                                        </p:attrNameLst>
                                      </p:cBhvr>
                                      <p:to>
                                        <p:strVal val="visible"/>
                                      </p:to>
                                    </p:set>
                                    <p:animEffect transition="in" filter="fade">
                                      <p:cBhvr>
                                        <p:cTn id="44" dur="1000"/>
                                        <p:tgtEl>
                                          <p:spTgt spid="125"/>
                                        </p:tgtEl>
                                      </p:cBhvr>
                                    </p:animEffect>
                                    <p:anim calcmode="lin" valueType="num">
                                      <p:cBhvr>
                                        <p:cTn id="45" dur="1000" fill="hold"/>
                                        <p:tgtEl>
                                          <p:spTgt spid="125"/>
                                        </p:tgtEl>
                                        <p:attrNameLst>
                                          <p:attrName>ppt_x</p:attrName>
                                        </p:attrNameLst>
                                      </p:cBhvr>
                                      <p:tavLst>
                                        <p:tav tm="0">
                                          <p:val>
                                            <p:strVal val="#ppt_x"/>
                                          </p:val>
                                        </p:tav>
                                        <p:tav tm="100000">
                                          <p:val>
                                            <p:strVal val="#ppt_x"/>
                                          </p:val>
                                        </p:tav>
                                      </p:tavLst>
                                    </p:anim>
                                    <p:anim calcmode="lin" valueType="num">
                                      <p:cBhvr>
                                        <p:cTn id="46" dur="1000" fill="hold"/>
                                        <p:tgtEl>
                                          <p:spTgt spid="12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26"/>
                                        </p:tgtEl>
                                        <p:attrNameLst>
                                          <p:attrName>style.visibility</p:attrName>
                                        </p:attrNameLst>
                                      </p:cBhvr>
                                      <p:to>
                                        <p:strVal val="visible"/>
                                      </p:to>
                                    </p:set>
                                    <p:animEffect transition="in" filter="fade">
                                      <p:cBhvr>
                                        <p:cTn id="49" dur="1000"/>
                                        <p:tgtEl>
                                          <p:spTgt spid="126"/>
                                        </p:tgtEl>
                                      </p:cBhvr>
                                    </p:animEffect>
                                    <p:anim calcmode="lin" valueType="num">
                                      <p:cBhvr>
                                        <p:cTn id="50" dur="1000" fill="hold"/>
                                        <p:tgtEl>
                                          <p:spTgt spid="126"/>
                                        </p:tgtEl>
                                        <p:attrNameLst>
                                          <p:attrName>ppt_x</p:attrName>
                                        </p:attrNameLst>
                                      </p:cBhvr>
                                      <p:tavLst>
                                        <p:tav tm="0">
                                          <p:val>
                                            <p:strVal val="#ppt_x"/>
                                          </p:val>
                                        </p:tav>
                                        <p:tav tm="100000">
                                          <p:val>
                                            <p:strVal val="#ppt_x"/>
                                          </p:val>
                                        </p:tav>
                                      </p:tavLst>
                                    </p:anim>
                                    <p:anim calcmode="lin" valueType="num">
                                      <p:cBhvr>
                                        <p:cTn id="51" dur="1000" fill="hold"/>
                                        <p:tgtEl>
                                          <p:spTgt spid="1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2" grpId="0"/>
      <p:bldP spid="65" grpId="0"/>
      <p:bldP spid="124" grpId="0"/>
      <p:bldP spid="125" grpId="0"/>
      <p:bldP spid="1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کلیات پژوهش</a:t>
            </a:r>
            <a:endParaRPr lang="en-US" sz="1400" dirty="0">
              <a:solidFill>
                <a:srgbClr val="F5F5F5"/>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منابع</a:t>
            </a:r>
            <a:endParaRPr lang="en-US" sz="1400" dirty="0">
              <a:solidFill>
                <a:srgbClr val="FFFF00"/>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2" name="Rectangle 1">
            <a:extLst>
              <a:ext uri="{FF2B5EF4-FFF2-40B4-BE49-F238E27FC236}">
                <a16:creationId xmlns:a16="http://schemas.microsoft.com/office/drawing/2014/main" id="{7ABA3C1B-2CED-D76A-880D-ECDC8D006BA1}"/>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Google Shape;585;p38">
            <a:extLst>
              <a:ext uri="{FF2B5EF4-FFF2-40B4-BE49-F238E27FC236}">
                <a16:creationId xmlns:a16="http://schemas.microsoft.com/office/drawing/2014/main" id="{698AE8DB-AEF3-9576-2B1B-DA31C0D2F9CE}"/>
              </a:ext>
            </a:extLst>
          </p:cNvPr>
          <p:cNvSpPr/>
          <p:nvPr/>
        </p:nvSpPr>
        <p:spPr>
          <a:xfrm>
            <a:off x="4588411" y="2592138"/>
            <a:ext cx="3032000" cy="3031999"/>
          </a:xfrm>
          <a:prstGeom prst="ellipse">
            <a:avLst/>
          </a:prstGeom>
          <a:noFill/>
          <a:ln w="9525" cap="flat" cmpd="sng">
            <a:solidFill>
              <a:srgbClr val="5E86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586;p38">
            <a:extLst>
              <a:ext uri="{FF2B5EF4-FFF2-40B4-BE49-F238E27FC236}">
                <a16:creationId xmlns:a16="http://schemas.microsoft.com/office/drawing/2014/main" id="{FA379E05-1769-4FE3-7229-66351B1C3F20}"/>
              </a:ext>
            </a:extLst>
          </p:cNvPr>
          <p:cNvSpPr/>
          <p:nvPr/>
        </p:nvSpPr>
        <p:spPr>
          <a:xfrm>
            <a:off x="4986601" y="3002438"/>
            <a:ext cx="2234906" cy="2235030"/>
          </a:xfrm>
          <a:custGeom>
            <a:avLst/>
            <a:gdLst/>
            <a:ahLst/>
            <a:cxnLst/>
            <a:rect l="l" t="t" r="r" b="b"/>
            <a:pathLst>
              <a:path w="18167" h="18168" extrusionOk="0">
                <a:moveTo>
                  <a:pt x="9084" y="1"/>
                </a:moveTo>
                <a:cubicBezTo>
                  <a:pt x="4067" y="1"/>
                  <a:pt x="0" y="4068"/>
                  <a:pt x="0" y="9084"/>
                </a:cubicBezTo>
                <a:cubicBezTo>
                  <a:pt x="0" y="14101"/>
                  <a:pt x="4067" y="18167"/>
                  <a:pt x="9084" y="18167"/>
                </a:cubicBezTo>
                <a:cubicBezTo>
                  <a:pt x="14100" y="18167"/>
                  <a:pt x="18167" y="14101"/>
                  <a:pt x="18167" y="9084"/>
                </a:cubicBezTo>
                <a:cubicBezTo>
                  <a:pt x="18167" y="4068"/>
                  <a:pt x="14100" y="1"/>
                  <a:pt x="9084" y="1"/>
                </a:cubicBezTo>
                <a:close/>
              </a:path>
            </a:pathLst>
          </a:cu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88;p38">
            <a:extLst>
              <a:ext uri="{FF2B5EF4-FFF2-40B4-BE49-F238E27FC236}">
                <a16:creationId xmlns:a16="http://schemas.microsoft.com/office/drawing/2014/main" id="{5EAE6760-5612-1D28-D883-A31599D3EE3C}"/>
              </a:ext>
            </a:extLst>
          </p:cNvPr>
          <p:cNvSpPr/>
          <p:nvPr/>
        </p:nvSpPr>
        <p:spPr>
          <a:xfrm>
            <a:off x="4948202" y="2460502"/>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89;p38">
            <a:extLst>
              <a:ext uri="{FF2B5EF4-FFF2-40B4-BE49-F238E27FC236}">
                <a16:creationId xmlns:a16="http://schemas.microsoft.com/office/drawing/2014/main" id="{8EB1C272-CBC0-6680-DC4C-EFB929A14BD3}"/>
              </a:ext>
            </a:extLst>
          </p:cNvPr>
          <p:cNvSpPr/>
          <p:nvPr/>
        </p:nvSpPr>
        <p:spPr>
          <a:xfrm>
            <a:off x="6369122" y="2460502"/>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 name="Google Shape;590;p38">
            <a:extLst>
              <a:ext uri="{FF2B5EF4-FFF2-40B4-BE49-F238E27FC236}">
                <a16:creationId xmlns:a16="http://schemas.microsoft.com/office/drawing/2014/main" id="{04B1D3BC-1FB8-D8A9-495F-A3299BE72FD5}"/>
              </a:ext>
            </a:extLst>
          </p:cNvPr>
          <p:cNvCxnSpPr>
            <a:stCxn id="10" idx="2"/>
          </p:cNvCxnSpPr>
          <p:nvPr/>
        </p:nvCxnSpPr>
        <p:spPr>
          <a:xfrm rot="10800000">
            <a:off x="3682614" y="2895506"/>
            <a:ext cx="1265588" cy="0"/>
          </a:xfrm>
          <a:prstGeom prst="straightConnector1">
            <a:avLst/>
          </a:prstGeom>
          <a:noFill/>
          <a:ln w="9525" cap="flat" cmpd="sng">
            <a:solidFill>
              <a:srgbClr val="0D2B67"/>
            </a:solidFill>
            <a:prstDash val="solid"/>
            <a:round/>
            <a:headEnd type="none" w="med" len="med"/>
            <a:tailEnd type="triangle" w="med" len="med"/>
          </a:ln>
        </p:spPr>
      </p:cxnSp>
      <p:sp>
        <p:nvSpPr>
          <p:cNvPr id="21" name="Google Shape;591;p38">
            <a:extLst>
              <a:ext uri="{FF2B5EF4-FFF2-40B4-BE49-F238E27FC236}">
                <a16:creationId xmlns:a16="http://schemas.microsoft.com/office/drawing/2014/main" id="{B205FB0E-0838-2A79-9AEB-BD4B9BB5B435}"/>
              </a:ext>
            </a:extLst>
          </p:cNvPr>
          <p:cNvSpPr/>
          <p:nvPr/>
        </p:nvSpPr>
        <p:spPr>
          <a:xfrm>
            <a:off x="4969000" y="4921614"/>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92;p38">
            <a:extLst>
              <a:ext uri="{FF2B5EF4-FFF2-40B4-BE49-F238E27FC236}">
                <a16:creationId xmlns:a16="http://schemas.microsoft.com/office/drawing/2014/main" id="{9FC35965-C210-1092-1B6F-931FD6D05AC2}"/>
              </a:ext>
            </a:extLst>
          </p:cNvPr>
          <p:cNvSpPr/>
          <p:nvPr/>
        </p:nvSpPr>
        <p:spPr>
          <a:xfrm>
            <a:off x="6389905" y="4909879"/>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93;p38">
            <a:extLst>
              <a:ext uri="{FF2B5EF4-FFF2-40B4-BE49-F238E27FC236}">
                <a16:creationId xmlns:a16="http://schemas.microsoft.com/office/drawing/2014/main" id="{F4116832-25D6-DC11-D57C-76AECF0D2C7B}"/>
              </a:ext>
            </a:extLst>
          </p:cNvPr>
          <p:cNvSpPr/>
          <p:nvPr/>
        </p:nvSpPr>
        <p:spPr>
          <a:xfrm>
            <a:off x="4247836" y="3691065"/>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94;p38">
            <a:extLst>
              <a:ext uri="{FF2B5EF4-FFF2-40B4-BE49-F238E27FC236}">
                <a16:creationId xmlns:a16="http://schemas.microsoft.com/office/drawing/2014/main" id="{41BD1812-CC3C-B8FC-8333-69F6FA5044B0}"/>
              </a:ext>
            </a:extLst>
          </p:cNvPr>
          <p:cNvSpPr/>
          <p:nvPr/>
        </p:nvSpPr>
        <p:spPr>
          <a:xfrm>
            <a:off x="7089674" y="3691065"/>
            <a:ext cx="870009" cy="870008"/>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26" name="Google Shape;595;p38">
            <a:extLst>
              <a:ext uri="{FF2B5EF4-FFF2-40B4-BE49-F238E27FC236}">
                <a16:creationId xmlns:a16="http://schemas.microsoft.com/office/drawing/2014/main" id="{0FD2B9EC-E59C-C1E6-2A18-A5B38E143530}"/>
              </a:ext>
            </a:extLst>
          </p:cNvPr>
          <p:cNvCxnSpPr>
            <a:stCxn id="21" idx="2"/>
          </p:cNvCxnSpPr>
          <p:nvPr/>
        </p:nvCxnSpPr>
        <p:spPr>
          <a:xfrm rot="10800000">
            <a:off x="3682698" y="5356618"/>
            <a:ext cx="1286303" cy="0"/>
          </a:xfrm>
          <a:prstGeom prst="straightConnector1">
            <a:avLst/>
          </a:prstGeom>
          <a:noFill/>
          <a:ln w="9525" cap="flat" cmpd="sng">
            <a:solidFill>
              <a:srgbClr val="0D2B67"/>
            </a:solidFill>
            <a:prstDash val="solid"/>
            <a:round/>
            <a:headEnd type="none" w="med" len="med"/>
            <a:tailEnd type="triangle" w="med" len="med"/>
          </a:ln>
        </p:spPr>
      </p:cxnSp>
      <p:cxnSp>
        <p:nvCxnSpPr>
          <p:cNvPr id="31" name="Google Shape;596;p38">
            <a:extLst>
              <a:ext uri="{FF2B5EF4-FFF2-40B4-BE49-F238E27FC236}">
                <a16:creationId xmlns:a16="http://schemas.microsoft.com/office/drawing/2014/main" id="{A511D779-1DC2-004C-F562-6ED4CCEB42EC}"/>
              </a:ext>
            </a:extLst>
          </p:cNvPr>
          <p:cNvCxnSpPr>
            <a:stCxn id="24" idx="2"/>
          </p:cNvCxnSpPr>
          <p:nvPr/>
        </p:nvCxnSpPr>
        <p:spPr>
          <a:xfrm rot="10800000">
            <a:off x="3682865" y="4126069"/>
            <a:ext cx="564971" cy="0"/>
          </a:xfrm>
          <a:prstGeom prst="straightConnector1">
            <a:avLst/>
          </a:prstGeom>
          <a:noFill/>
          <a:ln w="9525" cap="flat" cmpd="sng">
            <a:solidFill>
              <a:srgbClr val="0D2B67"/>
            </a:solidFill>
            <a:prstDash val="solid"/>
            <a:round/>
            <a:headEnd type="none" w="med" len="med"/>
            <a:tailEnd type="triangle" w="med" len="med"/>
          </a:ln>
        </p:spPr>
      </p:cxnSp>
      <p:cxnSp>
        <p:nvCxnSpPr>
          <p:cNvPr id="32" name="Google Shape;597;p38">
            <a:extLst>
              <a:ext uri="{FF2B5EF4-FFF2-40B4-BE49-F238E27FC236}">
                <a16:creationId xmlns:a16="http://schemas.microsoft.com/office/drawing/2014/main" id="{9862A0D8-B6B0-2ED9-FEC2-BEF621497165}"/>
              </a:ext>
            </a:extLst>
          </p:cNvPr>
          <p:cNvCxnSpPr>
            <a:stCxn id="11" idx="6"/>
          </p:cNvCxnSpPr>
          <p:nvPr/>
        </p:nvCxnSpPr>
        <p:spPr>
          <a:xfrm>
            <a:off x="7239130" y="2895506"/>
            <a:ext cx="1276280" cy="0"/>
          </a:xfrm>
          <a:prstGeom prst="straightConnector1">
            <a:avLst/>
          </a:prstGeom>
          <a:noFill/>
          <a:ln w="9525" cap="flat" cmpd="sng">
            <a:solidFill>
              <a:srgbClr val="0D2B67"/>
            </a:solidFill>
            <a:prstDash val="solid"/>
            <a:round/>
            <a:headEnd type="none" w="med" len="med"/>
            <a:tailEnd type="triangle" w="med" len="med"/>
          </a:ln>
        </p:spPr>
      </p:cxnSp>
      <p:cxnSp>
        <p:nvCxnSpPr>
          <p:cNvPr id="34" name="Google Shape;598;p38">
            <a:extLst>
              <a:ext uri="{FF2B5EF4-FFF2-40B4-BE49-F238E27FC236}">
                <a16:creationId xmlns:a16="http://schemas.microsoft.com/office/drawing/2014/main" id="{007F5BDB-E776-6B37-9F41-327434978E6D}"/>
              </a:ext>
            </a:extLst>
          </p:cNvPr>
          <p:cNvCxnSpPr>
            <a:stCxn id="23" idx="6"/>
          </p:cNvCxnSpPr>
          <p:nvPr/>
        </p:nvCxnSpPr>
        <p:spPr>
          <a:xfrm>
            <a:off x="7259914" y="5344883"/>
            <a:ext cx="1255565" cy="11694"/>
          </a:xfrm>
          <a:prstGeom prst="straightConnector1">
            <a:avLst/>
          </a:prstGeom>
          <a:noFill/>
          <a:ln w="9525" cap="flat" cmpd="sng">
            <a:solidFill>
              <a:srgbClr val="0D2B67"/>
            </a:solidFill>
            <a:prstDash val="solid"/>
            <a:round/>
            <a:headEnd type="none" w="med" len="med"/>
            <a:tailEnd type="triangle" w="med" len="med"/>
          </a:ln>
        </p:spPr>
      </p:cxnSp>
      <p:cxnSp>
        <p:nvCxnSpPr>
          <p:cNvPr id="35" name="Google Shape;599;p38">
            <a:extLst>
              <a:ext uri="{FF2B5EF4-FFF2-40B4-BE49-F238E27FC236}">
                <a16:creationId xmlns:a16="http://schemas.microsoft.com/office/drawing/2014/main" id="{CE0DADD4-656B-AD76-7B59-5EC864419E0D}"/>
              </a:ext>
            </a:extLst>
          </p:cNvPr>
          <p:cNvCxnSpPr>
            <a:stCxn id="25" idx="6"/>
          </p:cNvCxnSpPr>
          <p:nvPr/>
        </p:nvCxnSpPr>
        <p:spPr>
          <a:xfrm>
            <a:off x="7959683" y="4126069"/>
            <a:ext cx="555616" cy="0"/>
          </a:xfrm>
          <a:prstGeom prst="straightConnector1">
            <a:avLst/>
          </a:prstGeom>
          <a:noFill/>
          <a:ln w="9525" cap="flat" cmpd="sng">
            <a:solidFill>
              <a:srgbClr val="0D2B67"/>
            </a:solidFill>
            <a:prstDash val="solid"/>
            <a:round/>
            <a:headEnd type="none" w="med" len="med"/>
            <a:tailEnd type="triangle" w="med" len="med"/>
          </a:ln>
        </p:spPr>
      </p:cxnSp>
      <p:grpSp>
        <p:nvGrpSpPr>
          <p:cNvPr id="36" name="Google Shape;620;p38">
            <a:extLst>
              <a:ext uri="{FF2B5EF4-FFF2-40B4-BE49-F238E27FC236}">
                <a16:creationId xmlns:a16="http://schemas.microsoft.com/office/drawing/2014/main" id="{51EC8645-FFFF-D427-FD2C-8644B9B7B717}"/>
              </a:ext>
            </a:extLst>
          </p:cNvPr>
          <p:cNvGrpSpPr/>
          <p:nvPr/>
        </p:nvGrpSpPr>
        <p:grpSpPr>
          <a:xfrm>
            <a:off x="6608160" y="2700080"/>
            <a:ext cx="391949" cy="390897"/>
            <a:chOff x="944600" y="3981825"/>
            <a:chExt cx="297750" cy="296950"/>
          </a:xfrm>
          <a:solidFill>
            <a:srgbClr val="0D2B67"/>
          </a:solidFill>
        </p:grpSpPr>
        <p:sp>
          <p:nvSpPr>
            <p:cNvPr id="37" name="Google Shape;621;p38">
              <a:extLst>
                <a:ext uri="{FF2B5EF4-FFF2-40B4-BE49-F238E27FC236}">
                  <a16:creationId xmlns:a16="http://schemas.microsoft.com/office/drawing/2014/main" id="{E8ABE28B-B494-D2AF-75C8-620B0F12AA7F}"/>
                </a:ext>
              </a:extLst>
            </p:cNvPr>
            <p:cNvSpPr/>
            <p:nvPr/>
          </p:nvSpPr>
          <p:spPr>
            <a:xfrm>
              <a:off x="944600" y="3981825"/>
              <a:ext cx="297750" cy="296950"/>
            </a:xfrm>
            <a:custGeom>
              <a:avLst/>
              <a:gdLst/>
              <a:ahLst/>
              <a:cxnLst/>
              <a:rect l="l" t="t" r="r" b="b"/>
              <a:pathLst>
                <a:path w="11910" h="11878" extrusionOk="0">
                  <a:moveTo>
                    <a:pt x="6333" y="1418"/>
                  </a:moveTo>
                  <a:cubicBezTo>
                    <a:pt x="8539" y="1575"/>
                    <a:pt x="10303" y="3340"/>
                    <a:pt x="10461" y="5545"/>
                  </a:cubicBezTo>
                  <a:lnTo>
                    <a:pt x="10146" y="5545"/>
                  </a:lnTo>
                  <a:cubicBezTo>
                    <a:pt x="9957" y="5545"/>
                    <a:pt x="9799" y="5702"/>
                    <a:pt x="9799" y="5892"/>
                  </a:cubicBezTo>
                  <a:cubicBezTo>
                    <a:pt x="9799" y="6081"/>
                    <a:pt x="9957" y="6238"/>
                    <a:pt x="10146" y="6238"/>
                  </a:cubicBezTo>
                  <a:lnTo>
                    <a:pt x="10461" y="6238"/>
                  </a:lnTo>
                  <a:cubicBezTo>
                    <a:pt x="10303" y="8443"/>
                    <a:pt x="8539" y="10239"/>
                    <a:pt x="6333" y="10397"/>
                  </a:cubicBezTo>
                  <a:lnTo>
                    <a:pt x="6333" y="10082"/>
                  </a:lnTo>
                  <a:cubicBezTo>
                    <a:pt x="6333" y="9861"/>
                    <a:pt x="6176" y="9704"/>
                    <a:pt x="5955" y="9704"/>
                  </a:cubicBezTo>
                  <a:cubicBezTo>
                    <a:pt x="5766" y="9704"/>
                    <a:pt x="5609" y="9861"/>
                    <a:pt x="5609" y="10082"/>
                  </a:cubicBezTo>
                  <a:lnTo>
                    <a:pt x="5609" y="10397"/>
                  </a:lnTo>
                  <a:cubicBezTo>
                    <a:pt x="3403" y="10239"/>
                    <a:pt x="1639" y="8443"/>
                    <a:pt x="1482" y="6238"/>
                  </a:cubicBezTo>
                  <a:lnTo>
                    <a:pt x="1797" y="6238"/>
                  </a:lnTo>
                  <a:cubicBezTo>
                    <a:pt x="1986" y="6238"/>
                    <a:pt x="2143" y="6081"/>
                    <a:pt x="2143" y="5892"/>
                  </a:cubicBezTo>
                  <a:cubicBezTo>
                    <a:pt x="2143" y="5702"/>
                    <a:pt x="1986" y="5545"/>
                    <a:pt x="1797" y="5545"/>
                  </a:cubicBezTo>
                  <a:lnTo>
                    <a:pt x="1482" y="5545"/>
                  </a:lnTo>
                  <a:cubicBezTo>
                    <a:pt x="1639" y="3340"/>
                    <a:pt x="3403" y="1575"/>
                    <a:pt x="5609" y="1418"/>
                  </a:cubicBezTo>
                  <a:lnTo>
                    <a:pt x="5609" y="1733"/>
                  </a:lnTo>
                  <a:cubicBezTo>
                    <a:pt x="5609" y="1922"/>
                    <a:pt x="5766" y="2079"/>
                    <a:pt x="5955" y="2079"/>
                  </a:cubicBezTo>
                  <a:cubicBezTo>
                    <a:pt x="6176" y="2079"/>
                    <a:pt x="6333" y="1922"/>
                    <a:pt x="6333" y="1733"/>
                  </a:cubicBezTo>
                  <a:lnTo>
                    <a:pt x="6333" y="1418"/>
                  </a:lnTo>
                  <a:close/>
                  <a:moveTo>
                    <a:pt x="5955" y="0"/>
                  </a:moveTo>
                  <a:cubicBezTo>
                    <a:pt x="5766" y="0"/>
                    <a:pt x="5609" y="126"/>
                    <a:pt x="5609" y="347"/>
                  </a:cubicBezTo>
                  <a:lnTo>
                    <a:pt x="5609" y="725"/>
                  </a:lnTo>
                  <a:cubicBezTo>
                    <a:pt x="2994" y="882"/>
                    <a:pt x="946" y="2962"/>
                    <a:pt x="757" y="5576"/>
                  </a:cubicBezTo>
                  <a:lnTo>
                    <a:pt x="379" y="5576"/>
                  </a:lnTo>
                  <a:cubicBezTo>
                    <a:pt x="158" y="5576"/>
                    <a:pt x="1" y="5734"/>
                    <a:pt x="1" y="5923"/>
                  </a:cubicBezTo>
                  <a:cubicBezTo>
                    <a:pt x="1" y="6112"/>
                    <a:pt x="158" y="6270"/>
                    <a:pt x="379" y="6270"/>
                  </a:cubicBezTo>
                  <a:lnTo>
                    <a:pt x="757" y="6270"/>
                  </a:lnTo>
                  <a:cubicBezTo>
                    <a:pt x="915" y="8884"/>
                    <a:pt x="2994" y="10932"/>
                    <a:pt x="5609" y="11121"/>
                  </a:cubicBezTo>
                  <a:lnTo>
                    <a:pt x="5609" y="11531"/>
                  </a:lnTo>
                  <a:cubicBezTo>
                    <a:pt x="5609" y="11720"/>
                    <a:pt x="5766" y="11877"/>
                    <a:pt x="5955" y="11877"/>
                  </a:cubicBezTo>
                  <a:cubicBezTo>
                    <a:pt x="6176" y="11877"/>
                    <a:pt x="6333" y="11720"/>
                    <a:pt x="6333" y="11531"/>
                  </a:cubicBezTo>
                  <a:lnTo>
                    <a:pt x="6333" y="11121"/>
                  </a:lnTo>
                  <a:cubicBezTo>
                    <a:pt x="8917" y="10964"/>
                    <a:pt x="10965" y="8884"/>
                    <a:pt x="11154" y="6270"/>
                  </a:cubicBezTo>
                  <a:lnTo>
                    <a:pt x="11563" y="6270"/>
                  </a:lnTo>
                  <a:cubicBezTo>
                    <a:pt x="11752" y="6270"/>
                    <a:pt x="11910" y="6112"/>
                    <a:pt x="11910" y="5923"/>
                  </a:cubicBezTo>
                  <a:cubicBezTo>
                    <a:pt x="11910" y="5734"/>
                    <a:pt x="11752" y="5576"/>
                    <a:pt x="11563" y="5576"/>
                  </a:cubicBezTo>
                  <a:lnTo>
                    <a:pt x="11154" y="5576"/>
                  </a:lnTo>
                  <a:cubicBezTo>
                    <a:pt x="10996" y="2962"/>
                    <a:pt x="8917" y="914"/>
                    <a:pt x="6333" y="725"/>
                  </a:cubicBezTo>
                  <a:lnTo>
                    <a:pt x="6333" y="347"/>
                  </a:lnTo>
                  <a:cubicBezTo>
                    <a:pt x="6333" y="126"/>
                    <a:pt x="6176" y="0"/>
                    <a:pt x="59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22;p38">
              <a:extLst>
                <a:ext uri="{FF2B5EF4-FFF2-40B4-BE49-F238E27FC236}">
                  <a16:creationId xmlns:a16="http://schemas.microsoft.com/office/drawing/2014/main" id="{981727D8-4D2F-7792-56A0-6273D2483724}"/>
                </a:ext>
              </a:extLst>
            </p:cNvPr>
            <p:cNvSpPr/>
            <p:nvPr/>
          </p:nvSpPr>
          <p:spPr>
            <a:xfrm>
              <a:off x="1058025" y="4155875"/>
              <a:ext cx="72500" cy="52000"/>
            </a:xfrm>
            <a:custGeom>
              <a:avLst/>
              <a:gdLst/>
              <a:ahLst/>
              <a:cxnLst/>
              <a:rect l="l" t="t" r="r" b="b"/>
              <a:pathLst>
                <a:path w="2900" h="2080" extrusionOk="0">
                  <a:moveTo>
                    <a:pt x="1418" y="1"/>
                  </a:moveTo>
                  <a:cubicBezTo>
                    <a:pt x="851" y="1"/>
                    <a:pt x="316" y="347"/>
                    <a:pt x="127" y="914"/>
                  </a:cubicBezTo>
                  <a:cubicBezTo>
                    <a:pt x="1" y="1166"/>
                    <a:pt x="1" y="1450"/>
                    <a:pt x="95" y="1765"/>
                  </a:cubicBezTo>
                  <a:cubicBezTo>
                    <a:pt x="473" y="1954"/>
                    <a:pt x="946" y="2080"/>
                    <a:pt x="1418" y="2080"/>
                  </a:cubicBezTo>
                  <a:cubicBezTo>
                    <a:pt x="1891" y="2080"/>
                    <a:pt x="2332" y="1954"/>
                    <a:pt x="2773" y="1765"/>
                  </a:cubicBezTo>
                  <a:cubicBezTo>
                    <a:pt x="2899" y="1387"/>
                    <a:pt x="2805" y="946"/>
                    <a:pt x="2616" y="599"/>
                  </a:cubicBezTo>
                  <a:cubicBezTo>
                    <a:pt x="2332" y="221"/>
                    <a:pt x="1891" y="1"/>
                    <a:pt x="14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23;p38">
              <a:extLst>
                <a:ext uri="{FF2B5EF4-FFF2-40B4-BE49-F238E27FC236}">
                  <a16:creationId xmlns:a16="http://schemas.microsoft.com/office/drawing/2014/main" id="{DC02B2F4-D179-BDD4-E9AA-A961EE0F7C9D}"/>
                </a:ext>
              </a:extLst>
            </p:cNvPr>
            <p:cNvSpPr/>
            <p:nvPr/>
          </p:nvSpPr>
          <p:spPr>
            <a:xfrm>
              <a:off x="1076150" y="4103900"/>
              <a:ext cx="35475" cy="35475"/>
            </a:xfrm>
            <a:custGeom>
              <a:avLst/>
              <a:gdLst/>
              <a:ahLst/>
              <a:cxnLst/>
              <a:rect l="l" t="t" r="r" b="b"/>
              <a:pathLst>
                <a:path w="1419" h="1419" extrusionOk="0">
                  <a:moveTo>
                    <a:pt x="693" y="0"/>
                  </a:moveTo>
                  <a:cubicBezTo>
                    <a:pt x="315" y="0"/>
                    <a:pt x="0" y="315"/>
                    <a:pt x="0" y="693"/>
                  </a:cubicBezTo>
                  <a:cubicBezTo>
                    <a:pt x="0" y="1103"/>
                    <a:pt x="315" y="1418"/>
                    <a:pt x="693" y="1418"/>
                  </a:cubicBezTo>
                  <a:cubicBezTo>
                    <a:pt x="1103" y="1355"/>
                    <a:pt x="1418" y="1040"/>
                    <a:pt x="1418" y="693"/>
                  </a:cubicBezTo>
                  <a:cubicBezTo>
                    <a:pt x="1418" y="315"/>
                    <a:pt x="1103" y="0"/>
                    <a:pt x="69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24;p38">
              <a:extLst>
                <a:ext uri="{FF2B5EF4-FFF2-40B4-BE49-F238E27FC236}">
                  <a16:creationId xmlns:a16="http://schemas.microsoft.com/office/drawing/2014/main" id="{C2030947-F058-8DF7-D93B-4B14CA8D977E}"/>
                </a:ext>
              </a:extLst>
            </p:cNvPr>
            <p:cNvSpPr/>
            <p:nvPr/>
          </p:nvSpPr>
          <p:spPr>
            <a:xfrm>
              <a:off x="1016275" y="4051125"/>
              <a:ext cx="155975" cy="137075"/>
            </a:xfrm>
            <a:custGeom>
              <a:avLst/>
              <a:gdLst/>
              <a:ahLst/>
              <a:cxnLst/>
              <a:rect l="l" t="t" r="r" b="b"/>
              <a:pathLst>
                <a:path w="6239" h="5483" extrusionOk="0">
                  <a:moveTo>
                    <a:pt x="3088" y="1"/>
                  </a:moveTo>
                  <a:cubicBezTo>
                    <a:pt x="1356" y="1"/>
                    <a:pt x="1" y="1387"/>
                    <a:pt x="1" y="3120"/>
                  </a:cubicBezTo>
                  <a:cubicBezTo>
                    <a:pt x="1" y="4033"/>
                    <a:pt x="379" y="4852"/>
                    <a:pt x="1041" y="5451"/>
                  </a:cubicBezTo>
                  <a:cubicBezTo>
                    <a:pt x="1041" y="5262"/>
                    <a:pt x="1104" y="5041"/>
                    <a:pt x="1167" y="4852"/>
                  </a:cubicBezTo>
                  <a:cubicBezTo>
                    <a:pt x="1324" y="4380"/>
                    <a:pt x="1671" y="4002"/>
                    <a:pt x="2112" y="3750"/>
                  </a:cubicBezTo>
                  <a:cubicBezTo>
                    <a:pt x="1891" y="3498"/>
                    <a:pt x="1734" y="3151"/>
                    <a:pt x="1734" y="2804"/>
                  </a:cubicBezTo>
                  <a:cubicBezTo>
                    <a:pt x="1734" y="2048"/>
                    <a:pt x="2364" y="1418"/>
                    <a:pt x="3088" y="1418"/>
                  </a:cubicBezTo>
                  <a:cubicBezTo>
                    <a:pt x="3845" y="1418"/>
                    <a:pt x="4475" y="2048"/>
                    <a:pt x="4475" y="2804"/>
                  </a:cubicBezTo>
                  <a:cubicBezTo>
                    <a:pt x="4475" y="3151"/>
                    <a:pt x="4317" y="3529"/>
                    <a:pt x="4097" y="3750"/>
                  </a:cubicBezTo>
                  <a:cubicBezTo>
                    <a:pt x="4349" y="3907"/>
                    <a:pt x="4632" y="4128"/>
                    <a:pt x="4790" y="4411"/>
                  </a:cubicBezTo>
                  <a:cubicBezTo>
                    <a:pt x="4979" y="4726"/>
                    <a:pt x="5105" y="5073"/>
                    <a:pt x="5136" y="5482"/>
                  </a:cubicBezTo>
                  <a:cubicBezTo>
                    <a:pt x="5766" y="4884"/>
                    <a:pt x="6207" y="4096"/>
                    <a:pt x="6207" y="3151"/>
                  </a:cubicBezTo>
                  <a:cubicBezTo>
                    <a:pt x="6239" y="1418"/>
                    <a:pt x="4821" y="1"/>
                    <a:pt x="30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625;p38">
            <a:extLst>
              <a:ext uri="{FF2B5EF4-FFF2-40B4-BE49-F238E27FC236}">
                <a16:creationId xmlns:a16="http://schemas.microsoft.com/office/drawing/2014/main" id="{BC4C9334-A7A3-B42C-A953-4A7481F25C3A}"/>
              </a:ext>
            </a:extLst>
          </p:cNvPr>
          <p:cNvGrpSpPr/>
          <p:nvPr/>
        </p:nvGrpSpPr>
        <p:grpSpPr>
          <a:xfrm>
            <a:off x="6629977" y="5160988"/>
            <a:ext cx="389877" cy="391259"/>
            <a:chOff x="4991425" y="3234750"/>
            <a:chExt cx="296175" cy="297225"/>
          </a:xfrm>
          <a:solidFill>
            <a:srgbClr val="0D2B67"/>
          </a:solidFill>
        </p:grpSpPr>
        <p:sp>
          <p:nvSpPr>
            <p:cNvPr id="51" name="Google Shape;626;p38">
              <a:extLst>
                <a:ext uri="{FF2B5EF4-FFF2-40B4-BE49-F238E27FC236}">
                  <a16:creationId xmlns:a16="http://schemas.microsoft.com/office/drawing/2014/main" id="{CAAB6CB0-6099-2769-DD9C-BB0229BFF4A4}"/>
                </a:ext>
              </a:extLst>
            </p:cNvPr>
            <p:cNvSpPr/>
            <p:nvPr/>
          </p:nvSpPr>
          <p:spPr>
            <a:xfrm>
              <a:off x="5077275" y="3304450"/>
              <a:ext cx="122100" cy="99275"/>
            </a:xfrm>
            <a:custGeom>
              <a:avLst/>
              <a:gdLst/>
              <a:ahLst/>
              <a:cxnLst/>
              <a:rect l="l" t="t" r="r" b="b"/>
              <a:pathLst>
                <a:path w="4884" h="3971" extrusionOk="0">
                  <a:moveTo>
                    <a:pt x="2426" y="1"/>
                  </a:moveTo>
                  <a:cubicBezTo>
                    <a:pt x="1103" y="1"/>
                    <a:pt x="0" y="1104"/>
                    <a:pt x="0" y="2427"/>
                  </a:cubicBezTo>
                  <a:cubicBezTo>
                    <a:pt x="0" y="3025"/>
                    <a:pt x="190" y="3530"/>
                    <a:pt x="536" y="3971"/>
                  </a:cubicBezTo>
                  <a:cubicBezTo>
                    <a:pt x="820" y="3624"/>
                    <a:pt x="1103" y="3309"/>
                    <a:pt x="1481" y="3057"/>
                  </a:cubicBezTo>
                  <a:cubicBezTo>
                    <a:pt x="1261" y="2805"/>
                    <a:pt x="1103" y="2458"/>
                    <a:pt x="1103" y="2112"/>
                  </a:cubicBezTo>
                  <a:cubicBezTo>
                    <a:pt x="1103" y="1356"/>
                    <a:pt x="1733" y="726"/>
                    <a:pt x="2489" y="726"/>
                  </a:cubicBezTo>
                  <a:cubicBezTo>
                    <a:pt x="3214" y="726"/>
                    <a:pt x="3844" y="1356"/>
                    <a:pt x="3844" y="2112"/>
                  </a:cubicBezTo>
                  <a:cubicBezTo>
                    <a:pt x="3844" y="2458"/>
                    <a:pt x="3687" y="2805"/>
                    <a:pt x="3466" y="3057"/>
                  </a:cubicBezTo>
                  <a:cubicBezTo>
                    <a:pt x="3844" y="3246"/>
                    <a:pt x="4128" y="3561"/>
                    <a:pt x="4317" y="3971"/>
                  </a:cubicBezTo>
                  <a:cubicBezTo>
                    <a:pt x="4695" y="3530"/>
                    <a:pt x="4884" y="3025"/>
                    <a:pt x="4884" y="2427"/>
                  </a:cubicBezTo>
                  <a:cubicBezTo>
                    <a:pt x="4884" y="1104"/>
                    <a:pt x="3781" y="1"/>
                    <a:pt x="242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27;p38">
              <a:extLst>
                <a:ext uri="{FF2B5EF4-FFF2-40B4-BE49-F238E27FC236}">
                  <a16:creationId xmlns:a16="http://schemas.microsoft.com/office/drawing/2014/main" id="{380B921D-59DB-B268-149A-1971D83607C1}"/>
                </a:ext>
              </a:extLst>
            </p:cNvPr>
            <p:cNvSpPr/>
            <p:nvPr/>
          </p:nvSpPr>
          <p:spPr>
            <a:xfrm>
              <a:off x="5121375" y="3339900"/>
              <a:ext cx="35475" cy="35475"/>
            </a:xfrm>
            <a:custGeom>
              <a:avLst/>
              <a:gdLst/>
              <a:ahLst/>
              <a:cxnLst/>
              <a:rect l="l" t="t" r="r" b="b"/>
              <a:pathLst>
                <a:path w="1419" h="1419" extrusionOk="0">
                  <a:moveTo>
                    <a:pt x="725" y="1"/>
                  </a:moveTo>
                  <a:cubicBezTo>
                    <a:pt x="316" y="1"/>
                    <a:pt x="1" y="316"/>
                    <a:pt x="1" y="694"/>
                  </a:cubicBezTo>
                  <a:cubicBezTo>
                    <a:pt x="1" y="1103"/>
                    <a:pt x="316" y="1418"/>
                    <a:pt x="725" y="1418"/>
                  </a:cubicBezTo>
                  <a:cubicBezTo>
                    <a:pt x="1103" y="1418"/>
                    <a:pt x="1418" y="1103"/>
                    <a:pt x="1418" y="694"/>
                  </a:cubicBezTo>
                  <a:cubicBezTo>
                    <a:pt x="1418" y="316"/>
                    <a:pt x="1103" y="1"/>
                    <a:pt x="7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28;p38">
              <a:extLst>
                <a:ext uri="{FF2B5EF4-FFF2-40B4-BE49-F238E27FC236}">
                  <a16:creationId xmlns:a16="http://schemas.microsoft.com/office/drawing/2014/main" id="{12103AD8-ACBD-1389-F163-F8145B3C7EBE}"/>
                </a:ext>
              </a:extLst>
            </p:cNvPr>
            <p:cNvSpPr/>
            <p:nvPr/>
          </p:nvSpPr>
          <p:spPr>
            <a:xfrm>
              <a:off x="5009550" y="3234750"/>
              <a:ext cx="259150" cy="261125"/>
            </a:xfrm>
            <a:custGeom>
              <a:avLst/>
              <a:gdLst/>
              <a:ahLst/>
              <a:cxnLst/>
              <a:rect l="l" t="t" r="r" b="b"/>
              <a:pathLst>
                <a:path w="10366" h="10445" extrusionOk="0">
                  <a:moveTo>
                    <a:pt x="5198" y="2159"/>
                  </a:moveTo>
                  <a:cubicBezTo>
                    <a:pt x="6931" y="2159"/>
                    <a:pt x="8286" y="3514"/>
                    <a:pt x="8286" y="5246"/>
                  </a:cubicBezTo>
                  <a:cubicBezTo>
                    <a:pt x="8286" y="6916"/>
                    <a:pt x="6931" y="8365"/>
                    <a:pt x="5198" y="8365"/>
                  </a:cubicBezTo>
                  <a:cubicBezTo>
                    <a:pt x="3340" y="8365"/>
                    <a:pt x="2079" y="6822"/>
                    <a:pt x="2079" y="5246"/>
                  </a:cubicBezTo>
                  <a:cubicBezTo>
                    <a:pt x="2079" y="3514"/>
                    <a:pt x="3497" y="2159"/>
                    <a:pt x="5198" y="2159"/>
                  </a:cubicBezTo>
                  <a:close/>
                  <a:moveTo>
                    <a:pt x="5167" y="1"/>
                  </a:moveTo>
                  <a:cubicBezTo>
                    <a:pt x="5088" y="1"/>
                    <a:pt x="5009" y="17"/>
                    <a:pt x="4946" y="48"/>
                  </a:cubicBezTo>
                  <a:lnTo>
                    <a:pt x="4001" y="836"/>
                  </a:lnTo>
                  <a:lnTo>
                    <a:pt x="2773" y="678"/>
                  </a:lnTo>
                  <a:cubicBezTo>
                    <a:pt x="2756" y="675"/>
                    <a:pt x="2739" y="673"/>
                    <a:pt x="2723" y="673"/>
                  </a:cubicBezTo>
                  <a:cubicBezTo>
                    <a:pt x="2583" y="673"/>
                    <a:pt x="2454" y="786"/>
                    <a:pt x="2426" y="899"/>
                  </a:cubicBezTo>
                  <a:lnTo>
                    <a:pt x="1953" y="2033"/>
                  </a:lnTo>
                  <a:lnTo>
                    <a:pt x="819" y="2505"/>
                  </a:lnTo>
                  <a:cubicBezTo>
                    <a:pt x="662" y="2568"/>
                    <a:pt x="567" y="2694"/>
                    <a:pt x="630" y="2852"/>
                  </a:cubicBezTo>
                  <a:lnTo>
                    <a:pt x="788" y="4081"/>
                  </a:lnTo>
                  <a:lnTo>
                    <a:pt x="32" y="5026"/>
                  </a:lnTo>
                  <a:cubicBezTo>
                    <a:pt x="0" y="5183"/>
                    <a:pt x="0" y="5341"/>
                    <a:pt x="63" y="5467"/>
                  </a:cubicBezTo>
                  <a:lnTo>
                    <a:pt x="819" y="6381"/>
                  </a:lnTo>
                  <a:lnTo>
                    <a:pt x="662" y="7609"/>
                  </a:lnTo>
                  <a:cubicBezTo>
                    <a:pt x="630" y="7767"/>
                    <a:pt x="725" y="7924"/>
                    <a:pt x="851" y="7956"/>
                  </a:cubicBezTo>
                  <a:lnTo>
                    <a:pt x="1985" y="8428"/>
                  </a:lnTo>
                  <a:lnTo>
                    <a:pt x="2457" y="9594"/>
                  </a:lnTo>
                  <a:cubicBezTo>
                    <a:pt x="2536" y="9725"/>
                    <a:pt x="2637" y="9791"/>
                    <a:pt x="2741" y="9791"/>
                  </a:cubicBezTo>
                  <a:cubicBezTo>
                    <a:pt x="2762" y="9791"/>
                    <a:pt x="2783" y="9788"/>
                    <a:pt x="2804" y="9783"/>
                  </a:cubicBezTo>
                  <a:lnTo>
                    <a:pt x="4033" y="9626"/>
                  </a:lnTo>
                  <a:lnTo>
                    <a:pt x="4978" y="10382"/>
                  </a:lnTo>
                  <a:cubicBezTo>
                    <a:pt x="5072" y="10413"/>
                    <a:pt x="5104" y="10445"/>
                    <a:pt x="5167" y="10445"/>
                  </a:cubicBezTo>
                  <a:cubicBezTo>
                    <a:pt x="5261" y="10445"/>
                    <a:pt x="5324" y="10413"/>
                    <a:pt x="5387" y="10382"/>
                  </a:cubicBezTo>
                  <a:lnTo>
                    <a:pt x="6333" y="9626"/>
                  </a:lnTo>
                  <a:lnTo>
                    <a:pt x="7530" y="9783"/>
                  </a:lnTo>
                  <a:cubicBezTo>
                    <a:pt x="7687" y="9783"/>
                    <a:pt x="7876" y="9689"/>
                    <a:pt x="7908" y="9594"/>
                  </a:cubicBezTo>
                  <a:lnTo>
                    <a:pt x="8380" y="8428"/>
                  </a:lnTo>
                  <a:lnTo>
                    <a:pt x="9515" y="7956"/>
                  </a:lnTo>
                  <a:cubicBezTo>
                    <a:pt x="9672" y="7893"/>
                    <a:pt x="9735" y="7767"/>
                    <a:pt x="9704" y="7609"/>
                  </a:cubicBezTo>
                  <a:lnTo>
                    <a:pt x="9546" y="6381"/>
                  </a:lnTo>
                  <a:lnTo>
                    <a:pt x="10302" y="5467"/>
                  </a:lnTo>
                  <a:cubicBezTo>
                    <a:pt x="10365" y="5341"/>
                    <a:pt x="10365" y="5120"/>
                    <a:pt x="10302" y="5026"/>
                  </a:cubicBezTo>
                  <a:lnTo>
                    <a:pt x="9546" y="4081"/>
                  </a:lnTo>
                  <a:lnTo>
                    <a:pt x="9704" y="2852"/>
                  </a:lnTo>
                  <a:cubicBezTo>
                    <a:pt x="9735" y="2694"/>
                    <a:pt x="9641" y="2537"/>
                    <a:pt x="9515" y="2505"/>
                  </a:cubicBezTo>
                  <a:lnTo>
                    <a:pt x="8380" y="2033"/>
                  </a:lnTo>
                  <a:lnTo>
                    <a:pt x="7908" y="899"/>
                  </a:lnTo>
                  <a:cubicBezTo>
                    <a:pt x="7826" y="762"/>
                    <a:pt x="7719" y="672"/>
                    <a:pt x="7589" y="672"/>
                  </a:cubicBezTo>
                  <a:cubicBezTo>
                    <a:pt x="7570" y="672"/>
                    <a:pt x="7550" y="674"/>
                    <a:pt x="7530" y="678"/>
                  </a:cubicBezTo>
                  <a:lnTo>
                    <a:pt x="6333" y="836"/>
                  </a:lnTo>
                  <a:lnTo>
                    <a:pt x="5387" y="48"/>
                  </a:lnTo>
                  <a:cubicBezTo>
                    <a:pt x="5324" y="17"/>
                    <a:pt x="5246" y="1"/>
                    <a:pt x="5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29;p38">
              <a:extLst>
                <a:ext uri="{FF2B5EF4-FFF2-40B4-BE49-F238E27FC236}">
                  <a16:creationId xmlns:a16="http://schemas.microsoft.com/office/drawing/2014/main" id="{11DA5CB3-90C2-E9D7-0DA3-6B7B46AA3AD7}"/>
                </a:ext>
              </a:extLst>
            </p:cNvPr>
            <p:cNvSpPr/>
            <p:nvPr/>
          </p:nvSpPr>
          <p:spPr>
            <a:xfrm>
              <a:off x="5105625" y="3391900"/>
              <a:ext cx="66975" cy="34675"/>
            </a:xfrm>
            <a:custGeom>
              <a:avLst/>
              <a:gdLst/>
              <a:ahLst/>
              <a:cxnLst/>
              <a:rect l="l" t="t" r="r" b="b"/>
              <a:pathLst>
                <a:path w="2679" h="1387" extrusionOk="0">
                  <a:moveTo>
                    <a:pt x="1355" y="0"/>
                  </a:moveTo>
                  <a:cubicBezTo>
                    <a:pt x="725" y="0"/>
                    <a:pt x="190" y="441"/>
                    <a:pt x="1" y="977"/>
                  </a:cubicBezTo>
                  <a:cubicBezTo>
                    <a:pt x="410" y="1229"/>
                    <a:pt x="820" y="1386"/>
                    <a:pt x="1355" y="1386"/>
                  </a:cubicBezTo>
                  <a:cubicBezTo>
                    <a:pt x="1859" y="1386"/>
                    <a:pt x="2301" y="1229"/>
                    <a:pt x="2679" y="977"/>
                  </a:cubicBezTo>
                  <a:cubicBezTo>
                    <a:pt x="2521" y="410"/>
                    <a:pt x="1985" y="0"/>
                    <a:pt x="13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30;p38">
              <a:extLst>
                <a:ext uri="{FF2B5EF4-FFF2-40B4-BE49-F238E27FC236}">
                  <a16:creationId xmlns:a16="http://schemas.microsoft.com/office/drawing/2014/main" id="{D28C603E-BD7A-7090-8C10-27DDD638103A}"/>
                </a:ext>
              </a:extLst>
            </p:cNvPr>
            <p:cNvSpPr/>
            <p:nvPr/>
          </p:nvSpPr>
          <p:spPr>
            <a:xfrm>
              <a:off x="5192275" y="3443075"/>
              <a:ext cx="95325" cy="86975"/>
            </a:xfrm>
            <a:custGeom>
              <a:avLst/>
              <a:gdLst/>
              <a:ahLst/>
              <a:cxnLst/>
              <a:rect l="l" t="t" r="r" b="b"/>
              <a:pathLst>
                <a:path w="3813" h="3479" extrusionOk="0">
                  <a:moveTo>
                    <a:pt x="2867" y="1"/>
                  </a:moveTo>
                  <a:cubicBezTo>
                    <a:pt x="2741" y="127"/>
                    <a:pt x="2647" y="221"/>
                    <a:pt x="2489" y="284"/>
                  </a:cubicBezTo>
                  <a:lnTo>
                    <a:pt x="1607" y="631"/>
                  </a:lnTo>
                  <a:lnTo>
                    <a:pt x="1260" y="1482"/>
                  </a:lnTo>
                  <a:cubicBezTo>
                    <a:pt x="1103" y="1891"/>
                    <a:pt x="693" y="2112"/>
                    <a:pt x="284" y="2112"/>
                  </a:cubicBezTo>
                  <a:lnTo>
                    <a:pt x="158" y="2112"/>
                  </a:lnTo>
                  <a:lnTo>
                    <a:pt x="0" y="2080"/>
                  </a:lnTo>
                  <a:lnTo>
                    <a:pt x="1166" y="3372"/>
                  </a:lnTo>
                  <a:cubicBezTo>
                    <a:pt x="1237" y="3443"/>
                    <a:pt x="1343" y="3478"/>
                    <a:pt x="1445" y="3478"/>
                  </a:cubicBezTo>
                  <a:cubicBezTo>
                    <a:pt x="1479" y="3478"/>
                    <a:pt x="1512" y="3474"/>
                    <a:pt x="1544" y="3466"/>
                  </a:cubicBezTo>
                  <a:cubicBezTo>
                    <a:pt x="1638" y="3403"/>
                    <a:pt x="1764" y="3340"/>
                    <a:pt x="1764" y="3183"/>
                  </a:cubicBezTo>
                  <a:lnTo>
                    <a:pt x="2080" y="1639"/>
                  </a:lnTo>
                  <a:lnTo>
                    <a:pt x="3497" y="1324"/>
                  </a:lnTo>
                  <a:cubicBezTo>
                    <a:pt x="3532" y="1338"/>
                    <a:pt x="3563" y="1344"/>
                    <a:pt x="3592" y="1344"/>
                  </a:cubicBezTo>
                  <a:cubicBezTo>
                    <a:pt x="3693" y="1344"/>
                    <a:pt x="3756" y="1265"/>
                    <a:pt x="3781" y="1167"/>
                  </a:cubicBezTo>
                  <a:cubicBezTo>
                    <a:pt x="3812" y="1072"/>
                    <a:pt x="3781" y="946"/>
                    <a:pt x="3686" y="820"/>
                  </a:cubicBezTo>
                  <a:lnTo>
                    <a:pt x="2867"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31;p38">
              <a:extLst>
                <a:ext uri="{FF2B5EF4-FFF2-40B4-BE49-F238E27FC236}">
                  <a16:creationId xmlns:a16="http://schemas.microsoft.com/office/drawing/2014/main" id="{C72EA96B-8DD9-219E-96AC-4745EC226485}"/>
                </a:ext>
              </a:extLst>
            </p:cNvPr>
            <p:cNvSpPr/>
            <p:nvPr/>
          </p:nvSpPr>
          <p:spPr>
            <a:xfrm>
              <a:off x="4991425" y="3444650"/>
              <a:ext cx="95325" cy="87325"/>
            </a:xfrm>
            <a:custGeom>
              <a:avLst/>
              <a:gdLst/>
              <a:ahLst/>
              <a:cxnLst/>
              <a:rect l="l" t="t" r="r" b="b"/>
              <a:pathLst>
                <a:path w="3813" h="3493" extrusionOk="0">
                  <a:moveTo>
                    <a:pt x="946" y="1"/>
                  </a:moveTo>
                  <a:lnTo>
                    <a:pt x="126" y="851"/>
                  </a:lnTo>
                  <a:cubicBezTo>
                    <a:pt x="0" y="851"/>
                    <a:pt x="0" y="1009"/>
                    <a:pt x="32" y="1104"/>
                  </a:cubicBezTo>
                  <a:cubicBezTo>
                    <a:pt x="95" y="1230"/>
                    <a:pt x="158" y="1324"/>
                    <a:pt x="315" y="1356"/>
                  </a:cubicBezTo>
                  <a:lnTo>
                    <a:pt x="1733" y="1671"/>
                  </a:lnTo>
                  <a:lnTo>
                    <a:pt x="2048" y="3214"/>
                  </a:lnTo>
                  <a:cubicBezTo>
                    <a:pt x="2080" y="3309"/>
                    <a:pt x="2174" y="3435"/>
                    <a:pt x="2300" y="3466"/>
                  </a:cubicBezTo>
                  <a:cubicBezTo>
                    <a:pt x="2328" y="3485"/>
                    <a:pt x="2361" y="3492"/>
                    <a:pt x="2396" y="3492"/>
                  </a:cubicBezTo>
                  <a:cubicBezTo>
                    <a:pt x="2482" y="3492"/>
                    <a:pt x="2580" y="3448"/>
                    <a:pt x="2647" y="3403"/>
                  </a:cubicBezTo>
                  <a:lnTo>
                    <a:pt x="3813" y="2112"/>
                  </a:lnTo>
                  <a:lnTo>
                    <a:pt x="3813" y="2112"/>
                  </a:lnTo>
                  <a:lnTo>
                    <a:pt x="3624" y="2143"/>
                  </a:lnTo>
                  <a:lnTo>
                    <a:pt x="3561" y="2143"/>
                  </a:lnTo>
                  <a:cubicBezTo>
                    <a:pt x="3119" y="2143"/>
                    <a:pt x="2773" y="1891"/>
                    <a:pt x="2552" y="1513"/>
                  </a:cubicBezTo>
                  <a:lnTo>
                    <a:pt x="2206" y="631"/>
                  </a:lnTo>
                  <a:lnTo>
                    <a:pt x="1355" y="284"/>
                  </a:lnTo>
                  <a:cubicBezTo>
                    <a:pt x="1198" y="221"/>
                    <a:pt x="1072" y="127"/>
                    <a:pt x="94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 name="Google Shape;632;p38">
            <a:extLst>
              <a:ext uri="{FF2B5EF4-FFF2-40B4-BE49-F238E27FC236}">
                <a16:creationId xmlns:a16="http://schemas.microsoft.com/office/drawing/2014/main" id="{58666E9B-DB73-759B-FC27-065EBA379FCB}"/>
              </a:ext>
            </a:extLst>
          </p:cNvPr>
          <p:cNvGrpSpPr/>
          <p:nvPr/>
        </p:nvGrpSpPr>
        <p:grpSpPr>
          <a:xfrm>
            <a:off x="7342191" y="3953584"/>
            <a:ext cx="364997" cy="388264"/>
            <a:chOff x="5364750" y="3235150"/>
            <a:chExt cx="277275" cy="294950"/>
          </a:xfrm>
          <a:solidFill>
            <a:srgbClr val="0D2B67"/>
          </a:solidFill>
        </p:grpSpPr>
        <p:sp>
          <p:nvSpPr>
            <p:cNvPr id="67" name="Google Shape;633;p38">
              <a:extLst>
                <a:ext uri="{FF2B5EF4-FFF2-40B4-BE49-F238E27FC236}">
                  <a16:creationId xmlns:a16="http://schemas.microsoft.com/office/drawing/2014/main" id="{F4653CCB-F208-46E5-9D54-34C99DA284A9}"/>
                </a:ext>
              </a:extLst>
            </p:cNvPr>
            <p:cNvSpPr/>
            <p:nvPr/>
          </p:nvSpPr>
          <p:spPr>
            <a:xfrm>
              <a:off x="5502600" y="3235150"/>
              <a:ext cx="17350" cy="44125"/>
            </a:xfrm>
            <a:custGeom>
              <a:avLst/>
              <a:gdLst/>
              <a:ahLst/>
              <a:cxnLst/>
              <a:rect l="l" t="t" r="r" b="b"/>
              <a:pathLst>
                <a:path w="694" h="1765" extrusionOk="0">
                  <a:moveTo>
                    <a:pt x="347" y="1"/>
                  </a:moveTo>
                  <a:cubicBezTo>
                    <a:pt x="158" y="1"/>
                    <a:pt x="0" y="158"/>
                    <a:pt x="0" y="347"/>
                  </a:cubicBezTo>
                  <a:lnTo>
                    <a:pt x="0" y="1418"/>
                  </a:lnTo>
                  <a:cubicBezTo>
                    <a:pt x="0" y="1607"/>
                    <a:pt x="158" y="1765"/>
                    <a:pt x="347" y="1765"/>
                  </a:cubicBezTo>
                  <a:cubicBezTo>
                    <a:pt x="536" y="1765"/>
                    <a:pt x="693" y="1607"/>
                    <a:pt x="693" y="1418"/>
                  </a:cubicBezTo>
                  <a:lnTo>
                    <a:pt x="693" y="347"/>
                  </a:lnTo>
                  <a:cubicBezTo>
                    <a:pt x="693" y="158"/>
                    <a:pt x="536"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34;p38">
              <a:extLst>
                <a:ext uri="{FF2B5EF4-FFF2-40B4-BE49-F238E27FC236}">
                  <a16:creationId xmlns:a16="http://schemas.microsoft.com/office/drawing/2014/main" id="{D8F92D16-231F-B65A-F4D8-33CA40806FE3}"/>
                </a:ext>
              </a:extLst>
            </p:cNvPr>
            <p:cNvSpPr/>
            <p:nvPr/>
          </p:nvSpPr>
          <p:spPr>
            <a:xfrm>
              <a:off x="5555375" y="3253850"/>
              <a:ext cx="35450" cy="34100"/>
            </a:xfrm>
            <a:custGeom>
              <a:avLst/>
              <a:gdLst/>
              <a:ahLst/>
              <a:cxnLst/>
              <a:rect l="l" t="t" r="r" b="b"/>
              <a:pathLst>
                <a:path w="1418" h="1364" extrusionOk="0">
                  <a:moveTo>
                    <a:pt x="1071" y="1"/>
                  </a:moveTo>
                  <a:cubicBezTo>
                    <a:pt x="977" y="1"/>
                    <a:pt x="882" y="24"/>
                    <a:pt x="819" y="72"/>
                  </a:cubicBezTo>
                  <a:lnTo>
                    <a:pt x="126" y="796"/>
                  </a:lnTo>
                  <a:cubicBezTo>
                    <a:pt x="0" y="922"/>
                    <a:pt x="0" y="1143"/>
                    <a:pt x="126" y="1269"/>
                  </a:cubicBezTo>
                  <a:cubicBezTo>
                    <a:pt x="189" y="1332"/>
                    <a:pt x="268" y="1363"/>
                    <a:pt x="350" y="1363"/>
                  </a:cubicBezTo>
                  <a:cubicBezTo>
                    <a:pt x="433" y="1363"/>
                    <a:pt x="520" y="1332"/>
                    <a:pt x="599" y="1269"/>
                  </a:cubicBezTo>
                  <a:lnTo>
                    <a:pt x="1323" y="544"/>
                  </a:lnTo>
                  <a:cubicBezTo>
                    <a:pt x="1418" y="418"/>
                    <a:pt x="1418" y="198"/>
                    <a:pt x="1323" y="72"/>
                  </a:cubicBezTo>
                  <a:cubicBezTo>
                    <a:pt x="1260" y="24"/>
                    <a:pt x="1166" y="1"/>
                    <a:pt x="107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35;p38">
              <a:extLst>
                <a:ext uri="{FF2B5EF4-FFF2-40B4-BE49-F238E27FC236}">
                  <a16:creationId xmlns:a16="http://schemas.microsoft.com/office/drawing/2014/main" id="{696E2795-389B-19A2-C568-172CFFDC3BED}"/>
                </a:ext>
              </a:extLst>
            </p:cNvPr>
            <p:cNvSpPr/>
            <p:nvPr/>
          </p:nvSpPr>
          <p:spPr>
            <a:xfrm>
              <a:off x="5606550" y="3357225"/>
              <a:ext cx="35475" cy="18150"/>
            </a:xfrm>
            <a:custGeom>
              <a:avLst/>
              <a:gdLst/>
              <a:ahLst/>
              <a:cxnLst/>
              <a:rect l="l" t="t" r="r" b="b"/>
              <a:pathLst>
                <a:path w="1419" h="726" extrusionOk="0">
                  <a:moveTo>
                    <a:pt x="379" y="1"/>
                  </a:moveTo>
                  <a:cubicBezTo>
                    <a:pt x="158" y="1"/>
                    <a:pt x="1" y="158"/>
                    <a:pt x="1" y="347"/>
                  </a:cubicBezTo>
                  <a:cubicBezTo>
                    <a:pt x="1" y="568"/>
                    <a:pt x="158" y="725"/>
                    <a:pt x="379" y="725"/>
                  </a:cubicBezTo>
                  <a:lnTo>
                    <a:pt x="1072" y="725"/>
                  </a:lnTo>
                  <a:cubicBezTo>
                    <a:pt x="1261" y="725"/>
                    <a:pt x="1419" y="568"/>
                    <a:pt x="1419" y="347"/>
                  </a:cubicBezTo>
                  <a:cubicBezTo>
                    <a:pt x="1419" y="158"/>
                    <a:pt x="1261"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36;p38">
              <a:extLst>
                <a:ext uri="{FF2B5EF4-FFF2-40B4-BE49-F238E27FC236}">
                  <a16:creationId xmlns:a16="http://schemas.microsoft.com/office/drawing/2014/main" id="{35A2418C-BF51-D2F8-C1D3-C0430020D001}"/>
                </a:ext>
              </a:extLst>
            </p:cNvPr>
            <p:cNvSpPr/>
            <p:nvPr/>
          </p:nvSpPr>
          <p:spPr>
            <a:xfrm>
              <a:off x="5364750" y="3357225"/>
              <a:ext cx="35475" cy="17350"/>
            </a:xfrm>
            <a:custGeom>
              <a:avLst/>
              <a:gdLst/>
              <a:ahLst/>
              <a:cxnLst/>
              <a:rect l="l" t="t" r="r" b="b"/>
              <a:pathLst>
                <a:path w="1419" h="694" extrusionOk="0">
                  <a:moveTo>
                    <a:pt x="347" y="1"/>
                  </a:moveTo>
                  <a:cubicBezTo>
                    <a:pt x="158" y="1"/>
                    <a:pt x="1" y="158"/>
                    <a:pt x="1" y="347"/>
                  </a:cubicBezTo>
                  <a:cubicBezTo>
                    <a:pt x="1" y="568"/>
                    <a:pt x="158" y="694"/>
                    <a:pt x="347" y="694"/>
                  </a:cubicBezTo>
                  <a:lnTo>
                    <a:pt x="1072" y="694"/>
                  </a:lnTo>
                  <a:cubicBezTo>
                    <a:pt x="1261" y="694"/>
                    <a:pt x="1419" y="568"/>
                    <a:pt x="1419" y="347"/>
                  </a:cubicBezTo>
                  <a:cubicBezTo>
                    <a:pt x="1419" y="158"/>
                    <a:pt x="1261"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37;p38">
              <a:extLst>
                <a:ext uri="{FF2B5EF4-FFF2-40B4-BE49-F238E27FC236}">
                  <a16:creationId xmlns:a16="http://schemas.microsoft.com/office/drawing/2014/main" id="{1996DD5A-550D-18E8-415F-4450998CDA70}"/>
                </a:ext>
              </a:extLst>
            </p:cNvPr>
            <p:cNvSpPr/>
            <p:nvPr/>
          </p:nvSpPr>
          <p:spPr>
            <a:xfrm>
              <a:off x="5433275" y="3253850"/>
              <a:ext cx="35475" cy="34100"/>
            </a:xfrm>
            <a:custGeom>
              <a:avLst/>
              <a:gdLst/>
              <a:ahLst/>
              <a:cxnLst/>
              <a:rect l="l" t="t" r="r" b="b"/>
              <a:pathLst>
                <a:path w="1419" h="1364" extrusionOk="0">
                  <a:moveTo>
                    <a:pt x="363" y="1"/>
                  </a:moveTo>
                  <a:cubicBezTo>
                    <a:pt x="276" y="1"/>
                    <a:pt x="190" y="24"/>
                    <a:pt x="127" y="72"/>
                  </a:cubicBezTo>
                  <a:cubicBezTo>
                    <a:pt x="1" y="198"/>
                    <a:pt x="1" y="450"/>
                    <a:pt x="127" y="544"/>
                  </a:cubicBezTo>
                  <a:lnTo>
                    <a:pt x="820" y="1269"/>
                  </a:lnTo>
                  <a:cubicBezTo>
                    <a:pt x="883" y="1332"/>
                    <a:pt x="977" y="1363"/>
                    <a:pt x="1072" y="1363"/>
                  </a:cubicBezTo>
                  <a:cubicBezTo>
                    <a:pt x="1166" y="1363"/>
                    <a:pt x="1261" y="1332"/>
                    <a:pt x="1324" y="1269"/>
                  </a:cubicBezTo>
                  <a:cubicBezTo>
                    <a:pt x="1418" y="1143"/>
                    <a:pt x="1418" y="922"/>
                    <a:pt x="1324" y="796"/>
                  </a:cubicBezTo>
                  <a:lnTo>
                    <a:pt x="599" y="72"/>
                  </a:lnTo>
                  <a:cubicBezTo>
                    <a:pt x="536" y="24"/>
                    <a:pt x="450" y="1"/>
                    <a:pt x="3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38;p38">
              <a:extLst>
                <a:ext uri="{FF2B5EF4-FFF2-40B4-BE49-F238E27FC236}">
                  <a16:creationId xmlns:a16="http://schemas.microsoft.com/office/drawing/2014/main" id="{4007B46D-B4C6-D718-F798-D727C7A7E418}"/>
                </a:ext>
              </a:extLst>
            </p:cNvPr>
            <p:cNvSpPr/>
            <p:nvPr/>
          </p:nvSpPr>
          <p:spPr>
            <a:xfrm>
              <a:off x="5380500" y="3287775"/>
              <a:ext cx="37050" cy="25975"/>
            </a:xfrm>
            <a:custGeom>
              <a:avLst/>
              <a:gdLst/>
              <a:ahLst/>
              <a:cxnLst/>
              <a:rect l="l" t="t" r="r" b="b"/>
              <a:pathLst>
                <a:path w="1482" h="1039" extrusionOk="0">
                  <a:moveTo>
                    <a:pt x="396" y="0"/>
                  </a:moveTo>
                  <a:cubicBezTo>
                    <a:pt x="267" y="0"/>
                    <a:pt x="132" y="81"/>
                    <a:pt x="64" y="195"/>
                  </a:cubicBezTo>
                  <a:cubicBezTo>
                    <a:pt x="1" y="353"/>
                    <a:pt x="64" y="573"/>
                    <a:pt x="221" y="668"/>
                  </a:cubicBezTo>
                  <a:lnTo>
                    <a:pt x="946" y="1015"/>
                  </a:lnTo>
                  <a:cubicBezTo>
                    <a:pt x="987" y="1031"/>
                    <a:pt x="1032" y="1039"/>
                    <a:pt x="1077" y="1039"/>
                  </a:cubicBezTo>
                  <a:cubicBezTo>
                    <a:pt x="1209" y="1039"/>
                    <a:pt x="1349" y="974"/>
                    <a:pt x="1419" y="857"/>
                  </a:cubicBezTo>
                  <a:cubicBezTo>
                    <a:pt x="1482" y="699"/>
                    <a:pt x="1419" y="447"/>
                    <a:pt x="1261" y="384"/>
                  </a:cubicBezTo>
                  <a:lnTo>
                    <a:pt x="536" y="38"/>
                  </a:lnTo>
                  <a:cubicBezTo>
                    <a:pt x="493" y="12"/>
                    <a:pt x="445" y="0"/>
                    <a:pt x="3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39;p38">
              <a:extLst>
                <a:ext uri="{FF2B5EF4-FFF2-40B4-BE49-F238E27FC236}">
                  <a16:creationId xmlns:a16="http://schemas.microsoft.com/office/drawing/2014/main" id="{008AED20-396B-7B89-65E7-2E6579832442}"/>
                </a:ext>
              </a:extLst>
            </p:cNvPr>
            <p:cNvSpPr/>
            <p:nvPr/>
          </p:nvSpPr>
          <p:spPr>
            <a:xfrm>
              <a:off x="5588450" y="3288075"/>
              <a:ext cx="37025" cy="26800"/>
            </a:xfrm>
            <a:custGeom>
              <a:avLst/>
              <a:gdLst/>
              <a:ahLst/>
              <a:cxnLst/>
              <a:rect l="l" t="t" r="r" b="b"/>
              <a:pathLst>
                <a:path w="1481" h="1072" extrusionOk="0">
                  <a:moveTo>
                    <a:pt x="1110" y="0"/>
                  </a:moveTo>
                  <a:cubicBezTo>
                    <a:pt x="1049" y="0"/>
                    <a:pt x="983" y="18"/>
                    <a:pt x="914" y="57"/>
                  </a:cubicBezTo>
                  <a:lnTo>
                    <a:pt x="221" y="404"/>
                  </a:lnTo>
                  <a:cubicBezTo>
                    <a:pt x="63" y="498"/>
                    <a:pt x="0" y="687"/>
                    <a:pt x="63" y="877"/>
                  </a:cubicBezTo>
                  <a:cubicBezTo>
                    <a:pt x="132" y="991"/>
                    <a:pt x="250" y="1072"/>
                    <a:pt x="382" y="1072"/>
                  </a:cubicBezTo>
                  <a:cubicBezTo>
                    <a:pt x="432" y="1072"/>
                    <a:pt x="484" y="1060"/>
                    <a:pt x="536" y="1034"/>
                  </a:cubicBezTo>
                  <a:lnTo>
                    <a:pt x="1260" y="687"/>
                  </a:lnTo>
                  <a:cubicBezTo>
                    <a:pt x="1418" y="593"/>
                    <a:pt x="1481" y="404"/>
                    <a:pt x="1418" y="215"/>
                  </a:cubicBezTo>
                  <a:cubicBezTo>
                    <a:pt x="1353" y="85"/>
                    <a:pt x="1244" y="0"/>
                    <a:pt x="11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40;p38">
              <a:extLst>
                <a:ext uri="{FF2B5EF4-FFF2-40B4-BE49-F238E27FC236}">
                  <a16:creationId xmlns:a16="http://schemas.microsoft.com/office/drawing/2014/main" id="{FA242C65-92F4-6A9C-8578-BFB3F7B0AC93}"/>
                </a:ext>
              </a:extLst>
            </p:cNvPr>
            <p:cNvSpPr/>
            <p:nvPr/>
          </p:nvSpPr>
          <p:spPr>
            <a:xfrm>
              <a:off x="5412025" y="3286350"/>
              <a:ext cx="177225" cy="243750"/>
            </a:xfrm>
            <a:custGeom>
              <a:avLst/>
              <a:gdLst/>
              <a:ahLst/>
              <a:cxnLst/>
              <a:rect l="l" t="t" r="r" b="b"/>
              <a:pathLst>
                <a:path w="7089" h="9750" extrusionOk="0">
                  <a:moveTo>
                    <a:pt x="3529" y="0"/>
                  </a:moveTo>
                  <a:cubicBezTo>
                    <a:pt x="3151" y="0"/>
                    <a:pt x="2836" y="315"/>
                    <a:pt x="2836" y="725"/>
                  </a:cubicBezTo>
                  <a:lnTo>
                    <a:pt x="2836" y="1418"/>
                  </a:lnTo>
                  <a:cubicBezTo>
                    <a:pt x="2836" y="1040"/>
                    <a:pt x="2520" y="725"/>
                    <a:pt x="2111" y="725"/>
                  </a:cubicBezTo>
                  <a:cubicBezTo>
                    <a:pt x="1733" y="725"/>
                    <a:pt x="1418" y="1040"/>
                    <a:pt x="1418" y="1418"/>
                  </a:cubicBezTo>
                  <a:lnTo>
                    <a:pt x="1418" y="2143"/>
                  </a:lnTo>
                  <a:cubicBezTo>
                    <a:pt x="1544" y="2143"/>
                    <a:pt x="1638" y="2080"/>
                    <a:pt x="1764" y="2080"/>
                  </a:cubicBezTo>
                  <a:lnTo>
                    <a:pt x="3497" y="2080"/>
                  </a:lnTo>
                  <a:cubicBezTo>
                    <a:pt x="4253" y="2080"/>
                    <a:pt x="4883" y="2710"/>
                    <a:pt x="4883" y="3466"/>
                  </a:cubicBezTo>
                  <a:cubicBezTo>
                    <a:pt x="4883" y="4096"/>
                    <a:pt x="4474" y="4600"/>
                    <a:pt x="3907" y="4758"/>
                  </a:cubicBezTo>
                  <a:cubicBezTo>
                    <a:pt x="4064" y="5073"/>
                    <a:pt x="4159" y="5482"/>
                    <a:pt x="4159" y="5860"/>
                  </a:cubicBezTo>
                  <a:cubicBezTo>
                    <a:pt x="4159" y="6081"/>
                    <a:pt x="4001" y="6238"/>
                    <a:pt x="3812" y="6238"/>
                  </a:cubicBezTo>
                  <a:cubicBezTo>
                    <a:pt x="3623" y="6238"/>
                    <a:pt x="3466" y="6081"/>
                    <a:pt x="3466" y="5860"/>
                  </a:cubicBezTo>
                  <a:cubicBezTo>
                    <a:pt x="3466" y="4915"/>
                    <a:pt x="2678" y="4128"/>
                    <a:pt x="1733" y="4128"/>
                  </a:cubicBezTo>
                  <a:lnTo>
                    <a:pt x="3466" y="4128"/>
                  </a:lnTo>
                  <a:cubicBezTo>
                    <a:pt x="3844" y="4128"/>
                    <a:pt x="4159" y="3812"/>
                    <a:pt x="4159" y="3434"/>
                  </a:cubicBezTo>
                  <a:cubicBezTo>
                    <a:pt x="4159" y="3025"/>
                    <a:pt x="3844" y="2710"/>
                    <a:pt x="3466" y="2710"/>
                  </a:cubicBezTo>
                  <a:lnTo>
                    <a:pt x="1733" y="2710"/>
                  </a:lnTo>
                  <a:cubicBezTo>
                    <a:pt x="788" y="2710"/>
                    <a:pt x="0" y="3497"/>
                    <a:pt x="0" y="4443"/>
                  </a:cubicBezTo>
                  <a:lnTo>
                    <a:pt x="0" y="5167"/>
                  </a:lnTo>
                  <a:cubicBezTo>
                    <a:pt x="0" y="6112"/>
                    <a:pt x="536" y="6963"/>
                    <a:pt x="1386" y="7372"/>
                  </a:cubicBezTo>
                  <a:lnTo>
                    <a:pt x="1386" y="8318"/>
                  </a:lnTo>
                  <a:cubicBezTo>
                    <a:pt x="977" y="8318"/>
                    <a:pt x="662" y="8633"/>
                    <a:pt x="662" y="9011"/>
                  </a:cubicBezTo>
                  <a:lnTo>
                    <a:pt x="662" y="9389"/>
                  </a:lnTo>
                  <a:cubicBezTo>
                    <a:pt x="662" y="9578"/>
                    <a:pt x="819" y="9735"/>
                    <a:pt x="1008" y="9735"/>
                  </a:cubicBezTo>
                  <a:lnTo>
                    <a:pt x="5860" y="9735"/>
                  </a:lnTo>
                  <a:cubicBezTo>
                    <a:pt x="5923" y="9745"/>
                    <a:pt x="5979" y="9749"/>
                    <a:pt x="6029" y="9749"/>
                  </a:cubicBezTo>
                  <a:cubicBezTo>
                    <a:pt x="6305" y="9749"/>
                    <a:pt x="6396" y="9612"/>
                    <a:pt x="6396" y="9452"/>
                  </a:cubicBezTo>
                  <a:lnTo>
                    <a:pt x="6396" y="9105"/>
                  </a:lnTo>
                  <a:cubicBezTo>
                    <a:pt x="6396" y="8696"/>
                    <a:pt x="6112" y="8381"/>
                    <a:pt x="5702" y="8381"/>
                  </a:cubicBezTo>
                  <a:lnTo>
                    <a:pt x="5702" y="7436"/>
                  </a:lnTo>
                  <a:cubicBezTo>
                    <a:pt x="6522" y="7057"/>
                    <a:pt x="7089" y="6175"/>
                    <a:pt x="7089" y="5230"/>
                  </a:cubicBezTo>
                  <a:lnTo>
                    <a:pt x="7089" y="2143"/>
                  </a:lnTo>
                  <a:cubicBezTo>
                    <a:pt x="7089" y="1733"/>
                    <a:pt x="6774" y="1418"/>
                    <a:pt x="6364" y="1418"/>
                  </a:cubicBezTo>
                  <a:cubicBezTo>
                    <a:pt x="5986" y="1418"/>
                    <a:pt x="5671" y="1733"/>
                    <a:pt x="5671" y="2143"/>
                  </a:cubicBezTo>
                  <a:lnTo>
                    <a:pt x="5671" y="1418"/>
                  </a:lnTo>
                  <a:cubicBezTo>
                    <a:pt x="5671" y="1040"/>
                    <a:pt x="5356" y="725"/>
                    <a:pt x="4946" y="725"/>
                  </a:cubicBezTo>
                  <a:cubicBezTo>
                    <a:pt x="4568" y="725"/>
                    <a:pt x="4253" y="1040"/>
                    <a:pt x="4253" y="1418"/>
                  </a:cubicBezTo>
                  <a:lnTo>
                    <a:pt x="4253" y="725"/>
                  </a:lnTo>
                  <a:cubicBezTo>
                    <a:pt x="4253" y="315"/>
                    <a:pt x="3938" y="0"/>
                    <a:pt x="352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641;p38">
            <a:extLst>
              <a:ext uri="{FF2B5EF4-FFF2-40B4-BE49-F238E27FC236}">
                <a16:creationId xmlns:a16="http://schemas.microsoft.com/office/drawing/2014/main" id="{10A9B1B2-FBFC-C4F2-DD71-FFF12022746F}"/>
              </a:ext>
            </a:extLst>
          </p:cNvPr>
          <p:cNvGrpSpPr/>
          <p:nvPr/>
        </p:nvGrpSpPr>
        <p:grpSpPr>
          <a:xfrm>
            <a:off x="4487919" y="3988551"/>
            <a:ext cx="389877" cy="318332"/>
            <a:chOff x="3860400" y="3254050"/>
            <a:chExt cx="296175" cy="241825"/>
          </a:xfrm>
          <a:solidFill>
            <a:srgbClr val="0D2B67"/>
          </a:solidFill>
        </p:grpSpPr>
        <p:sp>
          <p:nvSpPr>
            <p:cNvPr id="76" name="Google Shape;642;p38">
              <a:extLst>
                <a:ext uri="{FF2B5EF4-FFF2-40B4-BE49-F238E27FC236}">
                  <a16:creationId xmlns:a16="http://schemas.microsoft.com/office/drawing/2014/main" id="{92439C17-9E11-61E7-1971-2DE6D9BF3AC3}"/>
                </a:ext>
              </a:extLst>
            </p:cNvPr>
            <p:cNvSpPr/>
            <p:nvPr/>
          </p:nvSpPr>
          <p:spPr>
            <a:xfrm>
              <a:off x="4112425" y="3358025"/>
              <a:ext cx="44150" cy="18125"/>
            </a:xfrm>
            <a:custGeom>
              <a:avLst/>
              <a:gdLst/>
              <a:ahLst/>
              <a:cxnLst/>
              <a:rect l="l" t="t" r="r" b="b"/>
              <a:pathLst>
                <a:path w="1766" h="725" extrusionOk="0">
                  <a:moveTo>
                    <a:pt x="347" y="0"/>
                  </a:moveTo>
                  <a:cubicBezTo>
                    <a:pt x="158" y="0"/>
                    <a:pt x="1" y="158"/>
                    <a:pt x="1" y="378"/>
                  </a:cubicBezTo>
                  <a:cubicBezTo>
                    <a:pt x="1" y="567"/>
                    <a:pt x="158" y="725"/>
                    <a:pt x="347" y="725"/>
                  </a:cubicBezTo>
                  <a:lnTo>
                    <a:pt x="1419" y="725"/>
                  </a:lnTo>
                  <a:cubicBezTo>
                    <a:pt x="1608" y="725"/>
                    <a:pt x="1765" y="567"/>
                    <a:pt x="1765" y="378"/>
                  </a:cubicBezTo>
                  <a:cubicBezTo>
                    <a:pt x="1734" y="158"/>
                    <a:pt x="1608" y="0"/>
                    <a:pt x="14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43;p38">
              <a:extLst>
                <a:ext uri="{FF2B5EF4-FFF2-40B4-BE49-F238E27FC236}">
                  <a16:creationId xmlns:a16="http://schemas.microsoft.com/office/drawing/2014/main" id="{F4EF433D-FF9A-CC16-F72C-3E467AB5C0D0}"/>
                </a:ext>
              </a:extLst>
            </p:cNvPr>
            <p:cNvSpPr/>
            <p:nvPr/>
          </p:nvSpPr>
          <p:spPr>
            <a:xfrm>
              <a:off x="4102200" y="3393475"/>
              <a:ext cx="37050" cy="33875"/>
            </a:xfrm>
            <a:custGeom>
              <a:avLst/>
              <a:gdLst/>
              <a:ahLst/>
              <a:cxnLst/>
              <a:rect l="l" t="t" r="r" b="b"/>
              <a:pathLst>
                <a:path w="1482" h="1355" extrusionOk="0">
                  <a:moveTo>
                    <a:pt x="394" y="0"/>
                  </a:moveTo>
                  <a:cubicBezTo>
                    <a:pt x="308" y="0"/>
                    <a:pt x="221" y="32"/>
                    <a:pt x="158" y="95"/>
                  </a:cubicBezTo>
                  <a:cubicBezTo>
                    <a:pt x="0" y="221"/>
                    <a:pt x="0" y="410"/>
                    <a:pt x="158" y="567"/>
                  </a:cubicBezTo>
                  <a:lnTo>
                    <a:pt x="882" y="1260"/>
                  </a:lnTo>
                  <a:cubicBezTo>
                    <a:pt x="945" y="1323"/>
                    <a:pt x="1032" y="1355"/>
                    <a:pt x="1119" y="1355"/>
                  </a:cubicBezTo>
                  <a:cubicBezTo>
                    <a:pt x="1205" y="1355"/>
                    <a:pt x="1292" y="1323"/>
                    <a:pt x="1355" y="1260"/>
                  </a:cubicBezTo>
                  <a:cubicBezTo>
                    <a:pt x="1481" y="1134"/>
                    <a:pt x="1481" y="914"/>
                    <a:pt x="1355" y="788"/>
                  </a:cubicBezTo>
                  <a:lnTo>
                    <a:pt x="630" y="95"/>
                  </a:lnTo>
                  <a:cubicBezTo>
                    <a:pt x="567" y="32"/>
                    <a:pt x="481" y="0"/>
                    <a:pt x="39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44;p38">
              <a:extLst>
                <a:ext uri="{FF2B5EF4-FFF2-40B4-BE49-F238E27FC236}">
                  <a16:creationId xmlns:a16="http://schemas.microsoft.com/office/drawing/2014/main" id="{74420018-21A6-DA2E-B2F5-9F8D7A18D29C}"/>
                </a:ext>
              </a:extLst>
            </p:cNvPr>
            <p:cNvSpPr/>
            <p:nvPr/>
          </p:nvSpPr>
          <p:spPr>
            <a:xfrm>
              <a:off x="4103775" y="3306025"/>
              <a:ext cx="35475" cy="34500"/>
            </a:xfrm>
            <a:custGeom>
              <a:avLst/>
              <a:gdLst/>
              <a:ahLst/>
              <a:cxnLst/>
              <a:rect l="l" t="t" r="r" b="b"/>
              <a:pathLst>
                <a:path w="1419" h="1380" extrusionOk="0">
                  <a:moveTo>
                    <a:pt x="1056" y="1"/>
                  </a:moveTo>
                  <a:cubicBezTo>
                    <a:pt x="969" y="1"/>
                    <a:pt x="882" y="32"/>
                    <a:pt x="819" y="96"/>
                  </a:cubicBezTo>
                  <a:lnTo>
                    <a:pt x="95" y="789"/>
                  </a:lnTo>
                  <a:cubicBezTo>
                    <a:pt x="0" y="915"/>
                    <a:pt x="0" y="1135"/>
                    <a:pt x="95" y="1261"/>
                  </a:cubicBezTo>
                  <a:cubicBezTo>
                    <a:pt x="158" y="1340"/>
                    <a:pt x="252" y="1379"/>
                    <a:pt x="343" y="1379"/>
                  </a:cubicBezTo>
                  <a:cubicBezTo>
                    <a:pt x="434" y="1379"/>
                    <a:pt x="520" y="1340"/>
                    <a:pt x="567" y="1261"/>
                  </a:cubicBezTo>
                  <a:lnTo>
                    <a:pt x="1292" y="568"/>
                  </a:lnTo>
                  <a:cubicBezTo>
                    <a:pt x="1418" y="442"/>
                    <a:pt x="1418" y="190"/>
                    <a:pt x="1292" y="96"/>
                  </a:cubicBezTo>
                  <a:cubicBezTo>
                    <a:pt x="1229" y="32"/>
                    <a:pt x="1142" y="1"/>
                    <a:pt x="10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45;p38">
              <a:extLst>
                <a:ext uri="{FF2B5EF4-FFF2-40B4-BE49-F238E27FC236}">
                  <a16:creationId xmlns:a16="http://schemas.microsoft.com/office/drawing/2014/main" id="{26BA0C14-F778-3BFA-FC71-396E8FCCD7A2}"/>
                </a:ext>
              </a:extLst>
            </p:cNvPr>
            <p:cNvSpPr/>
            <p:nvPr/>
          </p:nvSpPr>
          <p:spPr>
            <a:xfrm>
              <a:off x="3860400" y="3306025"/>
              <a:ext cx="105550" cy="104800"/>
            </a:xfrm>
            <a:custGeom>
              <a:avLst/>
              <a:gdLst/>
              <a:ahLst/>
              <a:cxnLst/>
              <a:rect l="l" t="t" r="r" b="b"/>
              <a:pathLst>
                <a:path w="4222" h="4192" extrusionOk="0">
                  <a:moveTo>
                    <a:pt x="2489" y="1"/>
                  </a:moveTo>
                  <a:cubicBezTo>
                    <a:pt x="2048" y="1"/>
                    <a:pt x="1639" y="285"/>
                    <a:pt x="1481" y="726"/>
                  </a:cubicBezTo>
                  <a:lnTo>
                    <a:pt x="1418" y="726"/>
                  </a:lnTo>
                  <a:cubicBezTo>
                    <a:pt x="662" y="726"/>
                    <a:pt x="0" y="1356"/>
                    <a:pt x="0" y="2080"/>
                  </a:cubicBezTo>
                  <a:cubicBezTo>
                    <a:pt x="0" y="2836"/>
                    <a:pt x="630" y="3467"/>
                    <a:pt x="1418" y="3467"/>
                  </a:cubicBezTo>
                  <a:lnTo>
                    <a:pt x="1481" y="3467"/>
                  </a:lnTo>
                  <a:cubicBezTo>
                    <a:pt x="1639" y="3845"/>
                    <a:pt x="2017" y="4191"/>
                    <a:pt x="2489" y="4191"/>
                  </a:cubicBezTo>
                  <a:lnTo>
                    <a:pt x="4222" y="4191"/>
                  </a:lnTo>
                  <a:lnTo>
                    <a:pt x="4222"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46;p38">
              <a:extLst>
                <a:ext uri="{FF2B5EF4-FFF2-40B4-BE49-F238E27FC236}">
                  <a16:creationId xmlns:a16="http://schemas.microsoft.com/office/drawing/2014/main" id="{ECE83648-72DB-7492-DB58-D2EB4E599EA6}"/>
                </a:ext>
              </a:extLst>
            </p:cNvPr>
            <p:cNvSpPr/>
            <p:nvPr/>
          </p:nvSpPr>
          <p:spPr>
            <a:xfrm>
              <a:off x="4050225" y="3254050"/>
              <a:ext cx="35450" cy="208750"/>
            </a:xfrm>
            <a:custGeom>
              <a:avLst/>
              <a:gdLst/>
              <a:ahLst/>
              <a:cxnLst/>
              <a:rect l="l" t="t" r="r" b="b"/>
              <a:pathLst>
                <a:path w="1418" h="8350" extrusionOk="0">
                  <a:moveTo>
                    <a:pt x="725" y="1"/>
                  </a:moveTo>
                  <a:cubicBezTo>
                    <a:pt x="315" y="1"/>
                    <a:pt x="0" y="316"/>
                    <a:pt x="0" y="694"/>
                  </a:cubicBezTo>
                  <a:lnTo>
                    <a:pt x="0" y="7625"/>
                  </a:lnTo>
                  <a:cubicBezTo>
                    <a:pt x="0" y="8034"/>
                    <a:pt x="315" y="8349"/>
                    <a:pt x="725" y="8349"/>
                  </a:cubicBezTo>
                  <a:cubicBezTo>
                    <a:pt x="1134" y="8286"/>
                    <a:pt x="1418" y="8003"/>
                    <a:pt x="1418" y="7625"/>
                  </a:cubicBezTo>
                  <a:lnTo>
                    <a:pt x="1418" y="694"/>
                  </a:lnTo>
                  <a:cubicBezTo>
                    <a:pt x="1418" y="316"/>
                    <a:pt x="1103" y="1"/>
                    <a:pt x="7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47;p38">
              <a:extLst>
                <a:ext uri="{FF2B5EF4-FFF2-40B4-BE49-F238E27FC236}">
                  <a16:creationId xmlns:a16="http://schemas.microsoft.com/office/drawing/2014/main" id="{366DCD3A-1ECB-CC6A-1BA3-FB3A39B9A50C}"/>
                </a:ext>
              </a:extLst>
            </p:cNvPr>
            <p:cNvSpPr/>
            <p:nvPr/>
          </p:nvSpPr>
          <p:spPr>
            <a:xfrm>
              <a:off x="3912375" y="3426550"/>
              <a:ext cx="51225" cy="69325"/>
            </a:xfrm>
            <a:custGeom>
              <a:avLst/>
              <a:gdLst/>
              <a:ahLst/>
              <a:cxnLst/>
              <a:rect l="l" t="t" r="r" b="b"/>
              <a:pathLst>
                <a:path w="2049" h="2773" extrusionOk="0">
                  <a:moveTo>
                    <a:pt x="1" y="0"/>
                  </a:moveTo>
                  <a:lnTo>
                    <a:pt x="1" y="1764"/>
                  </a:lnTo>
                  <a:cubicBezTo>
                    <a:pt x="1" y="2363"/>
                    <a:pt x="473" y="2773"/>
                    <a:pt x="1040" y="2773"/>
                  </a:cubicBezTo>
                  <a:cubicBezTo>
                    <a:pt x="1607" y="2773"/>
                    <a:pt x="2048" y="2300"/>
                    <a:pt x="2048" y="1764"/>
                  </a:cubicBezTo>
                  <a:lnTo>
                    <a:pt x="2048" y="32"/>
                  </a:lnTo>
                  <a:lnTo>
                    <a:pt x="316" y="32"/>
                  </a:lnTo>
                  <a:cubicBezTo>
                    <a:pt x="253" y="32"/>
                    <a:pt x="127" y="32"/>
                    <a:pt x="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48;p38">
              <a:extLst>
                <a:ext uri="{FF2B5EF4-FFF2-40B4-BE49-F238E27FC236}">
                  <a16:creationId xmlns:a16="http://schemas.microsoft.com/office/drawing/2014/main" id="{0078B61B-E836-BBF2-DA90-A3B3FCA27EFE}"/>
                </a:ext>
              </a:extLst>
            </p:cNvPr>
            <p:cNvSpPr/>
            <p:nvPr/>
          </p:nvSpPr>
          <p:spPr>
            <a:xfrm>
              <a:off x="3982475" y="3275325"/>
              <a:ext cx="52000" cy="163850"/>
            </a:xfrm>
            <a:custGeom>
              <a:avLst/>
              <a:gdLst/>
              <a:ahLst/>
              <a:cxnLst/>
              <a:rect l="l" t="t" r="r" b="b"/>
              <a:pathLst>
                <a:path w="2080" h="6554" extrusionOk="0">
                  <a:moveTo>
                    <a:pt x="2080" y="0"/>
                  </a:moveTo>
                  <a:lnTo>
                    <a:pt x="1765" y="315"/>
                  </a:lnTo>
                  <a:cubicBezTo>
                    <a:pt x="1292" y="788"/>
                    <a:pt x="662" y="1071"/>
                    <a:pt x="1" y="1166"/>
                  </a:cubicBezTo>
                  <a:lnTo>
                    <a:pt x="1" y="5419"/>
                  </a:lnTo>
                  <a:cubicBezTo>
                    <a:pt x="662" y="5482"/>
                    <a:pt x="1292" y="5766"/>
                    <a:pt x="1765" y="6238"/>
                  </a:cubicBezTo>
                  <a:lnTo>
                    <a:pt x="2080" y="6553"/>
                  </a:lnTo>
                  <a:lnTo>
                    <a:pt x="208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649;p38">
            <a:extLst>
              <a:ext uri="{FF2B5EF4-FFF2-40B4-BE49-F238E27FC236}">
                <a16:creationId xmlns:a16="http://schemas.microsoft.com/office/drawing/2014/main" id="{D7DC265E-2363-A4AE-4B8D-8403297528F9}"/>
              </a:ext>
            </a:extLst>
          </p:cNvPr>
          <p:cNvGrpSpPr/>
          <p:nvPr/>
        </p:nvGrpSpPr>
        <p:grpSpPr>
          <a:xfrm>
            <a:off x="5207528" y="5173288"/>
            <a:ext cx="393003" cy="388823"/>
            <a:chOff x="4263650" y="3963700"/>
            <a:chExt cx="298550" cy="295375"/>
          </a:xfrm>
          <a:solidFill>
            <a:srgbClr val="0D2B67"/>
          </a:solidFill>
        </p:grpSpPr>
        <p:sp>
          <p:nvSpPr>
            <p:cNvPr id="84" name="Google Shape;650;p38">
              <a:extLst>
                <a:ext uri="{FF2B5EF4-FFF2-40B4-BE49-F238E27FC236}">
                  <a16:creationId xmlns:a16="http://schemas.microsoft.com/office/drawing/2014/main" id="{C18D58A9-E278-58BE-DD1A-20EA3D881F26}"/>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51;p38">
              <a:extLst>
                <a:ext uri="{FF2B5EF4-FFF2-40B4-BE49-F238E27FC236}">
                  <a16:creationId xmlns:a16="http://schemas.microsoft.com/office/drawing/2014/main" id="{6811DA4E-7640-7A3C-DC33-D3DFFD21388B}"/>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52;p38">
              <a:extLst>
                <a:ext uri="{FF2B5EF4-FFF2-40B4-BE49-F238E27FC236}">
                  <a16:creationId xmlns:a16="http://schemas.microsoft.com/office/drawing/2014/main" id="{0A26E374-9DB1-1C1D-99D1-71D740AECA3C}"/>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53;p38">
              <a:extLst>
                <a:ext uri="{FF2B5EF4-FFF2-40B4-BE49-F238E27FC236}">
                  <a16:creationId xmlns:a16="http://schemas.microsoft.com/office/drawing/2014/main" id="{3D0AB795-846B-C476-E1AE-A9C18F2D0EEE}"/>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54;p38">
              <a:extLst>
                <a:ext uri="{FF2B5EF4-FFF2-40B4-BE49-F238E27FC236}">
                  <a16:creationId xmlns:a16="http://schemas.microsoft.com/office/drawing/2014/main" id="{2D0CAB6D-9362-EAA0-FDE0-D7456272197E}"/>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55;p38">
              <a:extLst>
                <a:ext uri="{FF2B5EF4-FFF2-40B4-BE49-F238E27FC236}">
                  <a16:creationId xmlns:a16="http://schemas.microsoft.com/office/drawing/2014/main" id="{63CE6322-19E9-EC26-00B2-79ED1C0A28D6}"/>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56;p38">
              <a:extLst>
                <a:ext uri="{FF2B5EF4-FFF2-40B4-BE49-F238E27FC236}">
                  <a16:creationId xmlns:a16="http://schemas.microsoft.com/office/drawing/2014/main" id="{6AB01185-E2F9-20F4-7642-6E2AE4257961}"/>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657;p38">
            <a:extLst>
              <a:ext uri="{FF2B5EF4-FFF2-40B4-BE49-F238E27FC236}">
                <a16:creationId xmlns:a16="http://schemas.microsoft.com/office/drawing/2014/main" id="{1A5A3BB8-137A-8C97-B876-8F9E98799153}"/>
              </a:ext>
            </a:extLst>
          </p:cNvPr>
          <p:cNvGrpSpPr/>
          <p:nvPr/>
        </p:nvGrpSpPr>
        <p:grpSpPr>
          <a:xfrm>
            <a:off x="5188272" y="2700582"/>
            <a:ext cx="389877" cy="389877"/>
            <a:chOff x="3860400" y="3955025"/>
            <a:chExt cx="296175" cy="296175"/>
          </a:xfrm>
          <a:solidFill>
            <a:srgbClr val="0D2B67"/>
          </a:solidFill>
        </p:grpSpPr>
        <p:sp>
          <p:nvSpPr>
            <p:cNvPr id="92" name="Google Shape;658;p38">
              <a:extLst>
                <a:ext uri="{FF2B5EF4-FFF2-40B4-BE49-F238E27FC236}">
                  <a16:creationId xmlns:a16="http://schemas.microsoft.com/office/drawing/2014/main" id="{6FD15EF5-6133-065E-9115-052481808118}"/>
                </a:ext>
              </a:extLst>
            </p:cNvPr>
            <p:cNvSpPr/>
            <p:nvPr/>
          </p:nvSpPr>
          <p:spPr>
            <a:xfrm>
              <a:off x="3973825" y="3955025"/>
              <a:ext cx="68525" cy="68550"/>
            </a:xfrm>
            <a:custGeom>
              <a:avLst/>
              <a:gdLst/>
              <a:ahLst/>
              <a:cxnLst/>
              <a:rect l="l" t="t" r="r" b="b"/>
              <a:pathLst>
                <a:path w="2741" h="2742" extrusionOk="0">
                  <a:moveTo>
                    <a:pt x="1355" y="1"/>
                  </a:moveTo>
                  <a:cubicBezTo>
                    <a:pt x="630" y="1"/>
                    <a:pt x="0" y="631"/>
                    <a:pt x="0" y="1387"/>
                  </a:cubicBezTo>
                  <a:cubicBezTo>
                    <a:pt x="0" y="2112"/>
                    <a:pt x="630" y="2742"/>
                    <a:pt x="1355" y="2742"/>
                  </a:cubicBezTo>
                  <a:cubicBezTo>
                    <a:pt x="2111" y="2742"/>
                    <a:pt x="2741" y="2112"/>
                    <a:pt x="2741" y="1387"/>
                  </a:cubicBezTo>
                  <a:cubicBezTo>
                    <a:pt x="2741" y="631"/>
                    <a:pt x="2142" y="1"/>
                    <a:pt x="13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59;p38">
              <a:extLst>
                <a:ext uri="{FF2B5EF4-FFF2-40B4-BE49-F238E27FC236}">
                  <a16:creationId xmlns:a16="http://schemas.microsoft.com/office/drawing/2014/main" id="{D69F04B5-4266-EDD0-8D65-70041F498B84}"/>
                </a:ext>
              </a:extLst>
            </p:cNvPr>
            <p:cNvSpPr/>
            <p:nvPr/>
          </p:nvSpPr>
          <p:spPr>
            <a:xfrm>
              <a:off x="3947025" y="4021975"/>
              <a:ext cx="122125" cy="71700"/>
            </a:xfrm>
            <a:custGeom>
              <a:avLst/>
              <a:gdLst/>
              <a:ahLst/>
              <a:cxnLst/>
              <a:rect l="l" t="t" r="r" b="b"/>
              <a:pathLst>
                <a:path w="4885" h="2868" extrusionOk="0">
                  <a:moveTo>
                    <a:pt x="820" y="1"/>
                  </a:moveTo>
                  <a:cubicBezTo>
                    <a:pt x="316" y="442"/>
                    <a:pt x="1" y="1104"/>
                    <a:pt x="1" y="1797"/>
                  </a:cubicBezTo>
                  <a:lnTo>
                    <a:pt x="1" y="2521"/>
                  </a:lnTo>
                  <a:cubicBezTo>
                    <a:pt x="1" y="2710"/>
                    <a:pt x="158" y="2868"/>
                    <a:pt x="347" y="2868"/>
                  </a:cubicBezTo>
                  <a:lnTo>
                    <a:pt x="4506" y="2868"/>
                  </a:lnTo>
                  <a:cubicBezTo>
                    <a:pt x="4727" y="2868"/>
                    <a:pt x="4884" y="2710"/>
                    <a:pt x="4884" y="2521"/>
                  </a:cubicBezTo>
                  <a:lnTo>
                    <a:pt x="4884" y="1860"/>
                  </a:lnTo>
                  <a:cubicBezTo>
                    <a:pt x="4884" y="1135"/>
                    <a:pt x="4569" y="473"/>
                    <a:pt x="4034" y="32"/>
                  </a:cubicBezTo>
                  <a:cubicBezTo>
                    <a:pt x="3655" y="473"/>
                    <a:pt x="3120" y="788"/>
                    <a:pt x="2427" y="788"/>
                  </a:cubicBezTo>
                  <a:cubicBezTo>
                    <a:pt x="1797" y="788"/>
                    <a:pt x="1198" y="473"/>
                    <a:pt x="82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60;p38">
              <a:extLst>
                <a:ext uri="{FF2B5EF4-FFF2-40B4-BE49-F238E27FC236}">
                  <a16:creationId xmlns:a16="http://schemas.microsoft.com/office/drawing/2014/main" id="{52BCA957-8E74-9C05-AC4F-20927ED46AA3}"/>
                </a:ext>
              </a:extLst>
            </p:cNvPr>
            <p:cNvSpPr/>
            <p:nvPr/>
          </p:nvSpPr>
          <p:spPr>
            <a:xfrm>
              <a:off x="4086450" y="4145650"/>
              <a:ext cx="70125" cy="104775"/>
            </a:xfrm>
            <a:custGeom>
              <a:avLst/>
              <a:gdLst/>
              <a:ahLst/>
              <a:cxnLst/>
              <a:rect l="l" t="t" r="r" b="b"/>
              <a:pathLst>
                <a:path w="2805" h="4191" extrusionOk="0">
                  <a:moveTo>
                    <a:pt x="0" y="0"/>
                  </a:moveTo>
                  <a:lnTo>
                    <a:pt x="0" y="4190"/>
                  </a:lnTo>
                  <a:lnTo>
                    <a:pt x="2458" y="4190"/>
                  </a:lnTo>
                  <a:cubicBezTo>
                    <a:pt x="2647" y="4190"/>
                    <a:pt x="2804" y="4033"/>
                    <a:pt x="2804" y="3844"/>
                  </a:cubicBezTo>
                  <a:lnTo>
                    <a:pt x="2804" y="315"/>
                  </a:lnTo>
                  <a:cubicBezTo>
                    <a:pt x="2773" y="158"/>
                    <a:pt x="2647" y="0"/>
                    <a:pt x="24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61;p38">
              <a:extLst>
                <a:ext uri="{FF2B5EF4-FFF2-40B4-BE49-F238E27FC236}">
                  <a16:creationId xmlns:a16="http://schemas.microsoft.com/office/drawing/2014/main" id="{D11897FA-3EF3-761B-35D2-2B692347C2B4}"/>
                </a:ext>
              </a:extLst>
            </p:cNvPr>
            <p:cNvSpPr/>
            <p:nvPr/>
          </p:nvSpPr>
          <p:spPr>
            <a:xfrm>
              <a:off x="3860400" y="4180300"/>
              <a:ext cx="70125" cy="70125"/>
            </a:xfrm>
            <a:custGeom>
              <a:avLst/>
              <a:gdLst/>
              <a:ahLst/>
              <a:cxnLst/>
              <a:rect l="l" t="t" r="r" b="b"/>
              <a:pathLst>
                <a:path w="2805" h="2805" extrusionOk="0">
                  <a:moveTo>
                    <a:pt x="347" y="0"/>
                  </a:moveTo>
                  <a:cubicBezTo>
                    <a:pt x="158" y="0"/>
                    <a:pt x="0" y="189"/>
                    <a:pt x="0" y="347"/>
                  </a:cubicBezTo>
                  <a:lnTo>
                    <a:pt x="0" y="2458"/>
                  </a:lnTo>
                  <a:cubicBezTo>
                    <a:pt x="0" y="2678"/>
                    <a:pt x="158" y="2804"/>
                    <a:pt x="347" y="2804"/>
                  </a:cubicBezTo>
                  <a:lnTo>
                    <a:pt x="2804" y="2804"/>
                  </a:lnTo>
                  <a:lnTo>
                    <a:pt x="2804"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62;p38">
              <a:extLst>
                <a:ext uri="{FF2B5EF4-FFF2-40B4-BE49-F238E27FC236}">
                  <a16:creationId xmlns:a16="http://schemas.microsoft.com/office/drawing/2014/main" id="{F72C0294-1873-5C5F-8A81-2A829CFF79AA}"/>
                </a:ext>
              </a:extLst>
            </p:cNvPr>
            <p:cNvSpPr/>
            <p:nvPr/>
          </p:nvSpPr>
          <p:spPr>
            <a:xfrm>
              <a:off x="3947025" y="4111775"/>
              <a:ext cx="122125" cy="139425"/>
            </a:xfrm>
            <a:custGeom>
              <a:avLst/>
              <a:gdLst/>
              <a:ahLst/>
              <a:cxnLst/>
              <a:rect l="l" t="t" r="r" b="b"/>
              <a:pathLst>
                <a:path w="4885" h="5577" extrusionOk="0">
                  <a:moveTo>
                    <a:pt x="2466" y="1377"/>
                  </a:moveTo>
                  <a:cubicBezTo>
                    <a:pt x="2522" y="1377"/>
                    <a:pt x="2582" y="1392"/>
                    <a:pt x="2647" y="1418"/>
                  </a:cubicBezTo>
                  <a:cubicBezTo>
                    <a:pt x="2742" y="1450"/>
                    <a:pt x="2836" y="1607"/>
                    <a:pt x="2836" y="1733"/>
                  </a:cubicBezTo>
                  <a:lnTo>
                    <a:pt x="2836" y="3497"/>
                  </a:lnTo>
                  <a:lnTo>
                    <a:pt x="3183" y="3497"/>
                  </a:lnTo>
                  <a:cubicBezTo>
                    <a:pt x="3372" y="3497"/>
                    <a:pt x="3529" y="3655"/>
                    <a:pt x="3529" y="3844"/>
                  </a:cubicBezTo>
                  <a:cubicBezTo>
                    <a:pt x="3529" y="4033"/>
                    <a:pt x="3340" y="4159"/>
                    <a:pt x="3151" y="4159"/>
                  </a:cubicBezTo>
                  <a:lnTo>
                    <a:pt x="1765" y="4159"/>
                  </a:lnTo>
                  <a:cubicBezTo>
                    <a:pt x="1576" y="4159"/>
                    <a:pt x="1419" y="4002"/>
                    <a:pt x="1419" y="3812"/>
                  </a:cubicBezTo>
                  <a:cubicBezTo>
                    <a:pt x="1419" y="3623"/>
                    <a:pt x="1576" y="3466"/>
                    <a:pt x="1765" y="3466"/>
                  </a:cubicBezTo>
                  <a:lnTo>
                    <a:pt x="2112" y="3466"/>
                  </a:lnTo>
                  <a:lnTo>
                    <a:pt x="2112" y="2552"/>
                  </a:lnTo>
                  <a:lnTo>
                    <a:pt x="1986" y="2678"/>
                  </a:lnTo>
                  <a:cubicBezTo>
                    <a:pt x="1938" y="2726"/>
                    <a:pt x="1852" y="2749"/>
                    <a:pt x="1765" y="2749"/>
                  </a:cubicBezTo>
                  <a:cubicBezTo>
                    <a:pt x="1679" y="2749"/>
                    <a:pt x="1592" y="2726"/>
                    <a:pt x="1545" y="2678"/>
                  </a:cubicBezTo>
                  <a:cubicBezTo>
                    <a:pt x="1419" y="2552"/>
                    <a:pt x="1419" y="2300"/>
                    <a:pt x="1545" y="2206"/>
                  </a:cubicBezTo>
                  <a:lnTo>
                    <a:pt x="2238" y="1481"/>
                  </a:lnTo>
                  <a:cubicBezTo>
                    <a:pt x="2312" y="1407"/>
                    <a:pt x="2385" y="1377"/>
                    <a:pt x="2466" y="1377"/>
                  </a:cubicBezTo>
                  <a:close/>
                  <a:moveTo>
                    <a:pt x="347" y="0"/>
                  </a:moveTo>
                  <a:cubicBezTo>
                    <a:pt x="158" y="0"/>
                    <a:pt x="1" y="158"/>
                    <a:pt x="1" y="347"/>
                  </a:cubicBezTo>
                  <a:lnTo>
                    <a:pt x="1" y="5577"/>
                  </a:lnTo>
                  <a:lnTo>
                    <a:pt x="4853" y="5577"/>
                  </a:lnTo>
                  <a:cubicBezTo>
                    <a:pt x="4884" y="3245"/>
                    <a:pt x="4884" y="2678"/>
                    <a:pt x="4884" y="347"/>
                  </a:cubicBezTo>
                  <a:cubicBezTo>
                    <a:pt x="4884" y="158"/>
                    <a:pt x="4727" y="0"/>
                    <a:pt x="45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roup 96">
            <a:extLst>
              <a:ext uri="{FF2B5EF4-FFF2-40B4-BE49-F238E27FC236}">
                <a16:creationId xmlns:a16="http://schemas.microsoft.com/office/drawing/2014/main" id="{FDD8C257-77D0-452D-6156-19F3481CB2C7}"/>
              </a:ext>
            </a:extLst>
          </p:cNvPr>
          <p:cNvGrpSpPr/>
          <p:nvPr/>
        </p:nvGrpSpPr>
        <p:grpSpPr>
          <a:xfrm>
            <a:off x="5577342" y="3619477"/>
            <a:ext cx="1156288" cy="837067"/>
            <a:chOff x="4014788" y="2011363"/>
            <a:chExt cx="776288" cy="561975"/>
          </a:xfrm>
          <a:solidFill>
            <a:schemeClr val="bg1"/>
          </a:solidFill>
        </p:grpSpPr>
        <p:sp>
          <p:nvSpPr>
            <p:cNvPr id="98" name="Freeform 15">
              <a:extLst>
                <a:ext uri="{FF2B5EF4-FFF2-40B4-BE49-F238E27FC236}">
                  <a16:creationId xmlns:a16="http://schemas.microsoft.com/office/drawing/2014/main" id="{42133B68-1B27-5136-EF8B-E9658EEDE9CD}"/>
                </a:ext>
              </a:extLst>
            </p:cNvPr>
            <p:cNvSpPr>
              <a:spLocks noEditPoints="1"/>
            </p:cNvSpPr>
            <p:nvPr/>
          </p:nvSpPr>
          <p:spPr bwMode="auto">
            <a:xfrm>
              <a:off x="4184651" y="2058988"/>
              <a:ext cx="414338" cy="514350"/>
            </a:xfrm>
            <a:custGeom>
              <a:avLst/>
              <a:gdLst>
                <a:gd name="T0" fmla="*/ 109 w 374"/>
                <a:gd name="T1" fmla="*/ 251 h 465"/>
                <a:gd name="T2" fmla="*/ 81 w 374"/>
                <a:gd name="T3" fmla="*/ 152 h 465"/>
                <a:gd name="T4" fmla="*/ 79 w 374"/>
                <a:gd name="T5" fmla="*/ 77 h 465"/>
                <a:gd name="T6" fmla="*/ 72 w 374"/>
                <a:gd name="T7" fmla="*/ 35 h 465"/>
                <a:gd name="T8" fmla="*/ 68 w 374"/>
                <a:gd name="T9" fmla="*/ 4 h 465"/>
                <a:gd name="T10" fmla="*/ 96 w 374"/>
                <a:gd name="T11" fmla="*/ 3 h 465"/>
                <a:gd name="T12" fmla="*/ 195 w 374"/>
                <a:gd name="T13" fmla="*/ 1 h 465"/>
                <a:gd name="T14" fmla="*/ 253 w 374"/>
                <a:gd name="T15" fmla="*/ 4 h 465"/>
                <a:gd name="T16" fmla="*/ 293 w 374"/>
                <a:gd name="T17" fmla="*/ 52 h 465"/>
                <a:gd name="T18" fmla="*/ 262 w 374"/>
                <a:gd name="T19" fmla="*/ 251 h 465"/>
                <a:gd name="T20" fmla="*/ 307 w 374"/>
                <a:gd name="T21" fmla="*/ 274 h 465"/>
                <a:gd name="T22" fmla="*/ 360 w 374"/>
                <a:gd name="T23" fmla="*/ 348 h 465"/>
                <a:gd name="T24" fmla="*/ 371 w 374"/>
                <a:gd name="T25" fmla="*/ 429 h 465"/>
                <a:gd name="T26" fmla="*/ 350 w 374"/>
                <a:gd name="T27" fmla="*/ 456 h 465"/>
                <a:gd name="T28" fmla="*/ 132 w 374"/>
                <a:gd name="T29" fmla="*/ 465 h 465"/>
                <a:gd name="T30" fmla="*/ 27 w 374"/>
                <a:gd name="T31" fmla="*/ 457 h 465"/>
                <a:gd name="T32" fmla="*/ 3 w 374"/>
                <a:gd name="T33" fmla="*/ 426 h 465"/>
                <a:gd name="T34" fmla="*/ 16 w 374"/>
                <a:gd name="T35" fmla="*/ 339 h 465"/>
                <a:gd name="T36" fmla="*/ 51 w 374"/>
                <a:gd name="T37" fmla="*/ 284 h 465"/>
                <a:gd name="T38" fmla="*/ 109 w 374"/>
                <a:gd name="T39" fmla="*/ 251 h 465"/>
                <a:gd name="T40" fmla="*/ 268 w 374"/>
                <a:gd name="T41" fmla="*/ 162 h 465"/>
                <a:gd name="T42" fmla="*/ 255 w 374"/>
                <a:gd name="T43" fmla="*/ 108 h 465"/>
                <a:gd name="T44" fmla="*/ 235 w 374"/>
                <a:gd name="T45" fmla="*/ 95 h 465"/>
                <a:gd name="T46" fmla="*/ 138 w 374"/>
                <a:gd name="T47" fmla="*/ 91 h 465"/>
                <a:gd name="T48" fmla="*/ 123 w 374"/>
                <a:gd name="T49" fmla="*/ 97 h 465"/>
                <a:gd name="T50" fmla="*/ 135 w 374"/>
                <a:gd name="T51" fmla="*/ 245 h 465"/>
                <a:gd name="T52" fmla="*/ 228 w 374"/>
                <a:gd name="T53" fmla="*/ 255 h 465"/>
                <a:gd name="T54" fmla="*/ 268 w 374"/>
                <a:gd name="T55" fmla="*/ 162 h 465"/>
                <a:gd name="T56" fmla="*/ 232 w 374"/>
                <a:gd name="T57" fmla="*/ 269 h 465"/>
                <a:gd name="T58" fmla="*/ 200 w 374"/>
                <a:gd name="T59" fmla="*/ 283 h 465"/>
                <a:gd name="T60" fmla="*/ 193 w 374"/>
                <a:gd name="T61" fmla="*/ 310 h 465"/>
                <a:gd name="T62" fmla="*/ 176 w 374"/>
                <a:gd name="T63" fmla="*/ 311 h 465"/>
                <a:gd name="T64" fmla="*/ 168 w 374"/>
                <a:gd name="T65" fmla="*/ 281 h 465"/>
                <a:gd name="T66" fmla="*/ 141 w 374"/>
                <a:gd name="T67" fmla="*/ 269 h 465"/>
                <a:gd name="T68" fmla="*/ 156 w 374"/>
                <a:gd name="T69" fmla="*/ 403 h 465"/>
                <a:gd name="T70" fmla="*/ 160 w 374"/>
                <a:gd name="T71" fmla="*/ 403 h 465"/>
                <a:gd name="T72" fmla="*/ 171 w 374"/>
                <a:gd name="T73" fmla="*/ 322 h 465"/>
                <a:gd name="T74" fmla="*/ 198 w 374"/>
                <a:gd name="T75" fmla="*/ 341 h 465"/>
                <a:gd name="T76" fmla="*/ 207 w 374"/>
                <a:gd name="T77" fmla="*/ 409 h 465"/>
                <a:gd name="T78" fmla="*/ 211 w 374"/>
                <a:gd name="T79" fmla="*/ 409 h 465"/>
                <a:gd name="T80" fmla="*/ 232 w 374"/>
                <a:gd name="T81" fmla="*/ 26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4" h="465">
                  <a:moveTo>
                    <a:pt x="109" y="251"/>
                  </a:moveTo>
                  <a:cubicBezTo>
                    <a:pt x="99" y="218"/>
                    <a:pt x="87" y="185"/>
                    <a:pt x="81" y="152"/>
                  </a:cubicBezTo>
                  <a:cubicBezTo>
                    <a:pt x="76" y="128"/>
                    <a:pt x="77" y="102"/>
                    <a:pt x="79" y="77"/>
                  </a:cubicBezTo>
                  <a:cubicBezTo>
                    <a:pt x="80" y="62"/>
                    <a:pt x="80" y="49"/>
                    <a:pt x="72" y="35"/>
                  </a:cubicBezTo>
                  <a:cubicBezTo>
                    <a:pt x="67" y="27"/>
                    <a:pt x="69" y="15"/>
                    <a:pt x="68" y="4"/>
                  </a:cubicBezTo>
                  <a:cubicBezTo>
                    <a:pt x="78" y="4"/>
                    <a:pt x="87" y="4"/>
                    <a:pt x="96" y="3"/>
                  </a:cubicBezTo>
                  <a:cubicBezTo>
                    <a:pt x="129" y="3"/>
                    <a:pt x="162" y="2"/>
                    <a:pt x="195" y="1"/>
                  </a:cubicBezTo>
                  <a:cubicBezTo>
                    <a:pt x="215" y="1"/>
                    <a:pt x="234" y="0"/>
                    <a:pt x="253" y="4"/>
                  </a:cubicBezTo>
                  <a:cubicBezTo>
                    <a:pt x="279" y="9"/>
                    <a:pt x="288" y="26"/>
                    <a:pt x="293" y="52"/>
                  </a:cubicBezTo>
                  <a:cubicBezTo>
                    <a:pt x="307" y="122"/>
                    <a:pt x="289" y="186"/>
                    <a:pt x="262" y="251"/>
                  </a:cubicBezTo>
                  <a:cubicBezTo>
                    <a:pt x="277" y="258"/>
                    <a:pt x="292" y="266"/>
                    <a:pt x="307" y="274"/>
                  </a:cubicBezTo>
                  <a:cubicBezTo>
                    <a:pt x="337" y="290"/>
                    <a:pt x="358" y="311"/>
                    <a:pt x="360" y="348"/>
                  </a:cubicBezTo>
                  <a:cubicBezTo>
                    <a:pt x="361" y="375"/>
                    <a:pt x="366" y="402"/>
                    <a:pt x="371" y="429"/>
                  </a:cubicBezTo>
                  <a:cubicBezTo>
                    <a:pt x="374" y="447"/>
                    <a:pt x="367" y="455"/>
                    <a:pt x="350" y="456"/>
                  </a:cubicBezTo>
                  <a:cubicBezTo>
                    <a:pt x="277" y="459"/>
                    <a:pt x="205" y="464"/>
                    <a:pt x="132" y="465"/>
                  </a:cubicBezTo>
                  <a:cubicBezTo>
                    <a:pt x="97" y="465"/>
                    <a:pt x="62" y="461"/>
                    <a:pt x="27" y="457"/>
                  </a:cubicBezTo>
                  <a:cubicBezTo>
                    <a:pt x="2" y="455"/>
                    <a:pt x="0" y="450"/>
                    <a:pt x="3" y="426"/>
                  </a:cubicBezTo>
                  <a:cubicBezTo>
                    <a:pt x="8" y="397"/>
                    <a:pt x="13" y="368"/>
                    <a:pt x="16" y="339"/>
                  </a:cubicBezTo>
                  <a:cubicBezTo>
                    <a:pt x="18" y="314"/>
                    <a:pt x="31" y="296"/>
                    <a:pt x="51" y="284"/>
                  </a:cubicBezTo>
                  <a:cubicBezTo>
                    <a:pt x="70" y="272"/>
                    <a:pt x="91" y="261"/>
                    <a:pt x="109" y="251"/>
                  </a:cubicBezTo>
                  <a:close/>
                  <a:moveTo>
                    <a:pt x="268" y="162"/>
                  </a:moveTo>
                  <a:cubicBezTo>
                    <a:pt x="264" y="145"/>
                    <a:pt x="258" y="127"/>
                    <a:pt x="255" y="108"/>
                  </a:cubicBezTo>
                  <a:cubicBezTo>
                    <a:pt x="252" y="96"/>
                    <a:pt x="246" y="95"/>
                    <a:pt x="235" y="95"/>
                  </a:cubicBezTo>
                  <a:cubicBezTo>
                    <a:pt x="202" y="94"/>
                    <a:pt x="170" y="92"/>
                    <a:pt x="138" y="91"/>
                  </a:cubicBezTo>
                  <a:cubicBezTo>
                    <a:pt x="133" y="91"/>
                    <a:pt x="125" y="94"/>
                    <a:pt x="123" y="97"/>
                  </a:cubicBezTo>
                  <a:cubicBezTo>
                    <a:pt x="100" y="138"/>
                    <a:pt x="105" y="208"/>
                    <a:pt x="135" y="245"/>
                  </a:cubicBezTo>
                  <a:cubicBezTo>
                    <a:pt x="161" y="277"/>
                    <a:pt x="196" y="281"/>
                    <a:pt x="228" y="255"/>
                  </a:cubicBezTo>
                  <a:cubicBezTo>
                    <a:pt x="256" y="232"/>
                    <a:pt x="261" y="198"/>
                    <a:pt x="268" y="162"/>
                  </a:cubicBezTo>
                  <a:close/>
                  <a:moveTo>
                    <a:pt x="232" y="269"/>
                  </a:moveTo>
                  <a:cubicBezTo>
                    <a:pt x="218" y="275"/>
                    <a:pt x="207" y="280"/>
                    <a:pt x="200" y="283"/>
                  </a:cubicBezTo>
                  <a:cubicBezTo>
                    <a:pt x="198" y="293"/>
                    <a:pt x="197" y="303"/>
                    <a:pt x="193" y="310"/>
                  </a:cubicBezTo>
                  <a:cubicBezTo>
                    <a:pt x="192" y="313"/>
                    <a:pt x="177" y="313"/>
                    <a:pt x="176" y="311"/>
                  </a:cubicBezTo>
                  <a:cubicBezTo>
                    <a:pt x="172" y="303"/>
                    <a:pt x="171" y="293"/>
                    <a:pt x="168" y="281"/>
                  </a:cubicBezTo>
                  <a:cubicBezTo>
                    <a:pt x="162" y="278"/>
                    <a:pt x="153" y="274"/>
                    <a:pt x="141" y="269"/>
                  </a:cubicBezTo>
                  <a:cubicBezTo>
                    <a:pt x="146" y="315"/>
                    <a:pt x="151" y="359"/>
                    <a:pt x="156" y="403"/>
                  </a:cubicBezTo>
                  <a:cubicBezTo>
                    <a:pt x="157" y="403"/>
                    <a:pt x="158" y="403"/>
                    <a:pt x="160" y="403"/>
                  </a:cubicBezTo>
                  <a:cubicBezTo>
                    <a:pt x="164" y="376"/>
                    <a:pt x="167" y="348"/>
                    <a:pt x="171" y="322"/>
                  </a:cubicBezTo>
                  <a:cubicBezTo>
                    <a:pt x="195" y="319"/>
                    <a:pt x="195" y="319"/>
                    <a:pt x="198" y="341"/>
                  </a:cubicBezTo>
                  <a:cubicBezTo>
                    <a:pt x="201" y="364"/>
                    <a:pt x="204" y="386"/>
                    <a:pt x="207" y="409"/>
                  </a:cubicBezTo>
                  <a:cubicBezTo>
                    <a:pt x="209" y="409"/>
                    <a:pt x="210" y="409"/>
                    <a:pt x="211" y="409"/>
                  </a:cubicBezTo>
                  <a:cubicBezTo>
                    <a:pt x="218" y="364"/>
                    <a:pt x="225" y="319"/>
                    <a:pt x="232" y="269"/>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sp>
          <p:nvSpPr>
            <p:cNvPr id="99" name="Freeform 34">
              <a:extLst>
                <a:ext uri="{FF2B5EF4-FFF2-40B4-BE49-F238E27FC236}">
                  <a16:creationId xmlns:a16="http://schemas.microsoft.com/office/drawing/2014/main" id="{035B7639-C2CE-506C-67E3-7BDA941760C7}"/>
                </a:ext>
              </a:extLst>
            </p:cNvPr>
            <p:cNvSpPr>
              <a:spLocks noEditPoints="1"/>
            </p:cNvSpPr>
            <p:nvPr/>
          </p:nvSpPr>
          <p:spPr bwMode="auto">
            <a:xfrm>
              <a:off x="4014788" y="2014538"/>
              <a:ext cx="238125" cy="344488"/>
            </a:xfrm>
            <a:custGeom>
              <a:avLst/>
              <a:gdLst>
                <a:gd name="T0" fmla="*/ 193 w 214"/>
                <a:gd name="T1" fmla="*/ 199 h 312"/>
                <a:gd name="T2" fmla="*/ 164 w 214"/>
                <a:gd name="T3" fmla="*/ 197 h 312"/>
                <a:gd name="T4" fmla="*/ 169 w 214"/>
                <a:gd name="T5" fmla="*/ 202 h 312"/>
                <a:gd name="T6" fmla="*/ 208 w 214"/>
                <a:gd name="T7" fmla="*/ 261 h 312"/>
                <a:gd name="T8" fmla="*/ 166 w 214"/>
                <a:gd name="T9" fmla="*/ 311 h 312"/>
                <a:gd name="T10" fmla="*/ 22 w 214"/>
                <a:gd name="T11" fmla="*/ 310 h 312"/>
                <a:gd name="T12" fmla="*/ 4 w 214"/>
                <a:gd name="T13" fmla="*/ 286 h 312"/>
                <a:gd name="T14" fmla="*/ 7 w 214"/>
                <a:gd name="T15" fmla="*/ 262 h 312"/>
                <a:gd name="T16" fmla="*/ 44 w 214"/>
                <a:gd name="T17" fmla="*/ 202 h 312"/>
                <a:gd name="T18" fmla="*/ 22 w 214"/>
                <a:gd name="T19" fmla="*/ 195 h 312"/>
                <a:gd name="T20" fmla="*/ 23 w 214"/>
                <a:gd name="T21" fmla="*/ 161 h 312"/>
                <a:gd name="T22" fmla="*/ 40 w 214"/>
                <a:gd name="T23" fmla="*/ 46 h 312"/>
                <a:gd name="T24" fmla="*/ 179 w 214"/>
                <a:gd name="T25" fmla="*/ 49 h 312"/>
                <a:gd name="T26" fmla="*/ 201 w 214"/>
                <a:gd name="T27" fmla="*/ 122 h 312"/>
                <a:gd name="T28" fmla="*/ 193 w 214"/>
                <a:gd name="T29" fmla="*/ 199 h 312"/>
                <a:gd name="T30" fmla="*/ 193 w 214"/>
                <a:gd name="T31" fmla="*/ 293 h 312"/>
                <a:gd name="T32" fmla="*/ 146 w 214"/>
                <a:gd name="T33" fmla="*/ 213 h 312"/>
                <a:gd name="T34" fmla="*/ 144 w 214"/>
                <a:gd name="T35" fmla="*/ 245 h 312"/>
                <a:gd name="T36" fmla="*/ 71 w 214"/>
                <a:gd name="T37" fmla="*/ 244 h 312"/>
                <a:gd name="T38" fmla="*/ 69 w 214"/>
                <a:gd name="T39" fmla="*/ 212 h 312"/>
                <a:gd name="T40" fmla="*/ 23 w 214"/>
                <a:gd name="T41" fmla="*/ 293 h 312"/>
                <a:gd name="T42" fmla="*/ 193 w 214"/>
                <a:gd name="T43" fmla="*/ 293 h 312"/>
                <a:gd name="T44" fmla="*/ 67 w 214"/>
                <a:gd name="T45" fmla="*/ 83 h 312"/>
                <a:gd name="T46" fmla="*/ 55 w 214"/>
                <a:gd name="T47" fmla="*/ 148 h 312"/>
                <a:gd name="T48" fmla="*/ 124 w 214"/>
                <a:gd name="T49" fmla="*/ 187 h 312"/>
                <a:gd name="T50" fmla="*/ 166 w 214"/>
                <a:gd name="T51" fmla="*/ 110 h 312"/>
                <a:gd name="T52" fmla="*/ 154 w 214"/>
                <a:gd name="T53" fmla="*/ 103 h 312"/>
                <a:gd name="T54" fmla="*/ 67 w 214"/>
                <a:gd name="T55" fmla="*/ 8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12">
                  <a:moveTo>
                    <a:pt x="193" y="199"/>
                  </a:moveTo>
                  <a:cubicBezTo>
                    <a:pt x="185" y="198"/>
                    <a:pt x="175" y="198"/>
                    <a:pt x="164" y="197"/>
                  </a:cubicBezTo>
                  <a:cubicBezTo>
                    <a:pt x="166" y="199"/>
                    <a:pt x="167" y="201"/>
                    <a:pt x="169" y="202"/>
                  </a:cubicBezTo>
                  <a:cubicBezTo>
                    <a:pt x="194" y="213"/>
                    <a:pt x="205" y="232"/>
                    <a:pt x="208" y="261"/>
                  </a:cubicBezTo>
                  <a:cubicBezTo>
                    <a:pt x="212" y="309"/>
                    <a:pt x="214" y="310"/>
                    <a:pt x="166" y="311"/>
                  </a:cubicBezTo>
                  <a:cubicBezTo>
                    <a:pt x="118" y="312"/>
                    <a:pt x="70" y="310"/>
                    <a:pt x="22" y="310"/>
                  </a:cubicBezTo>
                  <a:cubicBezTo>
                    <a:pt x="5" y="310"/>
                    <a:pt x="0" y="302"/>
                    <a:pt x="4" y="286"/>
                  </a:cubicBezTo>
                  <a:cubicBezTo>
                    <a:pt x="6" y="278"/>
                    <a:pt x="7" y="270"/>
                    <a:pt x="7" y="262"/>
                  </a:cubicBezTo>
                  <a:cubicBezTo>
                    <a:pt x="9" y="237"/>
                    <a:pt x="14" y="214"/>
                    <a:pt x="44" y="202"/>
                  </a:cubicBezTo>
                  <a:cubicBezTo>
                    <a:pt x="32" y="198"/>
                    <a:pt x="24" y="196"/>
                    <a:pt x="22" y="195"/>
                  </a:cubicBezTo>
                  <a:cubicBezTo>
                    <a:pt x="22" y="182"/>
                    <a:pt x="25" y="171"/>
                    <a:pt x="23" y="161"/>
                  </a:cubicBezTo>
                  <a:cubicBezTo>
                    <a:pt x="12" y="120"/>
                    <a:pt x="18" y="82"/>
                    <a:pt x="40" y="46"/>
                  </a:cubicBezTo>
                  <a:cubicBezTo>
                    <a:pt x="70" y="0"/>
                    <a:pt x="144" y="2"/>
                    <a:pt x="179" y="49"/>
                  </a:cubicBezTo>
                  <a:cubicBezTo>
                    <a:pt x="195" y="71"/>
                    <a:pt x="202" y="96"/>
                    <a:pt x="201" y="122"/>
                  </a:cubicBezTo>
                  <a:cubicBezTo>
                    <a:pt x="200" y="148"/>
                    <a:pt x="196" y="173"/>
                    <a:pt x="193" y="199"/>
                  </a:cubicBezTo>
                  <a:close/>
                  <a:moveTo>
                    <a:pt x="193" y="293"/>
                  </a:moveTo>
                  <a:cubicBezTo>
                    <a:pt x="191" y="255"/>
                    <a:pt x="190" y="221"/>
                    <a:pt x="146" y="213"/>
                  </a:cubicBezTo>
                  <a:cubicBezTo>
                    <a:pt x="146" y="221"/>
                    <a:pt x="145" y="230"/>
                    <a:pt x="144" y="245"/>
                  </a:cubicBezTo>
                  <a:cubicBezTo>
                    <a:pt x="119" y="219"/>
                    <a:pt x="96" y="221"/>
                    <a:pt x="71" y="244"/>
                  </a:cubicBezTo>
                  <a:cubicBezTo>
                    <a:pt x="70" y="230"/>
                    <a:pt x="70" y="221"/>
                    <a:pt x="69" y="212"/>
                  </a:cubicBezTo>
                  <a:cubicBezTo>
                    <a:pt x="26" y="226"/>
                    <a:pt x="26" y="232"/>
                    <a:pt x="23" y="293"/>
                  </a:cubicBezTo>
                  <a:cubicBezTo>
                    <a:pt x="80" y="293"/>
                    <a:pt x="136" y="293"/>
                    <a:pt x="193" y="293"/>
                  </a:cubicBezTo>
                  <a:close/>
                  <a:moveTo>
                    <a:pt x="67" y="83"/>
                  </a:moveTo>
                  <a:cubicBezTo>
                    <a:pt x="56" y="100"/>
                    <a:pt x="50" y="131"/>
                    <a:pt x="55" y="148"/>
                  </a:cubicBezTo>
                  <a:cubicBezTo>
                    <a:pt x="64" y="178"/>
                    <a:pt x="96" y="196"/>
                    <a:pt x="124" y="187"/>
                  </a:cubicBezTo>
                  <a:cubicBezTo>
                    <a:pt x="154" y="178"/>
                    <a:pt x="176" y="138"/>
                    <a:pt x="166" y="110"/>
                  </a:cubicBezTo>
                  <a:cubicBezTo>
                    <a:pt x="164" y="107"/>
                    <a:pt x="158" y="104"/>
                    <a:pt x="154" y="103"/>
                  </a:cubicBezTo>
                  <a:cubicBezTo>
                    <a:pt x="126" y="96"/>
                    <a:pt x="98" y="90"/>
                    <a:pt x="67"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sp>
          <p:nvSpPr>
            <p:cNvPr id="100" name="Freeform 38">
              <a:extLst>
                <a:ext uri="{FF2B5EF4-FFF2-40B4-BE49-F238E27FC236}">
                  <a16:creationId xmlns:a16="http://schemas.microsoft.com/office/drawing/2014/main" id="{E80D793C-AA94-2D8A-5E36-083CC7D2ABE2}"/>
                </a:ext>
              </a:extLst>
            </p:cNvPr>
            <p:cNvSpPr>
              <a:spLocks noEditPoints="1"/>
            </p:cNvSpPr>
            <p:nvPr/>
          </p:nvSpPr>
          <p:spPr bwMode="auto">
            <a:xfrm>
              <a:off x="4530726" y="2011363"/>
              <a:ext cx="260350" cy="352425"/>
            </a:xfrm>
            <a:custGeom>
              <a:avLst/>
              <a:gdLst>
                <a:gd name="T0" fmla="*/ 67 w 235"/>
                <a:gd name="T1" fmla="*/ 185 h 319"/>
                <a:gd name="T2" fmla="*/ 46 w 235"/>
                <a:gd name="T3" fmla="*/ 94 h 319"/>
                <a:gd name="T4" fmla="*/ 74 w 235"/>
                <a:gd name="T5" fmla="*/ 24 h 319"/>
                <a:gd name="T6" fmla="*/ 151 w 235"/>
                <a:gd name="T7" fmla="*/ 19 h 319"/>
                <a:gd name="T8" fmla="*/ 183 w 235"/>
                <a:gd name="T9" fmla="*/ 134 h 319"/>
                <a:gd name="T10" fmla="*/ 164 w 235"/>
                <a:gd name="T11" fmla="*/ 183 h 319"/>
                <a:gd name="T12" fmla="*/ 196 w 235"/>
                <a:gd name="T13" fmla="*/ 199 h 319"/>
                <a:gd name="T14" fmla="*/ 225 w 235"/>
                <a:gd name="T15" fmla="*/ 244 h 319"/>
                <a:gd name="T16" fmla="*/ 232 w 235"/>
                <a:gd name="T17" fmla="*/ 291 h 319"/>
                <a:gd name="T18" fmla="*/ 218 w 235"/>
                <a:gd name="T19" fmla="*/ 311 h 319"/>
                <a:gd name="T20" fmla="*/ 19 w 235"/>
                <a:gd name="T21" fmla="*/ 312 h 319"/>
                <a:gd name="T22" fmla="*/ 3 w 235"/>
                <a:gd name="T23" fmla="*/ 289 h 319"/>
                <a:gd name="T24" fmla="*/ 9 w 235"/>
                <a:gd name="T25" fmla="*/ 252 h 319"/>
                <a:gd name="T26" fmla="*/ 53 w 235"/>
                <a:gd name="T27" fmla="*/ 192 h 319"/>
                <a:gd name="T28" fmla="*/ 67 w 235"/>
                <a:gd name="T29" fmla="*/ 185 h 319"/>
                <a:gd name="T30" fmla="*/ 20 w 235"/>
                <a:gd name="T31" fmla="*/ 295 h 319"/>
                <a:gd name="T32" fmla="*/ 100 w 235"/>
                <a:gd name="T33" fmla="*/ 299 h 319"/>
                <a:gd name="T34" fmla="*/ 108 w 235"/>
                <a:gd name="T35" fmla="*/ 231 h 319"/>
                <a:gd name="T36" fmla="*/ 116 w 235"/>
                <a:gd name="T37" fmla="*/ 218 h 319"/>
                <a:gd name="T38" fmla="*/ 122 w 235"/>
                <a:gd name="T39" fmla="*/ 231 h 319"/>
                <a:gd name="T40" fmla="*/ 131 w 235"/>
                <a:gd name="T41" fmla="*/ 300 h 319"/>
                <a:gd name="T42" fmla="*/ 213 w 235"/>
                <a:gd name="T43" fmla="*/ 295 h 319"/>
                <a:gd name="T44" fmla="*/ 115 w 235"/>
                <a:gd name="T45" fmla="*/ 214 h 319"/>
                <a:gd name="T46" fmla="*/ 71 w 235"/>
                <a:gd name="T47" fmla="*/ 203 h 319"/>
                <a:gd name="T48" fmla="*/ 31 w 235"/>
                <a:gd name="T49" fmla="*/ 234 h 319"/>
                <a:gd name="T50" fmla="*/ 20 w 235"/>
                <a:gd name="T51" fmla="*/ 295 h 319"/>
                <a:gd name="T52" fmla="*/ 154 w 235"/>
                <a:gd name="T53" fmla="*/ 93 h 319"/>
                <a:gd name="T54" fmla="*/ 88 w 235"/>
                <a:gd name="T55" fmla="*/ 94 h 319"/>
                <a:gd name="T56" fmla="*/ 77 w 235"/>
                <a:gd name="T57" fmla="*/ 102 h 319"/>
                <a:gd name="T58" fmla="*/ 86 w 235"/>
                <a:gd name="T59" fmla="*/ 175 h 319"/>
                <a:gd name="T60" fmla="*/ 148 w 235"/>
                <a:gd name="T61" fmla="*/ 176 h 319"/>
                <a:gd name="T62" fmla="*/ 154 w 235"/>
                <a:gd name="T63"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319">
                  <a:moveTo>
                    <a:pt x="67" y="185"/>
                  </a:moveTo>
                  <a:cubicBezTo>
                    <a:pt x="59" y="152"/>
                    <a:pt x="51" y="124"/>
                    <a:pt x="46" y="94"/>
                  </a:cubicBezTo>
                  <a:cubicBezTo>
                    <a:pt x="42" y="67"/>
                    <a:pt x="56" y="44"/>
                    <a:pt x="74" y="24"/>
                  </a:cubicBezTo>
                  <a:cubicBezTo>
                    <a:pt x="94" y="1"/>
                    <a:pt x="127" y="0"/>
                    <a:pt x="151" y="19"/>
                  </a:cubicBezTo>
                  <a:cubicBezTo>
                    <a:pt x="189" y="49"/>
                    <a:pt x="199" y="85"/>
                    <a:pt x="183" y="134"/>
                  </a:cubicBezTo>
                  <a:cubicBezTo>
                    <a:pt x="178" y="150"/>
                    <a:pt x="171" y="165"/>
                    <a:pt x="164" y="183"/>
                  </a:cubicBezTo>
                  <a:cubicBezTo>
                    <a:pt x="174" y="188"/>
                    <a:pt x="185" y="194"/>
                    <a:pt x="196" y="199"/>
                  </a:cubicBezTo>
                  <a:cubicBezTo>
                    <a:pt x="214" y="209"/>
                    <a:pt x="224" y="223"/>
                    <a:pt x="225" y="244"/>
                  </a:cubicBezTo>
                  <a:cubicBezTo>
                    <a:pt x="227" y="260"/>
                    <a:pt x="229" y="275"/>
                    <a:pt x="232" y="291"/>
                  </a:cubicBezTo>
                  <a:cubicBezTo>
                    <a:pt x="235" y="303"/>
                    <a:pt x="232" y="310"/>
                    <a:pt x="218" y="311"/>
                  </a:cubicBezTo>
                  <a:cubicBezTo>
                    <a:pt x="152" y="319"/>
                    <a:pt x="85" y="319"/>
                    <a:pt x="19" y="312"/>
                  </a:cubicBezTo>
                  <a:cubicBezTo>
                    <a:pt x="4" y="310"/>
                    <a:pt x="0" y="303"/>
                    <a:pt x="3" y="289"/>
                  </a:cubicBezTo>
                  <a:cubicBezTo>
                    <a:pt x="6" y="277"/>
                    <a:pt x="9" y="264"/>
                    <a:pt x="9" y="252"/>
                  </a:cubicBezTo>
                  <a:cubicBezTo>
                    <a:pt x="9" y="220"/>
                    <a:pt x="27" y="203"/>
                    <a:pt x="53" y="192"/>
                  </a:cubicBezTo>
                  <a:cubicBezTo>
                    <a:pt x="59" y="189"/>
                    <a:pt x="65" y="186"/>
                    <a:pt x="67" y="185"/>
                  </a:cubicBezTo>
                  <a:close/>
                  <a:moveTo>
                    <a:pt x="20" y="295"/>
                  </a:moveTo>
                  <a:cubicBezTo>
                    <a:pt x="49" y="297"/>
                    <a:pt x="74" y="298"/>
                    <a:pt x="100" y="299"/>
                  </a:cubicBezTo>
                  <a:cubicBezTo>
                    <a:pt x="103" y="275"/>
                    <a:pt x="105" y="253"/>
                    <a:pt x="108" y="231"/>
                  </a:cubicBezTo>
                  <a:cubicBezTo>
                    <a:pt x="109" y="227"/>
                    <a:pt x="113" y="222"/>
                    <a:pt x="116" y="218"/>
                  </a:cubicBezTo>
                  <a:cubicBezTo>
                    <a:pt x="118" y="222"/>
                    <a:pt x="122" y="226"/>
                    <a:pt x="122" y="231"/>
                  </a:cubicBezTo>
                  <a:cubicBezTo>
                    <a:pt x="126" y="253"/>
                    <a:pt x="128" y="275"/>
                    <a:pt x="131" y="300"/>
                  </a:cubicBezTo>
                  <a:cubicBezTo>
                    <a:pt x="160" y="298"/>
                    <a:pt x="186" y="296"/>
                    <a:pt x="213" y="295"/>
                  </a:cubicBezTo>
                  <a:cubicBezTo>
                    <a:pt x="217" y="210"/>
                    <a:pt x="160" y="181"/>
                    <a:pt x="115" y="214"/>
                  </a:cubicBezTo>
                  <a:cubicBezTo>
                    <a:pt x="101" y="205"/>
                    <a:pt x="89" y="191"/>
                    <a:pt x="71" y="203"/>
                  </a:cubicBezTo>
                  <a:cubicBezTo>
                    <a:pt x="57" y="213"/>
                    <a:pt x="38" y="220"/>
                    <a:pt x="31" y="234"/>
                  </a:cubicBezTo>
                  <a:cubicBezTo>
                    <a:pt x="22" y="250"/>
                    <a:pt x="24" y="272"/>
                    <a:pt x="20" y="295"/>
                  </a:cubicBezTo>
                  <a:close/>
                  <a:moveTo>
                    <a:pt x="154" y="93"/>
                  </a:moveTo>
                  <a:cubicBezTo>
                    <a:pt x="133" y="93"/>
                    <a:pt x="110" y="93"/>
                    <a:pt x="88" y="94"/>
                  </a:cubicBezTo>
                  <a:cubicBezTo>
                    <a:pt x="84" y="94"/>
                    <a:pt x="79" y="98"/>
                    <a:pt x="77" y="102"/>
                  </a:cubicBezTo>
                  <a:cubicBezTo>
                    <a:pt x="66" y="128"/>
                    <a:pt x="69" y="152"/>
                    <a:pt x="86" y="175"/>
                  </a:cubicBezTo>
                  <a:cubicBezTo>
                    <a:pt x="104" y="200"/>
                    <a:pt x="129" y="201"/>
                    <a:pt x="148" y="176"/>
                  </a:cubicBezTo>
                  <a:cubicBezTo>
                    <a:pt x="169" y="151"/>
                    <a:pt x="168" y="123"/>
                    <a:pt x="154"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grpSp>
      <p:sp>
        <p:nvSpPr>
          <p:cNvPr id="101" name="TextBox 100">
            <a:extLst>
              <a:ext uri="{FF2B5EF4-FFF2-40B4-BE49-F238E27FC236}">
                <a16:creationId xmlns:a16="http://schemas.microsoft.com/office/drawing/2014/main" id="{3AC579FC-BF8E-3E71-0E6E-67244BD1CB32}"/>
              </a:ext>
            </a:extLst>
          </p:cNvPr>
          <p:cNvSpPr txBox="1"/>
          <p:nvPr/>
        </p:nvSpPr>
        <p:spPr>
          <a:xfrm>
            <a:off x="1220924" y="2518356"/>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2" name="TextBox 101">
            <a:extLst>
              <a:ext uri="{FF2B5EF4-FFF2-40B4-BE49-F238E27FC236}">
                <a16:creationId xmlns:a16="http://schemas.microsoft.com/office/drawing/2014/main" id="{69F1027C-8B48-835E-75C9-C3B3E89AE76D}"/>
              </a:ext>
            </a:extLst>
          </p:cNvPr>
          <p:cNvSpPr txBox="1"/>
          <p:nvPr/>
        </p:nvSpPr>
        <p:spPr>
          <a:xfrm>
            <a:off x="1172886" y="3732377"/>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3" name="TextBox 102">
            <a:extLst>
              <a:ext uri="{FF2B5EF4-FFF2-40B4-BE49-F238E27FC236}">
                <a16:creationId xmlns:a16="http://schemas.microsoft.com/office/drawing/2014/main" id="{4737B700-DE83-1B73-6D68-76EDF19060D4}"/>
              </a:ext>
            </a:extLst>
          </p:cNvPr>
          <p:cNvSpPr txBox="1"/>
          <p:nvPr/>
        </p:nvSpPr>
        <p:spPr>
          <a:xfrm>
            <a:off x="1229335" y="4992729"/>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4" name="TextBox 103">
            <a:extLst>
              <a:ext uri="{FF2B5EF4-FFF2-40B4-BE49-F238E27FC236}">
                <a16:creationId xmlns:a16="http://schemas.microsoft.com/office/drawing/2014/main" id="{DD7B81D7-08F8-974C-CDC2-2D5826E60F11}"/>
              </a:ext>
            </a:extLst>
          </p:cNvPr>
          <p:cNvSpPr txBox="1"/>
          <p:nvPr/>
        </p:nvSpPr>
        <p:spPr>
          <a:xfrm>
            <a:off x="8507267" y="2523713"/>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5" name="TextBox 104">
            <a:extLst>
              <a:ext uri="{FF2B5EF4-FFF2-40B4-BE49-F238E27FC236}">
                <a16:creationId xmlns:a16="http://schemas.microsoft.com/office/drawing/2014/main" id="{E51DB679-A20E-D76F-1DC5-34A6C2367C2A}"/>
              </a:ext>
            </a:extLst>
          </p:cNvPr>
          <p:cNvSpPr txBox="1"/>
          <p:nvPr/>
        </p:nvSpPr>
        <p:spPr>
          <a:xfrm>
            <a:off x="8459229" y="3737734"/>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6" name="TextBox 105">
            <a:extLst>
              <a:ext uri="{FF2B5EF4-FFF2-40B4-BE49-F238E27FC236}">
                <a16:creationId xmlns:a16="http://schemas.microsoft.com/office/drawing/2014/main" id="{9D4BAC61-8422-D45E-89DD-C2524A7BC8BD}"/>
              </a:ext>
            </a:extLst>
          </p:cNvPr>
          <p:cNvSpPr txBox="1"/>
          <p:nvPr/>
        </p:nvSpPr>
        <p:spPr>
          <a:xfrm>
            <a:off x="8515678" y="4998086"/>
            <a:ext cx="2481647" cy="777136"/>
          </a:xfrm>
          <a:prstGeom prst="rect">
            <a:avLst/>
          </a:prstGeom>
          <a:noFill/>
        </p:spPr>
        <p:txBody>
          <a:bodyPr wrap="square">
            <a:spAutoFit/>
          </a:bodyPr>
          <a:lstStyle/>
          <a:p>
            <a:pPr algn="justLow" rtl="1">
              <a:lnSpc>
                <a:spcPct val="150000"/>
              </a:lnSpc>
            </a:pPr>
            <a:r>
              <a:rPr lang="fa-IR" sz="105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0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solidFill>
                <a:srgbClr val="0D2B67"/>
              </a:solidFill>
            </a:endParaRPr>
          </a:p>
        </p:txBody>
      </p:sp>
      <p:sp>
        <p:nvSpPr>
          <p:cNvPr id="107" name="TextBox 106">
            <a:extLst>
              <a:ext uri="{FF2B5EF4-FFF2-40B4-BE49-F238E27FC236}">
                <a16:creationId xmlns:a16="http://schemas.microsoft.com/office/drawing/2014/main" id="{BBD3F2CE-0341-DC73-E0E7-E3DC275CAF8C}"/>
              </a:ext>
            </a:extLst>
          </p:cNvPr>
          <p:cNvSpPr txBox="1"/>
          <p:nvPr/>
        </p:nvSpPr>
        <p:spPr>
          <a:xfrm>
            <a:off x="9412765" y="1641735"/>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8" name="TextBox 107">
            <a:extLst>
              <a:ext uri="{FF2B5EF4-FFF2-40B4-BE49-F238E27FC236}">
                <a16:creationId xmlns:a16="http://schemas.microsoft.com/office/drawing/2014/main" id="{6E158B62-9A26-F0C1-9CBA-5FAE5D7D2E37}"/>
              </a:ext>
            </a:extLst>
          </p:cNvPr>
          <p:cNvSpPr txBox="1"/>
          <p:nvPr/>
        </p:nvSpPr>
        <p:spPr>
          <a:xfrm>
            <a:off x="10155906" y="1252207"/>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Tree>
    <p:extLst>
      <p:ext uri="{BB962C8B-B14F-4D97-AF65-F5344CB8AC3E}">
        <p14:creationId xmlns:p14="http://schemas.microsoft.com/office/powerpoint/2010/main" val="372431800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down)">
                                      <p:cBhvr>
                                        <p:cTn id="7" dur="500"/>
                                        <p:tgtEl>
                                          <p:spTgt spid="10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wipe(down)">
                                      <p:cBhvr>
                                        <p:cTn id="10" dur="500"/>
                                        <p:tgtEl>
                                          <p:spTgt spid="10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16"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par>
                                <p:cTn id="63" presetID="53" presetClass="entr" presetSubtype="16" fill="hold" nodeType="with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par>
                                <p:cTn id="68" presetID="53" presetClass="entr" presetSubtype="16"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par>
                                <p:cTn id="73" presetID="53" presetClass="entr" presetSubtype="16"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nodeType="with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p:cTn id="80" dur="500" fill="hold"/>
                                        <p:tgtEl>
                                          <p:spTgt spid="35"/>
                                        </p:tgtEl>
                                        <p:attrNameLst>
                                          <p:attrName>ppt_w</p:attrName>
                                        </p:attrNameLst>
                                      </p:cBhvr>
                                      <p:tavLst>
                                        <p:tav tm="0">
                                          <p:val>
                                            <p:fltVal val="0"/>
                                          </p:val>
                                        </p:tav>
                                        <p:tav tm="100000">
                                          <p:val>
                                            <p:strVal val="#ppt_w"/>
                                          </p:val>
                                        </p:tav>
                                      </p:tavLst>
                                    </p:anim>
                                    <p:anim calcmode="lin" valueType="num">
                                      <p:cBhvr>
                                        <p:cTn id="81" dur="500" fill="hold"/>
                                        <p:tgtEl>
                                          <p:spTgt spid="35"/>
                                        </p:tgtEl>
                                        <p:attrNameLst>
                                          <p:attrName>ppt_h</p:attrName>
                                        </p:attrNameLst>
                                      </p:cBhvr>
                                      <p:tavLst>
                                        <p:tav tm="0">
                                          <p:val>
                                            <p:fltVal val="0"/>
                                          </p:val>
                                        </p:tav>
                                        <p:tav tm="100000">
                                          <p:val>
                                            <p:strVal val="#ppt_h"/>
                                          </p:val>
                                        </p:tav>
                                      </p:tavLst>
                                    </p:anim>
                                    <p:animEffect transition="in" filter="fade">
                                      <p:cBhvr>
                                        <p:cTn id="82" dur="500"/>
                                        <p:tgtEl>
                                          <p:spTgt spid="35"/>
                                        </p:tgtEl>
                                      </p:cBhvr>
                                    </p:animEffect>
                                  </p:childTnLst>
                                </p:cTn>
                              </p:par>
                              <p:par>
                                <p:cTn id="83" presetID="53" presetClass="entr" presetSubtype="16" fill="hold" nodeType="with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p:cTn id="85" dur="500" fill="hold"/>
                                        <p:tgtEl>
                                          <p:spTgt spid="36"/>
                                        </p:tgtEl>
                                        <p:attrNameLst>
                                          <p:attrName>ppt_w</p:attrName>
                                        </p:attrNameLst>
                                      </p:cBhvr>
                                      <p:tavLst>
                                        <p:tav tm="0">
                                          <p:val>
                                            <p:fltVal val="0"/>
                                          </p:val>
                                        </p:tav>
                                        <p:tav tm="100000">
                                          <p:val>
                                            <p:strVal val="#ppt_w"/>
                                          </p:val>
                                        </p:tav>
                                      </p:tavLst>
                                    </p:anim>
                                    <p:anim calcmode="lin" valueType="num">
                                      <p:cBhvr>
                                        <p:cTn id="86" dur="500" fill="hold"/>
                                        <p:tgtEl>
                                          <p:spTgt spid="36"/>
                                        </p:tgtEl>
                                        <p:attrNameLst>
                                          <p:attrName>ppt_h</p:attrName>
                                        </p:attrNameLst>
                                      </p:cBhvr>
                                      <p:tavLst>
                                        <p:tav tm="0">
                                          <p:val>
                                            <p:fltVal val="0"/>
                                          </p:val>
                                        </p:tav>
                                        <p:tav tm="100000">
                                          <p:val>
                                            <p:strVal val="#ppt_h"/>
                                          </p:val>
                                        </p:tav>
                                      </p:tavLst>
                                    </p:anim>
                                    <p:animEffect transition="in" filter="fade">
                                      <p:cBhvr>
                                        <p:cTn id="87" dur="500"/>
                                        <p:tgtEl>
                                          <p:spTgt spid="36"/>
                                        </p:tgtEl>
                                      </p:cBhvr>
                                    </p:animEffect>
                                  </p:childTnLst>
                                </p:cTn>
                              </p:par>
                              <p:par>
                                <p:cTn id="88" presetID="53" presetClass="entr" presetSubtype="16"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500" fill="hold"/>
                                        <p:tgtEl>
                                          <p:spTgt spid="48"/>
                                        </p:tgtEl>
                                        <p:attrNameLst>
                                          <p:attrName>ppt_w</p:attrName>
                                        </p:attrNameLst>
                                      </p:cBhvr>
                                      <p:tavLst>
                                        <p:tav tm="0">
                                          <p:val>
                                            <p:fltVal val="0"/>
                                          </p:val>
                                        </p:tav>
                                        <p:tav tm="100000">
                                          <p:val>
                                            <p:strVal val="#ppt_w"/>
                                          </p:val>
                                        </p:tav>
                                      </p:tavLst>
                                    </p:anim>
                                    <p:anim calcmode="lin" valueType="num">
                                      <p:cBhvr>
                                        <p:cTn id="91" dur="500" fill="hold"/>
                                        <p:tgtEl>
                                          <p:spTgt spid="48"/>
                                        </p:tgtEl>
                                        <p:attrNameLst>
                                          <p:attrName>ppt_h</p:attrName>
                                        </p:attrNameLst>
                                      </p:cBhvr>
                                      <p:tavLst>
                                        <p:tav tm="0">
                                          <p:val>
                                            <p:fltVal val="0"/>
                                          </p:val>
                                        </p:tav>
                                        <p:tav tm="100000">
                                          <p:val>
                                            <p:strVal val="#ppt_h"/>
                                          </p:val>
                                        </p:tav>
                                      </p:tavLst>
                                    </p:anim>
                                    <p:animEffect transition="in" filter="fade">
                                      <p:cBhvr>
                                        <p:cTn id="92" dur="500"/>
                                        <p:tgtEl>
                                          <p:spTgt spid="48"/>
                                        </p:tgtEl>
                                      </p:cBhvr>
                                    </p:animEffect>
                                  </p:childTnLst>
                                </p:cTn>
                              </p:par>
                              <p:par>
                                <p:cTn id="93" presetID="53" presetClass="entr" presetSubtype="16" fill="hold" nodeType="withEffect">
                                  <p:stCondLst>
                                    <p:cond delay="0"/>
                                  </p:stCondLst>
                                  <p:childTnLst>
                                    <p:set>
                                      <p:cBhvr>
                                        <p:cTn id="94" dur="1" fill="hold">
                                          <p:stCondLst>
                                            <p:cond delay="0"/>
                                          </p:stCondLst>
                                        </p:cTn>
                                        <p:tgtEl>
                                          <p:spTgt spid="66"/>
                                        </p:tgtEl>
                                        <p:attrNameLst>
                                          <p:attrName>style.visibility</p:attrName>
                                        </p:attrNameLst>
                                      </p:cBhvr>
                                      <p:to>
                                        <p:strVal val="visible"/>
                                      </p:to>
                                    </p:set>
                                    <p:anim calcmode="lin" valueType="num">
                                      <p:cBhvr>
                                        <p:cTn id="95" dur="500" fill="hold"/>
                                        <p:tgtEl>
                                          <p:spTgt spid="66"/>
                                        </p:tgtEl>
                                        <p:attrNameLst>
                                          <p:attrName>ppt_w</p:attrName>
                                        </p:attrNameLst>
                                      </p:cBhvr>
                                      <p:tavLst>
                                        <p:tav tm="0">
                                          <p:val>
                                            <p:fltVal val="0"/>
                                          </p:val>
                                        </p:tav>
                                        <p:tav tm="100000">
                                          <p:val>
                                            <p:strVal val="#ppt_w"/>
                                          </p:val>
                                        </p:tav>
                                      </p:tavLst>
                                    </p:anim>
                                    <p:anim calcmode="lin" valueType="num">
                                      <p:cBhvr>
                                        <p:cTn id="96" dur="500" fill="hold"/>
                                        <p:tgtEl>
                                          <p:spTgt spid="66"/>
                                        </p:tgtEl>
                                        <p:attrNameLst>
                                          <p:attrName>ppt_h</p:attrName>
                                        </p:attrNameLst>
                                      </p:cBhvr>
                                      <p:tavLst>
                                        <p:tav tm="0">
                                          <p:val>
                                            <p:fltVal val="0"/>
                                          </p:val>
                                        </p:tav>
                                        <p:tav tm="100000">
                                          <p:val>
                                            <p:strVal val="#ppt_h"/>
                                          </p:val>
                                        </p:tav>
                                      </p:tavLst>
                                    </p:anim>
                                    <p:animEffect transition="in" filter="fade">
                                      <p:cBhvr>
                                        <p:cTn id="97" dur="500"/>
                                        <p:tgtEl>
                                          <p:spTgt spid="66"/>
                                        </p:tgtEl>
                                      </p:cBhvr>
                                    </p:animEffect>
                                  </p:childTnLst>
                                </p:cTn>
                              </p:par>
                              <p:par>
                                <p:cTn id="98" presetID="53" presetClass="entr" presetSubtype="16" fill="hold" nodeType="withEffect">
                                  <p:stCondLst>
                                    <p:cond delay="0"/>
                                  </p:stCondLst>
                                  <p:childTnLst>
                                    <p:set>
                                      <p:cBhvr>
                                        <p:cTn id="99" dur="1" fill="hold">
                                          <p:stCondLst>
                                            <p:cond delay="0"/>
                                          </p:stCondLst>
                                        </p:cTn>
                                        <p:tgtEl>
                                          <p:spTgt spid="75"/>
                                        </p:tgtEl>
                                        <p:attrNameLst>
                                          <p:attrName>style.visibility</p:attrName>
                                        </p:attrNameLst>
                                      </p:cBhvr>
                                      <p:to>
                                        <p:strVal val="visible"/>
                                      </p:to>
                                    </p:set>
                                    <p:anim calcmode="lin" valueType="num">
                                      <p:cBhvr>
                                        <p:cTn id="100" dur="500" fill="hold"/>
                                        <p:tgtEl>
                                          <p:spTgt spid="75"/>
                                        </p:tgtEl>
                                        <p:attrNameLst>
                                          <p:attrName>ppt_w</p:attrName>
                                        </p:attrNameLst>
                                      </p:cBhvr>
                                      <p:tavLst>
                                        <p:tav tm="0">
                                          <p:val>
                                            <p:fltVal val="0"/>
                                          </p:val>
                                        </p:tav>
                                        <p:tav tm="100000">
                                          <p:val>
                                            <p:strVal val="#ppt_w"/>
                                          </p:val>
                                        </p:tav>
                                      </p:tavLst>
                                    </p:anim>
                                    <p:anim calcmode="lin" valueType="num">
                                      <p:cBhvr>
                                        <p:cTn id="101" dur="500" fill="hold"/>
                                        <p:tgtEl>
                                          <p:spTgt spid="75"/>
                                        </p:tgtEl>
                                        <p:attrNameLst>
                                          <p:attrName>ppt_h</p:attrName>
                                        </p:attrNameLst>
                                      </p:cBhvr>
                                      <p:tavLst>
                                        <p:tav tm="0">
                                          <p:val>
                                            <p:fltVal val="0"/>
                                          </p:val>
                                        </p:tav>
                                        <p:tav tm="100000">
                                          <p:val>
                                            <p:strVal val="#ppt_h"/>
                                          </p:val>
                                        </p:tav>
                                      </p:tavLst>
                                    </p:anim>
                                    <p:animEffect transition="in" filter="fade">
                                      <p:cBhvr>
                                        <p:cTn id="102" dur="500"/>
                                        <p:tgtEl>
                                          <p:spTgt spid="75"/>
                                        </p:tgtEl>
                                      </p:cBhvr>
                                    </p:animEffect>
                                  </p:childTnLst>
                                </p:cTn>
                              </p:par>
                              <p:par>
                                <p:cTn id="103" presetID="53" presetClass="entr" presetSubtype="16" fill="hold" nodeType="withEffect">
                                  <p:stCondLst>
                                    <p:cond delay="0"/>
                                  </p:stCondLst>
                                  <p:childTnLst>
                                    <p:set>
                                      <p:cBhvr>
                                        <p:cTn id="104" dur="1" fill="hold">
                                          <p:stCondLst>
                                            <p:cond delay="0"/>
                                          </p:stCondLst>
                                        </p:cTn>
                                        <p:tgtEl>
                                          <p:spTgt spid="83"/>
                                        </p:tgtEl>
                                        <p:attrNameLst>
                                          <p:attrName>style.visibility</p:attrName>
                                        </p:attrNameLst>
                                      </p:cBhvr>
                                      <p:to>
                                        <p:strVal val="visible"/>
                                      </p:to>
                                    </p:set>
                                    <p:anim calcmode="lin" valueType="num">
                                      <p:cBhvr>
                                        <p:cTn id="105" dur="500" fill="hold"/>
                                        <p:tgtEl>
                                          <p:spTgt spid="83"/>
                                        </p:tgtEl>
                                        <p:attrNameLst>
                                          <p:attrName>ppt_w</p:attrName>
                                        </p:attrNameLst>
                                      </p:cBhvr>
                                      <p:tavLst>
                                        <p:tav tm="0">
                                          <p:val>
                                            <p:fltVal val="0"/>
                                          </p:val>
                                        </p:tav>
                                        <p:tav tm="100000">
                                          <p:val>
                                            <p:strVal val="#ppt_w"/>
                                          </p:val>
                                        </p:tav>
                                      </p:tavLst>
                                    </p:anim>
                                    <p:anim calcmode="lin" valueType="num">
                                      <p:cBhvr>
                                        <p:cTn id="106" dur="500" fill="hold"/>
                                        <p:tgtEl>
                                          <p:spTgt spid="83"/>
                                        </p:tgtEl>
                                        <p:attrNameLst>
                                          <p:attrName>ppt_h</p:attrName>
                                        </p:attrNameLst>
                                      </p:cBhvr>
                                      <p:tavLst>
                                        <p:tav tm="0">
                                          <p:val>
                                            <p:fltVal val="0"/>
                                          </p:val>
                                        </p:tav>
                                        <p:tav tm="100000">
                                          <p:val>
                                            <p:strVal val="#ppt_h"/>
                                          </p:val>
                                        </p:tav>
                                      </p:tavLst>
                                    </p:anim>
                                    <p:animEffect transition="in" filter="fade">
                                      <p:cBhvr>
                                        <p:cTn id="107" dur="500"/>
                                        <p:tgtEl>
                                          <p:spTgt spid="83"/>
                                        </p:tgtEl>
                                      </p:cBhvr>
                                    </p:animEffect>
                                  </p:childTnLst>
                                </p:cTn>
                              </p:par>
                              <p:par>
                                <p:cTn id="108" presetID="53" presetClass="entr" presetSubtype="16" fill="hold" nodeType="withEffect">
                                  <p:stCondLst>
                                    <p:cond delay="0"/>
                                  </p:stCondLst>
                                  <p:childTnLst>
                                    <p:set>
                                      <p:cBhvr>
                                        <p:cTn id="109" dur="1" fill="hold">
                                          <p:stCondLst>
                                            <p:cond delay="0"/>
                                          </p:stCondLst>
                                        </p:cTn>
                                        <p:tgtEl>
                                          <p:spTgt spid="91"/>
                                        </p:tgtEl>
                                        <p:attrNameLst>
                                          <p:attrName>style.visibility</p:attrName>
                                        </p:attrNameLst>
                                      </p:cBhvr>
                                      <p:to>
                                        <p:strVal val="visible"/>
                                      </p:to>
                                    </p:set>
                                    <p:anim calcmode="lin" valueType="num">
                                      <p:cBhvr>
                                        <p:cTn id="110" dur="500" fill="hold"/>
                                        <p:tgtEl>
                                          <p:spTgt spid="91"/>
                                        </p:tgtEl>
                                        <p:attrNameLst>
                                          <p:attrName>ppt_w</p:attrName>
                                        </p:attrNameLst>
                                      </p:cBhvr>
                                      <p:tavLst>
                                        <p:tav tm="0">
                                          <p:val>
                                            <p:fltVal val="0"/>
                                          </p:val>
                                        </p:tav>
                                        <p:tav tm="100000">
                                          <p:val>
                                            <p:strVal val="#ppt_w"/>
                                          </p:val>
                                        </p:tav>
                                      </p:tavLst>
                                    </p:anim>
                                    <p:anim calcmode="lin" valueType="num">
                                      <p:cBhvr>
                                        <p:cTn id="111" dur="500" fill="hold"/>
                                        <p:tgtEl>
                                          <p:spTgt spid="91"/>
                                        </p:tgtEl>
                                        <p:attrNameLst>
                                          <p:attrName>ppt_h</p:attrName>
                                        </p:attrNameLst>
                                      </p:cBhvr>
                                      <p:tavLst>
                                        <p:tav tm="0">
                                          <p:val>
                                            <p:fltVal val="0"/>
                                          </p:val>
                                        </p:tav>
                                        <p:tav tm="100000">
                                          <p:val>
                                            <p:strVal val="#ppt_h"/>
                                          </p:val>
                                        </p:tav>
                                      </p:tavLst>
                                    </p:anim>
                                    <p:animEffect transition="in" filter="fade">
                                      <p:cBhvr>
                                        <p:cTn id="112" dur="500"/>
                                        <p:tgtEl>
                                          <p:spTgt spid="91"/>
                                        </p:tgtEl>
                                      </p:cBhvr>
                                    </p:animEffect>
                                  </p:childTnLst>
                                </p:cTn>
                              </p:par>
                              <p:par>
                                <p:cTn id="113" presetID="53" presetClass="entr" presetSubtype="16" fill="hold" nodeType="withEffect">
                                  <p:stCondLst>
                                    <p:cond delay="0"/>
                                  </p:stCondLst>
                                  <p:childTnLst>
                                    <p:set>
                                      <p:cBhvr>
                                        <p:cTn id="114" dur="1" fill="hold">
                                          <p:stCondLst>
                                            <p:cond delay="0"/>
                                          </p:stCondLst>
                                        </p:cTn>
                                        <p:tgtEl>
                                          <p:spTgt spid="97"/>
                                        </p:tgtEl>
                                        <p:attrNameLst>
                                          <p:attrName>style.visibility</p:attrName>
                                        </p:attrNameLst>
                                      </p:cBhvr>
                                      <p:to>
                                        <p:strVal val="visible"/>
                                      </p:to>
                                    </p:set>
                                    <p:anim calcmode="lin" valueType="num">
                                      <p:cBhvr>
                                        <p:cTn id="115" dur="500" fill="hold"/>
                                        <p:tgtEl>
                                          <p:spTgt spid="97"/>
                                        </p:tgtEl>
                                        <p:attrNameLst>
                                          <p:attrName>ppt_w</p:attrName>
                                        </p:attrNameLst>
                                      </p:cBhvr>
                                      <p:tavLst>
                                        <p:tav tm="0">
                                          <p:val>
                                            <p:fltVal val="0"/>
                                          </p:val>
                                        </p:tav>
                                        <p:tav tm="100000">
                                          <p:val>
                                            <p:strVal val="#ppt_w"/>
                                          </p:val>
                                        </p:tav>
                                      </p:tavLst>
                                    </p:anim>
                                    <p:anim calcmode="lin" valueType="num">
                                      <p:cBhvr>
                                        <p:cTn id="116" dur="500" fill="hold"/>
                                        <p:tgtEl>
                                          <p:spTgt spid="97"/>
                                        </p:tgtEl>
                                        <p:attrNameLst>
                                          <p:attrName>ppt_h</p:attrName>
                                        </p:attrNameLst>
                                      </p:cBhvr>
                                      <p:tavLst>
                                        <p:tav tm="0">
                                          <p:val>
                                            <p:fltVal val="0"/>
                                          </p:val>
                                        </p:tav>
                                        <p:tav tm="100000">
                                          <p:val>
                                            <p:strVal val="#ppt_h"/>
                                          </p:val>
                                        </p:tav>
                                      </p:tavLst>
                                    </p:anim>
                                    <p:animEffect transition="in" filter="fade">
                                      <p:cBhvr>
                                        <p:cTn id="117" dur="500"/>
                                        <p:tgtEl>
                                          <p:spTgt spid="97"/>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01"/>
                                        </p:tgtEl>
                                        <p:attrNameLst>
                                          <p:attrName>style.visibility</p:attrName>
                                        </p:attrNameLst>
                                      </p:cBhvr>
                                      <p:to>
                                        <p:strVal val="visible"/>
                                      </p:to>
                                    </p:set>
                                    <p:anim calcmode="lin" valueType="num">
                                      <p:cBhvr>
                                        <p:cTn id="120" dur="500" fill="hold"/>
                                        <p:tgtEl>
                                          <p:spTgt spid="101"/>
                                        </p:tgtEl>
                                        <p:attrNameLst>
                                          <p:attrName>ppt_w</p:attrName>
                                        </p:attrNameLst>
                                      </p:cBhvr>
                                      <p:tavLst>
                                        <p:tav tm="0">
                                          <p:val>
                                            <p:fltVal val="0"/>
                                          </p:val>
                                        </p:tav>
                                        <p:tav tm="100000">
                                          <p:val>
                                            <p:strVal val="#ppt_w"/>
                                          </p:val>
                                        </p:tav>
                                      </p:tavLst>
                                    </p:anim>
                                    <p:anim calcmode="lin" valueType="num">
                                      <p:cBhvr>
                                        <p:cTn id="121" dur="500" fill="hold"/>
                                        <p:tgtEl>
                                          <p:spTgt spid="101"/>
                                        </p:tgtEl>
                                        <p:attrNameLst>
                                          <p:attrName>ppt_h</p:attrName>
                                        </p:attrNameLst>
                                      </p:cBhvr>
                                      <p:tavLst>
                                        <p:tav tm="0">
                                          <p:val>
                                            <p:fltVal val="0"/>
                                          </p:val>
                                        </p:tav>
                                        <p:tav tm="100000">
                                          <p:val>
                                            <p:strVal val="#ppt_h"/>
                                          </p:val>
                                        </p:tav>
                                      </p:tavLst>
                                    </p:anim>
                                    <p:animEffect transition="in" filter="fade">
                                      <p:cBhvr>
                                        <p:cTn id="122" dur="500"/>
                                        <p:tgtEl>
                                          <p:spTgt spid="101"/>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102"/>
                                        </p:tgtEl>
                                        <p:attrNameLst>
                                          <p:attrName>style.visibility</p:attrName>
                                        </p:attrNameLst>
                                      </p:cBhvr>
                                      <p:to>
                                        <p:strVal val="visible"/>
                                      </p:to>
                                    </p:set>
                                    <p:anim calcmode="lin" valueType="num">
                                      <p:cBhvr>
                                        <p:cTn id="125" dur="500" fill="hold"/>
                                        <p:tgtEl>
                                          <p:spTgt spid="102"/>
                                        </p:tgtEl>
                                        <p:attrNameLst>
                                          <p:attrName>ppt_w</p:attrName>
                                        </p:attrNameLst>
                                      </p:cBhvr>
                                      <p:tavLst>
                                        <p:tav tm="0">
                                          <p:val>
                                            <p:fltVal val="0"/>
                                          </p:val>
                                        </p:tav>
                                        <p:tav tm="100000">
                                          <p:val>
                                            <p:strVal val="#ppt_w"/>
                                          </p:val>
                                        </p:tav>
                                      </p:tavLst>
                                    </p:anim>
                                    <p:anim calcmode="lin" valueType="num">
                                      <p:cBhvr>
                                        <p:cTn id="126" dur="500" fill="hold"/>
                                        <p:tgtEl>
                                          <p:spTgt spid="102"/>
                                        </p:tgtEl>
                                        <p:attrNameLst>
                                          <p:attrName>ppt_h</p:attrName>
                                        </p:attrNameLst>
                                      </p:cBhvr>
                                      <p:tavLst>
                                        <p:tav tm="0">
                                          <p:val>
                                            <p:fltVal val="0"/>
                                          </p:val>
                                        </p:tav>
                                        <p:tav tm="100000">
                                          <p:val>
                                            <p:strVal val="#ppt_h"/>
                                          </p:val>
                                        </p:tav>
                                      </p:tavLst>
                                    </p:anim>
                                    <p:animEffect transition="in" filter="fade">
                                      <p:cBhvr>
                                        <p:cTn id="127" dur="500"/>
                                        <p:tgtEl>
                                          <p:spTgt spid="102"/>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103"/>
                                        </p:tgtEl>
                                        <p:attrNameLst>
                                          <p:attrName>style.visibility</p:attrName>
                                        </p:attrNameLst>
                                      </p:cBhvr>
                                      <p:to>
                                        <p:strVal val="visible"/>
                                      </p:to>
                                    </p:set>
                                    <p:anim calcmode="lin" valueType="num">
                                      <p:cBhvr>
                                        <p:cTn id="130" dur="500" fill="hold"/>
                                        <p:tgtEl>
                                          <p:spTgt spid="103"/>
                                        </p:tgtEl>
                                        <p:attrNameLst>
                                          <p:attrName>ppt_w</p:attrName>
                                        </p:attrNameLst>
                                      </p:cBhvr>
                                      <p:tavLst>
                                        <p:tav tm="0">
                                          <p:val>
                                            <p:fltVal val="0"/>
                                          </p:val>
                                        </p:tav>
                                        <p:tav tm="100000">
                                          <p:val>
                                            <p:strVal val="#ppt_w"/>
                                          </p:val>
                                        </p:tav>
                                      </p:tavLst>
                                    </p:anim>
                                    <p:anim calcmode="lin" valueType="num">
                                      <p:cBhvr>
                                        <p:cTn id="131" dur="500" fill="hold"/>
                                        <p:tgtEl>
                                          <p:spTgt spid="103"/>
                                        </p:tgtEl>
                                        <p:attrNameLst>
                                          <p:attrName>ppt_h</p:attrName>
                                        </p:attrNameLst>
                                      </p:cBhvr>
                                      <p:tavLst>
                                        <p:tav tm="0">
                                          <p:val>
                                            <p:fltVal val="0"/>
                                          </p:val>
                                        </p:tav>
                                        <p:tav tm="100000">
                                          <p:val>
                                            <p:strVal val="#ppt_h"/>
                                          </p:val>
                                        </p:tav>
                                      </p:tavLst>
                                    </p:anim>
                                    <p:animEffect transition="in" filter="fade">
                                      <p:cBhvr>
                                        <p:cTn id="132" dur="500"/>
                                        <p:tgtEl>
                                          <p:spTgt spid="103"/>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04"/>
                                        </p:tgtEl>
                                        <p:attrNameLst>
                                          <p:attrName>style.visibility</p:attrName>
                                        </p:attrNameLst>
                                      </p:cBhvr>
                                      <p:to>
                                        <p:strVal val="visible"/>
                                      </p:to>
                                    </p:set>
                                    <p:anim calcmode="lin" valueType="num">
                                      <p:cBhvr>
                                        <p:cTn id="135" dur="500" fill="hold"/>
                                        <p:tgtEl>
                                          <p:spTgt spid="104"/>
                                        </p:tgtEl>
                                        <p:attrNameLst>
                                          <p:attrName>ppt_w</p:attrName>
                                        </p:attrNameLst>
                                      </p:cBhvr>
                                      <p:tavLst>
                                        <p:tav tm="0">
                                          <p:val>
                                            <p:fltVal val="0"/>
                                          </p:val>
                                        </p:tav>
                                        <p:tav tm="100000">
                                          <p:val>
                                            <p:strVal val="#ppt_w"/>
                                          </p:val>
                                        </p:tav>
                                      </p:tavLst>
                                    </p:anim>
                                    <p:anim calcmode="lin" valueType="num">
                                      <p:cBhvr>
                                        <p:cTn id="136" dur="500" fill="hold"/>
                                        <p:tgtEl>
                                          <p:spTgt spid="104"/>
                                        </p:tgtEl>
                                        <p:attrNameLst>
                                          <p:attrName>ppt_h</p:attrName>
                                        </p:attrNameLst>
                                      </p:cBhvr>
                                      <p:tavLst>
                                        <p:tav tm="0">
                                          <p:val>
                                            <p:fltVal val="0"/>
                                          </p:val>
                                        </p:tav>
                                        <p:tav tm="100000">
                                          <p:val>
                                            <p:strVal val="#ppt_h"/>
                                          </p:val>
                                        </p:tav>
                                      </p:tavLst>
                                    </p:anim>
                                    <p:animEffect transition="in" filter="fade">
                                      <p:cBhvr>
                                        <p:cTn id="137" dur="500"/>
                                        <p:tgtEl>
                                          <p:spTgt spid="104"/>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105"/>
                                        </p:tgtEl>
                                        <p:attrNameLst>
                                          <p:attrName>style.visibility</p:attrName>
                                        </p:attrNameLst>
                                      </p:cBhvr>
                                      <p:to>
                                        <p:strVal val="visible"/>
                                      </p:to>
                                    </p:set>
                                    <p:anim calcmode="lin" valueType="num">
                                      <p:cBhvr>
                                        <p:cTn id="140" dur="500" fill="hold"/>
                                        <p:tgtEl>
                                          <p:spTgt spid="105"/>
                                        </p:tgtEl>
                                        <p:attrNameLst>
                                          <p:attrName>ppt_w</p:attrName>
                                        </p:attrNameLst>
                                      </p:cBhvr>
                                      <p:tavLst>
                                        <p:tav tm="0">
                                          <p:val>
                                            <p:fltVal val="0"/>
                                          </p:val>
                                        </p:tav>
                                        <p:tav tm="100000">
                                          <p:val>
                                            <p:strVal val="#ppt_w"/>
                                          </p:val>
                                        </p:tav>
                                      </p:tavLst>
                                    </p:anim>
                                    <p:anim calcmode="lin" valueType="num">
                                      <p:cBhvr>
                                        <p:cTn id="141" dur="500" fill="hold"/>
                                        <p:tgtEl>
                                          <p:spTgt spid="105"/>
                                        </p:tgtEl>
                                        <p:attrNameLst>
                                          <p:attrName>ppt_h</p:attrName>
                                        </p:attrNameLst>
                                      </p:cBhvr>
                                      <p:tavLst>
                                        <p:tav tm="0">
                                          <p:val>
                                            <p:fltVal val="0"/>
                                          </p:val>
                                        </p:tav>
                                        <p:tav tm="100000">
                                          <p:val>
                                            <p:strVal val="#ppt_h"/>
                                          </p:val>
                                        </p:tav>
                                      </p:tavLst>
                                    </p:anim>
                                    <p:animEffect transition="in" filter="fade">
                                      <p:cBhvr>
                                        <p:cTn id="142" dur="500"/>
                                        <p:tgtEl>
                                          <p:spTgt spid="105"/>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06"/>
                                        </p:tgtEl>
                                        <p:attrNameLst>
                                          <p:attrName>style.visibility</p:attrName>
                                        </p:attrNameLst>
                                      </p:cBhvr>
                                      <p:to>
                                        <p:strVal val="visible"/>
                                      </p:to>
                                    </p:set>
                                    <p:anim calcmode="lin" valueType="num">
                                      <p:cBhvr>
                                        <p:cTn id="145" dur="500" fill="hold"/>
                                        <p:tgtEl>
                                          <p:spTgt spid="106"/>
                                        </p:tgtEl>
                                        <p:attrNameLst>
                                          <p:attrName>ppt_w</p:attrName>
                                        </p:attrNameLst>
                                      </p:cBhvr>
                                      <p:tavLst>
                                        <p:tav tm="0">
                                          <p:val>
                                            <p:fltVal val="0"/>
                                          </p:val>
                                        </p:tav>
                                        <p:tav tm="100000">
                                          <p:val>
                                            <p:strVal val="#ppt_w"/>
                                          </p:val>
                                        </p:tav>
                                      </p:tavLst>
                                    </p:anim>
                                    <p:anim calcmode="lin" valueType="num">
                                      <p:cBhvr>
                                        <p:cTn id="146" dur="500" fill="hold"/>
                                        <p:tgtEl>
                                          <p:spTgt spid="106"/>
                                        </p:tgtEl>
                                        <p:attrNameLst>
                                          <p:attrName>ppt_h</p:attrName>
                                        </p:attrNameLst>
                                      </p:cBhvr>
                                      <p:tavLst>
                                        <p:tav tm="0">
                                          <p:val>
                                            <p:fltVal val="0"/>
                                          </p:val>
                                        </p:tav>
                                        <p:tav tm="100000">
                                          <p:val>
                                            <p:strVal val="#ppt_h"/>
                                          </p:val>
                                        </p:tav>
                                      </p:tavLst>
                                    </p:anim>
                                    <p:animEffect transition="in" filter="fade">
                                      <p:cBhvr>
                                        <p:cTn id="14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21" grpId="0" animBg="1"/>
      <p:bldP spid="23" grpId="0" animBg="1"/>
      <p:bldP spid="24" grpId="0" animBg="1"/>
      <p:bldP spid="25" grpId="0" animBg="1"/>
      <p:bldP spid="101" grpId="0"/>
      <p:bldP spid="102" grpId="0"/>
      <p:bldP spid="103" grpId="0"/>
      <p:bldP spid="104" grpId="0"/>
      <p:bldP spid="105" grpId="0"/>
      <p:bldP spid="106" grpId="0"/>
      <p:bldP spid="107" grpId="0"/>
      <p:bldP spid="10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4B002F-C076-A727-3522-7419FAAA8B20}"/>
              </a:ext>
            </a:extLst>
          </p:cNvPr>
          <p:cNvSpPr txBox="1"/>
          <p:nvPr/>
        </p:nvSpPr>
        <p:spPr>
          <a:xfrm>
            <a:off x="779417" y="2831457"/>
            <a:ext cx="10807337" cy="1107996"/>
          </a:xfrm>
          <a:prstGeom prst="rect">
            <a:avLst/>
          </a:prstGeom>
          <a:noFill/>
        </p:spPr>
        <p:txBody>
          <a:bodyPr wrap="square">
            <a:spAutoFit/>
          </a:bodyPr>
          <a:lstStyle/>
          <a:p>
            <a:r>
              <a:rPr lang="fa-IR" sz="6600" b="1" dirty="0">
                <a:solidFill>
                  <a:srgbClr val="F5F5F5"/>
                </a:solidFill>
                <a:cs typeface="B Yekan" panose="00000400000000000000" pitchFamily="2" charset="-78"/>
              </a:rPr>
              <a:t>با تشکر از توجه شما اسا‌تید گرامی</a:t>
            </a:r>
            <a:endParaRPr lang="en-US" sz="6600" b="1" dirty="0">
              <a:solidFill>
                <a:srgbClr val="F5F5F5"/>
              </a:solidFill>
              <a:cs typeface="B Yekan" panose="00000400000000000000" pitchFamily="2" charset="-78"/>
            </a:endParaRPr>
          </a:p>
        </p:txBody>
      </p:sp>
    </p:spTree>
    <p:extLst>
      <p:ext uri="{BB962C8B-B14F-4D97-AF65-F5344CB8AC3E}">
        <p14:creationId xmlns:p14="http://schemas.microsoft.com/office/powerpoint/2010/main" val="355335666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grpSp>
        <p:nvGrpSpPr>
          <p:cNvPr id="8" name="Group 7">
            <a:extLst>
              <a:ext uri="{FF2B5EF4-FFF2-40B4-BE49-F238E27FC236}">
                <a16:creationId xmlns:a16="http://schemas.microsoft.com/office/drawing/2014/main" id="{39D7ACDC-64BC-E42B-BA2B-84E4C3D7E06B}"/>
              </a:ext>
            </a:extLst>
          </p:cNvPr>
          <p:cNvGrpSpPr/>
          <p:nvPr/>
        </p:nvGrpSpPr>
        <p:grpSpPr>
          <a:xfrm>
            <a:off x="208097" y="1322963"/>
            <a:ext cx="11736894" cy="5292442"/>
            <a:chOff x="230853" y="1303507"/>
            <a:chExt cx="11736894" cy="5292442"/>
          </a:xfrm>
        </p:grpSpPr>
        <p:sp>
          <p:nvSpPr>
            <p:cNvPr id="3" name="Rectangle 2">
              <a:extLst>
                <a:ext uri="{FF2B5EF4-FFF2-40B4-BE49-F238E27FC236}">
                  <a16:creationId xmlns:a16="http://schemas.microsoft.com/office/drawing/2014/main" id="{C5ED5FEE-9B6F-DE00-6A45-DBDA95F196ED}"/>
                </a:ext>
              </a:extLst>
            </p:cNvPr>
            <p:cNvSpPr/>
            <p:nvPr/>
          </p:nvSpPr>
          <p:spPr>
            <a:xfrm>
              <a:off x="6361889" y="1303507"/>
              <a:ext cx="5605858" cy="5292442"/>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1DAD7D5-6ACD-FD6E-DEE6-1F1CBCA89E94}"/>
                </a:ext>
              </a:extLst>
            </p:cNvPr>
            <p:cNvSpPr/>
            <p:nvPr/>
          </p:nvSpPr>
          <p:spPr>
            <a:xfrm>
              <a:off x="230853" y="1303507"/>
              <a:ext cx="5852291" cy="5292442"/>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3FE10316-F570-8B3B-1E72-CD9375CD1855}"/>
              </a:ext>
            </a:extLst>
          </p:cNvPr>
          <p:cNvSpPr txBox="1"/>
          <p:nvPr/>
        </p:nvSpPr>
        <p:spPr>
          <a:xfrm>
            <a:off x="9477214" y="17124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3229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1" name="TextBox 10">
            <a:extLst>
              <a:ext uri="{FF2B5EF4-FFF2-40B4-BE49-F238E27FC236}">
                <a16:creationId xmlns:a16="http://schemas.microsoft.com/office/drawing/2014/main" id="{561423F4-E0AF-ADE0-9157-F104B45346FB}"/>
              </a:ext>
            </a:extLst>
          </p:cNvPr>
          <p:cNvSpPr txBox="1"/>
          <p:nvPr/>
        </p:nvSpPr>
        <p:spPr>
          <a:xfrm>
            <a:off x="6468533" y="2020268"/>
            <a:ext cx="5423479" cy="434734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
        <p:nvSpPr>
          <p:cNvPr id="15" name="TextBox 14">
            <a:extLst>
              <a:ext uri="{FF2B5EF4-FFF2-40B4-BE49-F238E27FC236}">
                <a16:creationId xmlns:a16="http://schemas.microsoft.com/office/drawing/2014/main" id="{4BA42FE1-CA2E-D166-04AA-70828DCC60DF}"/>
              </a:ext>
            </a:extLst>
          </p:cNvPr>
          <p:cNvSpPr txBox="1"/>
          <p:nvPr/>
        </p:nvSpPr>
        <p:spPr>
          <a:xfrm>
            <a:off x="3590878" y="1760037"/>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6" name="TextBox 15">
            <a:extLst>
              <a:ext uri="{FF2B5EF4-FFF2-40B4-BE49-F238E27FC236}">
                <a16:creationId xmlns:a16="http://schemas.microsoft.com/office/drawing/2014/main" id="{4793CBE9-4FFB-6D2D-C714-A7517C5488A9}"/>
              </a:ext>
            </a:extLst>
          </p:cNvPr>
          <p:cNvSpPr txBox="1"/>
          <p:nvPr/>
        </p:nvSpPr>
        <p:spPr>
          <a:xfrm>
            <a:off x="4334885" y="1370509"/>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7" name="TextBox 16">
            <a:extLst>
              <a:ext uri="{FF2B5EF4-FFF2-40B4-BE49-F238E27FC236}">
                <a16:creationId xmlns:a16="http://schemas.microsoft.com/office/drawing/2014/main" id="{C84F0729-B343-BFBE-037B-8F0766EA62E8}"/>
              </a:ext>
            </a:extLst>
          </p:cNvPr>
          <p:cNvSpPr txBox="1"/>
          <p:nvPr/>
        </p:nvSpPr>
        <p:spPr>
          <a:xfrm>
            <a:off x="299989" y="2067814"/>
            <a:ext cx="5705688" cy="434734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spTree>
    <p:extLst>
      <p:ext uri="{BB962C8B-B14F-4D97-AF65-F5344CB8AC3E}">
        <p14:creationId xmlns:p14="http://schemas.microsoft.com/office/powerpoint/2010/main" val="421151861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3" name="Rectangle 2">
            <a:extLst>
              <a:ext uri="{FF2B5EF4-FFF2-40B4-BE49-F238E27FC236}">
                <a16:creationId xmlns:a16="http://schemas.microsoft.com/office/drawing/2014/main" id="{C5ED5FEE-9B6F-DE00-6A45-DBDA95F196ED}"/>
              </a:ext>
            </a:extLst>
          </p:cNvPr>
          <p:cNvSpPr/>
          <p:nvPr/>
        </p:nvSpPr>
        <p:spPr>
          <a:xfrm>
            <a:off x="245276" y="1322963"/>
            <a:ext cx="11699715" cy="5292442"/>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E10316-F570-8B3B-1E72-CD9375CD1855}"/>
              </a:ext>
            </a:extLst>
          </p:cNvPr>
          <p:cNvSpPr txBox="1"/>
          <p:nvPr/>
        </p:nvSpPr>
        <p:spPr>
          <a:xfrm>
            <a:off x="9477214" y="17124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3229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11" name="TextBox 10">
            <a:extLst>
              <a:ext uri="{FF2B5EF4-FFF2-40B4-BE49-F238E27FC236}">
                <a16:creationId xmlns:a16="http://schemas.microsoft.com/office/drawing/2014/main" id="{561423F4-E0AF-ADE0-9157-F104B45346FB}"/>
              </a:ext>
            </a:extLst>
          </p:cNvPr>
          <p:cNvSpPr txBox="1"/>
          <p:nvPr/>
        </p:nvSpPr>
        <p:spPr>
          <a:xfrm>
            <a:off x="6468533" y="2020268"/>
            <a:ext cx="5423479" cy="434734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endParaRPr>
          </a:p>
        </p:txBody>
      </p:sp>
      <p:pic>
        <p:nvPicPr>
          <p:cNvPr id="20" name="Picture Placeholder 11">
            <a:extLst>
              <a:ext uri="{FF2B5EF4-FFF2-40B4-BE49-F238E27FC236}">
                <a16:creationId xmlns:a16="http://schemas.microsoft.com/office/drawing/2014/main" id="{06D596B0-5D1E-31FF-EB59-FF1011D5FA20}"/>
              </a:ext>
            </a:extLst>
          </p:cNvPr>
          <p:cNvPicPr>
            <a:picLocks noChangeAspect="1"/>
          </p:cNvPicPr>
          <p:nvPr/>
        </p:nvPicPr>
        <p:blipFill>
          <a:blip r:embed="rId12">
            <a:duotone>
              <a:schemeClr val="accent4">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998385" y="1677197"/>
            <a:ext cx="4535298" cy="4546128"/>
          </a:xfrm>
          <a:prstGeom prst="roundRect">
            <a:avLst>
              <a:gd name="adj" fmla="val 9859"/>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3770296942"/>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3" name="Rectangle 2">
            <a:extLst>
              <a:ext uri="{FF2B5EF4-FFF2-40B4-BE49-F238E27FC236}">
                <a16:creationId xmlns:a16="http://schemas.microsoft.com/office/drawing/2014/main" id="{C5ED5FEE-9B6F-DE00-6A45-DBDA95F196ED}"/>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E10316-F570-8B3B-1E72-CD9375CD1855}"/>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2" name="Google Shape;97;p16">
            <a:extLst>
              <a:ext uri="{FF2B5EF4-FFF2-40B4-BE49-F238E27FC236}">
                <a16:creationId xmlns:a16="http://schemas.microsoft.com/office/drawing/2014/main" id="{15B90DD5-8201-4B57-4658-329A89C8C8B2}"/>
              </a:ext>
            </a:extLst>
          </p:cNvPr>
          <p:cNvSpPr/>
          <p:nvPr/>
        </p:nvSpPr>
        <p:spPr>
          <a:xfrm>
            <a:off x="4112558" y="2518572"/>
            <a:ext cx="1710571" cy="1368064"/>
          </a:xfrm>
          <a:prstGeom prst="roundRect">
            <a:avLst>
              <a:gd name="adj" fmla="val 11451"/>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12" name="Google Shape;98;p16">
            <a:extLst>
              <a:ext uri="{FF2B5EF4-FFF2-40B4-BE49-F238E27FC236}">
                <a16:creationId xmlns:a16="http://schemas.microsoft.com/office/drawing/2014/main" id="{6A174FAA-D10C-D850-B3E9-DE411679ED5B}"/>
              </a:ext>
            </a:extLst>
          </p:cNvPr>
          <p:cNvSpPr/>
          <p:nvPr/>
        </p:nvSpPr>
        <p:spPr>
          <a:xfrm>
            <a:off x="5394531" y="2102674"/>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9;p16">
            <a:extLst>
              <a:ext uri="{FF2B5EF4-FFF2-40B4-BE49-F238E27FC236}">
                <a16:creationId xmlns:a16="http://schemas.microsoft.com/office/drawing/2014/main" id="{34CFBC01-C73D-C675-D0DC-D3093213CCA9}"/>
              </a:ext>
            </a:extLst>
          </p:cNvPr>
          <p:cNvSpPr/>
          <p:nvPr/>
        </p:nvSpPr>
        <p:spPr>
          <a:xfrm>
            <a:off x="6462969" y="2518572"/>
            <a:ext cx="1710571" cy="1368064"/>
          </a:xfrm>
          <a:prstGeom prst="roundRect">
            <a:avLst>
              <a:gd name="adj" fmla="val 11451"/>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14" name="Google Shape;100;p16">
            <a:extLst>
              <a:ext uri="{FF2B5EF4-FFF2-40B4-BE49-F238E27FC236}">
                <a16:creationId xmlns:a16="http://schemas.microsoft.com/office/drawing/2014/main" id="{FE8DB712-CFF7-3EC4-2A1A-B732EF3AA2B5}"/>
              </a:ext>
            </a:extLst>
          </p:cNvPr>
          <p:cNvSpPr/>
          <p:nvPr/>
        </p:nvSpPr>
        <p:spPr>
          <a:xfrm>
            <a:off x="7744941" y="2102674"/>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1;p16">
            <a:extLst>
              <a:ext uri="{FF2B5EF4-FFF2-40B4-BE49-F238E27FC236}">
                <a16:creationId xmlns:a16="http://schemas.microsoft.com/office/drawing/2014/main" id="{51608F6F-2F35-92F4-0BF2-A8CADC537124}"/>
              </a:ext>
            </a:extLst>
          </p:cNvPr>
          <p:cNvSpPr/>
          <p:nvPr/>
        </p:nvSpPr>
        <p:spPr>
          <a:xfrm>
            <a:off x="8813379" y="2518572"/>
            <a:ext cx="1710571" cy="1368064"/>
          </a:xfrm>
          <a:prstGeom prst="roundRect">
            <a:avLst>
              <a:gd name="adj" fmla="val 11451"/>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19" name="Google Shape;102;p16">
            <a:extLst>
              <a:ext uri="{FF2B5EF4-FFF2-40B4-BE49-F238E27FC236}">
                <a16:creationId xmlns:a16="http://schemas.microsoft.com/office/drawing/2014/main" id="{2BE85318-97ED-9B85-0A6B-CEAC2EFB75E0}"/>
              </a:ext>
            </a:extLst>
          </p:cNvPr>
          <p:cNvSpPr/>
          <p:nvPr/>
        </p:nvSpPr>
        <p:spPr>
          <a:xfrm>
            <a:off x="10095352" y="2102674"/>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3;p16">
            <a:extLst>
              <a:ext uri="{FF2B5EF4-FFF2-40B4-BE49-F238E27FC236}">
                <a16:creationId xmlns:a16="http://schemas.microsoft.com/office/drawing/2014/main" id="{220825A7-68E9-CD7D-8876-BA9CDBAD2D0F}"/>
              </a:ext>
            </a:extLst>
          </p:cNvPr>
          <p:cNvSpPr/>
          <p:nvPr/>
        </p:nvSpPr>
        <p:spPr>
          <a:xfrm>
            <a:off x="1762148" y="2518572"/>
            <a:ext cx="1710571" cy="1368064"/>
          </a:xfrm>
          <a:prstGeom prst="roundRect">
            <a:avLst>
              <a:gd name="adj" fmla="val 11451"/>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41" name="Google Shape;132;p16">
            <a:extLst>
              <a:ext uri="{FF2B5EF4-FFF2-40B4-BE49-F238E27FC236}">
                <a16:creationId xmlns:a16="http://schemas.microsoft.com/office/drawing/2014/main" id="{92A458BB-432B-F420-E97C-1347779963B1}"/>
              </a:ext>
            </a:extLst>
          </p:cNvPr>
          <p:cNvSpPr/>
          <p:nvPr/>
        </p:nvSpPr>
        <p:spPr>
          <a:xfrm>
            <a:off x="3044940" y="2103493"/>
            <a:ext cx="822674" cy="822674"/>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133;p16">
            <a:extLst>
              <a:ext uri="{FF2B5EF4-FFF2-40B4-BE49-F238E27FC236}">
                <a16:creationId xmlns:a16="http://schemas.microsoft.com/office/drawing/2014/main" id="{271FCCFC-AF0B-3D2F-3F97-889E9C9B78E0}"/>
              </a:ext>
            </a:extLst>
          </p:cNvPr>
          <p:cNvGrpSpPr/>
          <p:nvPr/>
        </p:nvGrpSpPr>
        <p:grpSpPr>
          <a:xfrm>
            <a:off x="10315335" y="2336600"/>
            <a:ext cx="384336" cy="356464"/>
            <a:chOff x="-62511900" y="4129100"/>
            <a:chExt cx="304050" cy="282000"/>
          </a:xfrm>
          <a:solidFill>
            <a:srgbClr val="0D2B67"/>
          </a:solidFill>
        </p:grpSpPr>
        <p:sp>
          <p:nvSpPr>
            <p:cNvPr id="48" name="Google Shape;134;p16">
              <a:extLst>
                <a:ext uri="{FF2B5EF4-FFF2-40B4-BE49-F238E27FC236}">
                  <a16:creationId xmlns:a16="http://schemas.microsoft.com/office/drawing/2014/main" id="{776C3BAC-9ACF-CA25-0428-5DE773DA8178}"/>
                </a:ext>
              </a:extLst>
            </p:cNvPr>
            <p:cNvSpPr/>
            <p:nvPr/>
          </p:nvSpPr>
          <p:spPr>
            <a:xfrm>
              <a:off x="-62414225" y="4203925"/>
              <a:ext cx="206375" cy="207175"/>
            </a:xfrm>
            <a:custGeom>
              <a:avLst/>
              <a:gdLst/>
              <a:ahLst/>
              <a:cxnLst/>
              <a:rect l="l" t="t" r="r" b="b"/>
              <a:pathLst>
                <a:path w="8255" h="8287" extrusionOk="0">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5;p16">
              <a:extLst>
                <a:ext uri="{FF2B5EF4-FFF2-40B4-BE49-F238E27FC236}">
                  <a16:creationId xmlns:a16="http://schemas.microsoft.com/office/drawing/2014/main" id="{5630F5E4-F5A6-F0AC-C981-ABB1BD8A47AE}"/>
                </a:ext>
              </a:extLst>
            </p:cNvPr>
            <p:cNvSpPr/>
            <p:nvPr/>
          </p:nvSpPr>
          <p:spPr>
            <a:xfrm>
              <a:off x="-62511100" y="4129100"/>
              <a:ext cx="159900" cy="74850"/>
            </a:xfrm>
            <a:custGeom>
              <a:avLst/>
              <a:gdLst/>
              <a:ahLst/>
              <a:cxnLst/>
              <a:rect l="l" t="t" r="r" b="b"/>
              <a:pathLst>
                <a:path w="6396" h="2994" extrusionOk="0">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36;p16">
              <a:extLst>
                <a:ext uri="{FF2B5EF4-FFF2-40B4-BE49-F238E27FC236}">
                  <a16:creationId xmlns:a16="http://schemas.microsoft.com/office/drawing/2014/main" id="{44FBD7B6-FDCC-9434-34D3-13756D77A85D}"/>
                </a:ext>
              </a:extLst>
            </p:cNvPr>
            <p:cNvSpPr/>
            <p:nvPr/>
          </p:nvSpPr>
          <p:spPr>
            <a:xfrm>
              <a:off x="-62511100" y="4207075"/>
              <a:ext cx="110275" cy="59875"/>
            </a:xfrm>
            <a:custGeom>
              <a:avLst/>
              <a:gdLst/>
              <a:ahLst/>
              <a:cxnLst/>
              <a:rect l="l" t="t" r="r" b="b"/>
              <a:pathLst>
                <a:path w="4411" h="2395" extrusionOk="0">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7;p16">
              <a:extLst>
                <a:ext uri="{FF2B5EF4-FFF2-40B4-BE49-F238E27FC236}">
                  <a16:creationId xmlns:a16="http://schemas.microsoft.com/office/drawing/2014/main" id="{FAFBC5AB-E66D-9E7F-EFC5-073EB520244F}"/>
                </a:ext>
              </a:extLst>
            </p:cNvPr>
            <p:cNvSpPr/>
            <p:nvPr/>
          </p:nvSpPr>
          <p:spPr>
            <a:xfrm>
              <a:off x="-62511100" y="4329950"/>
              <a:ext cx="106350" cy="59875"/>
            </a:xfrm>
            <a:custGeom>
              <a:avLst/>
              <a:gdLst/>
              <a:ahLst/>
              <a:cxnLst/>
              <a:rect l="l" t="t" r="r" b="b"/>
              <a:pathLst>
                <a:path w="4254" h="2395" extrusionOk="0">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8;p16">
              <a:extLst>
                <a:ext uri="{FF2B5EF4-FFF2-40B4-BE49-F238E27FC236}">
                  <a16:creationId xmlns:a16="http://schemas.microsoft.com/office/drawing/2014/main" id="{46252ABE-A997-27F3-2B4E-3019B1989E17}"/>
                </a:ext>
              </a:extLst>
            </p:cNvPr>
            <p:cNvSpPr/>
            <p:nvPr/>
          </p:nvSpPr>
          <p:spPr>
            <a:xfrm>
              <a:off x="-62511900" y="4268500"/>
              <a:ext cx="78000" cy="60675"/>
            </a:xfrm>
            <a:custGeom>
              <a:avLst/>
              <a:gdLst/>
              <a:ahLst/>
              <a:cxnLst/>
              <a:rect l="l" t="t" r="r" b="b"/>
              <a:pathLst>
                <a:path w="3120" h="2427" extrusionOk="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139;p16">
            <a:extLst>
              <a:ext uri="{FF2B5EF4-FFF2-40B4-BE49-F238E27FC236}">
                <a16:creationId xmlns:a16="http://schemas.microsoft.com/office/drawing/2014/main" id="{55A57534-1981-DFA9-319A-AD2507D2952F}"/>
              </a:ext>
            </a:extLst>
          </p:cNvPr>
          <p:cNvGrpSpPr/>
          <p:nvPr/>
        </p:nvGrpSpPr>
        <p:grpSpPr>
          <a:xfrm>
            <a:off x="3255149" y="2314705"/>
            <a:ext cx="402254" cy="400263"/>
            <a:chOff x="-62151950" y="4111775"/>
            <a:chExt cx="318225" cy="316650"/>
          </a:xfrm>
          <a:solidFill>
            <a:srgbClr val="0D2B67"/>
          </a:solidFill>
        </p:grpSpPr>
        <p:sp>
          <p:nvSpPr>
            <p:cNvPr id="61" name="Google Shape;140;p16">
              <a:extLst>
                <a:ext uri="{FF2B5EF4-FFF2-40B4-BE49-F238E27FC236}">
                  <a16:creationId xmlns:a16="http://schemas.microsoft.com/office/drawing/2014/main" id="{F40433A8-07F5-1CF0-A742-74CDE93A85A3}"/>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41;p16">
              <a:extLst>
                <a:ext uri="{FF2B5EF4-FFF2-40B4-BE49-F238E27FC236}">
                  <a16:creationId xmlns:a16="http://schemas.microsoft.com/office/drawing/2014/main" id="{C0B85D70-5E38-0F23-31E8-D0402907855E}"/>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42;p16">
              <a:extLst>
                <a:ext uri="{FF2B5EF4-FFF2-40B4-BE49-F238E27FC236}">
                  <a16:creationId xmlns:a16="http://schemas.microsoft.com/office/drawing/2014/main" id="{DC264F30-4826-7C4D-D5AE-9559BC32F398}"/>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43;p16">
              <a:extLst>
                <a:ext uri="{FF2B5EF4-FFF2-40B4-BE49-F238E27FC236}">
                  <a16:creationId xmlns:a16="http://schemas.microsoft.com/office/drawing/2014/main" id="{96414E3D-720E-61DF-9CC9-D8E78CB1BC2C}"/>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144;p16">
            <a:extLst>
              <a:ext uri="{FF2B5EF4-FFF2-40B4-BE49-F238E27FC236}">
                <a16:creationId xmlns:a16="http://schemas.microsoft.com/office/drawing/2014/main" id="{D745028E-A512-08DD-39A6-A2D395D38F52}"/>
              </a:ext>
            </a:extLst>
          </p:cNvPr>
          <p:cNvGrpSpPr/>
          <p:nvPr/>
        </p:nvGrpSpPr>
        <p:grpSpPr>
          <a:xfrm>
            <a:off x="5606556" y="2314193"/>
            <a:ext cx="400263" cy="401275"/>
            <a:chOff x="-61784125" y="3377700"/>
            <a:chExt cx="316650" cy="317450"/>
          </a:xfrm>
          <a:solidFill>
            <a:srgbClr val="0D2B67"/>
          </a:solidFill>
        </p:grpSpPr>
        <p:sp>
          <p:nvSpPr>
            <p:cNvPr id="68" name="Google Shape;145;p16">
              <a:extLst>
                <a:ext uri="{FF2B5EF4-FFF2-40B4-BE49-F238E27FC236}">
                  <a16:creationId xmlns:a16="http://schemas.microsoft.com/office/drawing/2014/main" id="{3952F410-273F-17F6-E534-B5F10C5487EA}"/>
                </a:ext>
              </a:extLst>
            </p:cNvPr>
            <p:cNvSpPr/>
            <p:nvPr/>
          </p:nvSpPr>
          <p:spPr>
            <a:xfrm>
              <a:off x="-61688025" y="3460400"/>
              <a:ext cx="124450" cy="51225"/>
            </a:xfrm>
            <a:custGeom>
              <a:avLst/>
              <a:gdLst/>
              <a:ahLst/>
              <a:cxnLst/>
              <a:rect l="l" t="t" r="r" b="b"/>
              <a:pathLst>
                <a:path w="4978" h="2049" extrusionOk="0">
                  <a:moveTo>
                    <a:pt x="630" y="1"/>
                  </a:moveTo>
                  <a:cubicBezTo>
                    <a:pt x="252" y="442"/>
                    <a:pt x="0" y="1041"/>
                    <a:pt x="0" y="1671"/>
                  </a:cubicBezTo>
                  <a:cubicBezTo>
                    <a:pt x="0" y="1891"/>
                    <a:pt x="189" y="2049"/>
                    <a:pt x="441" y="2049"/>
                  </a:cubicBezTo>
                  <a:lnTo>
                    <a:pt x="4568" y="2049"/>
                  </a:lnTo>
                  <a:cubicBezTo>
                    <a:pt x="4820" y="2049"/>
                    <a:pt x="4978" y="1860"/>
                    <a:pt x="4978" y="1671"/>
                  </a:cubicBezTo>
                  <a:cubicBezTo>
                    <a:pt x="4978" y="1041"/>
                    <a:pt x="4726" y="442"/>
                    <a:pt x="4348" y="1"/>
                  </a:cubicBezTo>
                  <a:cubicBezTo>
                    <a:pt x="3875" y="568"/>
                    <a:pt x="3182" y="852"/>
                    <a:pt x="2489" y="852"/>
                  </a:cubicBezTo>
                  <a:cubicBezTo>
                    <a:pt x="1827" y="852"/>
                    <a:pt x="1134" y="568"/>
                    <a:pt x="6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46;p16">
              <a:extLst>
                <a:ext uri="{FF2B5EF4-FFF2-40B4-BE49-F238E27FC236}">
                  <a16:creationId xmlns:a16="http://schemas.microsoft.com/office/drawing/2014/main" id="{7BCBE3F4-5FB8-2527-2B39-E927E345B493}"/>
                </a:ext>
              </a:extLst>
            </p:cNvPr>
            <p:cNvSpPr/>
            <p:nvPr/>
          </p:nvSpPr>
          <p:spPr>
            <a:xfrm>
              <a:off x="-61677800" y="3518900"/>
              <a:ext cx="104775" cy="61850"/>
            </a:xfrm>
            <a:custGeom>
              <a:avLst/>
              <a:gdLst/>
              <a:ahLst/>
              <a:cxnLst/>
              <a:rect l="l" t="t" r="r" b="b"/>
              <a:pathLst>
                <a:path w="4191" h="2474" extrusionOk="0">
                  <a:moveTo>
                    <a:pt x="2096" y="0"/>
                  </a:moveTo>
                  <a:cubicBezTo>
                    <a:pt x="1985" y="0"/>
                    <a:pt x="1875" y="40"/>
                    <a:pt x="1796" y="118"/>
                  </a:cubicBezTo>
                  <a:lnTo>
                    <a:pt x="158" y="1757"/>
                  </a:lnTo>
                  <a:cubicBezTo>
                    <a:pt x="1" y="1914"/>
                    <a:pt x="1" y="2198"/>
                    <a:pt x="158" y="2355"/>
                  </a:cubicBezTo>
                  <a:cubicBezTo>
                    <a:pt x="237" y="2434"/>
                    <a:pt x="339" y="2473"/>
                    <a:pt x="442" y="2473"/>
                  </a:cubicBezTo>
                  <a:cubicBezTo>
                    <a:pt x="544" y="2473"/>
                    <a:pt x="646" y="2434"/>
                    <a:pt x="725" y="2355"/>
                  </a:cubicBezTo>
                  <a:lnTo>
                    <a:pt x="2111" y="969"/>
                  </a:lnTo>
                  <a:lnTo>
                    <a:pt x="3498" y="2355"/>
                  </a:lnTo>
                  <a:cubicBezTo>
                    <a:pt x="3576" y="2434"/>
                    <a:pt x="3687" y="2473"/>
                    <a:pt x="3797" y="2473"/>
                  </a:cubicBezTo>
                  <a:cubicBezTo>
                    <a:pt x="3907" y="2473"/>
                    <a:pt x="4017" y="2434"/>
                    <a:pt x="4096" y="2355"/>
                  </a:cubicBezTo>
                  <a:cubicBezTo>
                    <a:pt x="4191" y="2198"/>
                    <a:pt x="4191" y="1914"/>
                    <a:pt x="4033" y="1757"/>
                  </a:cubicBezTo>
                  <a:lnTo>
                    <a:pt x="2395" y="118"/>
                  </a:lnTo>
                  <a:cubicBezTo>
                    <a:pt x="2316" y="40"/>
                    <a:pt x="2206" y="0"/>
                    <a:pt x="20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7;p16">
              <a:extLst>
                <a:ext uri="{FF2B5EF4-FFF2-40B4-BE49-F238E27FC236}">
                  <a16:creationId xmlns:a16="http://schemas.microsoft.com/office/drawing/2014/main" id="{E5F3275B-1CDC-952D-9771-5BAB317A5200}"/>
                </a:ext>
              </a:extLst>
            </p:cNvPr>
            <p:cNvSpPr/>
            <p:nvPr/>
          </p:nvSpPr>
          <p:spPr>
            <a:xfrm>
              <a:off x="-61667550" y="3377700"/>
              <a:ext cx="82700" cy="82725"/>
            </a:xfrm>
            <a:custGeom>
              <a:avLst/>
              <a:gdLst/>
              <a:ahLst/>
              <a:cxnLst/>
              <a:rect l="l" t="t" r="r" b="b"/>
              <a:pathLst>
                <a:path w="3308" h="3309" extrusionOk="0">
                  <a:moveTo>
                    <a:pt x="1670" y="1"/>
                  </a:moveTo>
                  <a:cubicBezTo>
                    <a:pt x="756" y="1"/>
                    <a:pt x="0" y="757"/>
                    <a:pt x="0" y="1671"/>
                  </a:cubicBezTo>
                  <a:cubicBezTo>
                    <a:pt x="0" y="2584"/>
                    <a:pt x="756" y="3309"/>
                    <a:pt x="1670" y="3309"/>
                  </a:cubicBezTo>
                  <a:cubicBezTo>
                    <a:pt x="2584" y="3309"/>
                    <a:pt x="3308" y="2584"/>
                    <a:pt x="3308" y="1671"/>
                  </a:cubicBezTo>
                  <a:cubicBezTo>
                    <a:pt x="3308" y="757"/>
                    <a:pt x="2584" y="1"/>
                    <a:pt x="16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48;p16">
              <a:extLst>
                <a:ext uri="{FF2B5EF4-FFF2-40B4-BE49-F238E27FC236}">
                  <a16:creationId xmlns:a16="http://schemas.microsoft.com/office/drawing/2014/main" id="{3E88C8B5-D71C-BE60-FA35-173C8ADD0939}"/>
                </a:ext>
              </a:extLst>
            </p:cNvPr>
            <p:cNvSpPr/>
            <p:nvPr/>
          </p:nvSpPr>
          <p:spPr>
            <a:xfrm>
              <a:off x="-61591150" y="3643150"/>
              <a:ext cx="123675" cy="51200"/>
            </a:xfrm>
            <a:custGeom>
              <a:avLst/>
              <a:gdLst/>
              <a:ahLst/>
              <a:cxnLst/>
              <a:rect l="l" t="t" r="r" b="b"/>
              <a:pathLst>
                <a:path w="4947" h="2048" extrusionOk="0">
                  <a:moveTo>
                    <a:pt x="630" y="0"/>
                  </a:moveTo>
                  <a:cubicBezTo>
                    <a:pt x="221" y="410"/>
                    <a:pt x="0" y="1008"/>
                    <a:pt x="0" y="1638"/>
                  </a:cubicBezTo>
                  <a:cubicBezTo>
                    <a:pt x="0" y="1890"/>
                    <a:pt x="189" y="2048"/>
                    <a:pt x="378" y="2048"/>
                  </a:cubicBezTo>
                  <a:lnTo>
                    <a:pt x="4505" y="2048"/>
                  </a:lnTo>
                  <a:cubicBezTo>
                    <a:pt x="4757" y="2048"/>
                    <a:pt x="4946" y="1827"/>
                    <a:pt x="4946" y="1638"/>
                  </a:cubicBezTo>
                  <a:cubicBezTo>
                    <a:pt x="4946" y="1008"/>
                    <a:pt x="4726" y="410"/>
                    <a:pt x="4316" y="0"/>
                  </a:cubicBezTo>
                  <a:cubicBezTo>
                    <a:pt x="3844" y="536"/>
                    <a:pt x="3182" y="819"/>
                    <a:pt x="2458" y="819"/>
                  </a:cubicBezTo>
                  <a:cubicBezTo>
                    <a:pt x="1796" y="819"/>
                    <a:pt x="1134" y="536"/>
                    <a:pt x="6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49;p16">
              <a:extLst>
                <a:ext uri="{FF2B5EF4-FFF2-40B4-BE49-F238E27FC236}">
                  <a16:creationId xmlns:a16="http://schemas.microsoft.com/office/drawing/2014/main" id="{670CF3CB-475B-3DCC-4587-FEAD09746E3B}"/>
                </a:ext>
              </a:extLst>
            </p:cNvPr>
            <p:cNvSpPr/>
            <p:nvPr/>
          </p:nvSpPr>
          <p:spPr>
            <a:xfrm>
              <a:off x="-61570675" y="3560450"/>
              <a:ext cx="82725" cy="82725"/>
            </a:xfrm>
            <a:custGeom>
              <a:avLst/>
              <a:gdLst/>
              <a:ahLst/>
              <a:cxnLst/>
              <a:rect l="l" t="t" r="r" b="b"/>
              <a:pathLst>
                <a:path w="3309" h="3309" extrusionOk="0">
                  <a:moveTo>
                    <a:pt x="1670" y="0"/>
                  </a:moveTo>
                  <a:cubicBezTo>
                    <a:pt x="756" y="0"/>
                    <a:pt x="0" y="725"/>
                    <a:pt x="0" y="1638"/>
                  </a:cubicBezTo>
                  <a:cubicBezTo>
                    <a:pt x="0" y="2552"/>
                    <a:pt x="756" y="3308"/>
                    <a:pt x="1670" y="3308"/>
                  </a:cubicBezTo>
                  <a:cubicBezTo>
                    <a:pt x="2552" y="3308"/>
                    <a:pt x="3308" y="2552"/>
                    <a:pt x="3308" y="1638"/>
                  </a:cubicBezTo>
                  <a:cubicBezTo>
                    <a:pt x="3308"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50;p16">
              <a:extLst>
                <a:ext uri="{FF2B5EF4-FFF2-40B4-BE49-F238E27FC236}">
                  <a16:creationId xmlns:a16="http://schemas.microsoft.com/office/drawing/2014/main" id="{F1989805-01F0-D4BE-531C-C1C4632AA63D}"/>
                </a:ext>
              </a:extLst>
            </p:cNvPr>
            <p:cNvSpPr/>
            <p:nvPr/>
          </p:nvSpPr>
          <p:spPr>
            <a:xfrm>
              <a:off x="-61784125" y="3643925"/>
              <a:ext cx="124450" cy="51225"/>
            </a:xfrm>
            <a:custGeom>
              <a:avLst/>
              <a:gdLst/>
              <a:ahLst/>
              <a:cxnLst/>
              <a:rect l="l" t="t" r="r" b="b"/>
              <a:pathLst>
                <a:path w="4978" h="2049" extrusionOk="0">
                  <a:moveTo>
                    <a:pt x="662" y="1"/>
                  </a:moveTo>
                  <a:cubicBezTo>
                    <a:pt x="252" y="442"/>
                    <a:pt x="32" y="1009"/>
                    <a:pt x="32" y="1639"/>
                  </a:cubicBezTo>
                  <a:cubicBezTo>
                    <a:pt x="0" y="1859"/>
                    <a:pt x="189" y="2048"/>
                    <a:pt x="410" y="2048"/>
                  </a:cubicBezTo>
                  <a:lnTo>
                    <a:pt x="4569" y="2048"/>
                  </a:lnTo>
                  <a:cubicBezTo>
                    <a:pt x="4789" y="2048"/>
                    <a:pt x="4978" y="1859"/>
                    <a:pt x="4978" y="1639"/>
                  </a:cubicBezTo>
                  <a:cubicBezTo>
                    <a:pt x="4978" y="1009"/>
                    <a:pt x="4758" y="442"/>
                    <a:pt x="4348" y="1"/>
                  </a:cubicBezTo>
                  <a:cubicBezTo>
                    <a:pt x="3876" y="536"/>
                    <a:pt x="3214" y="820"/>
                    <a:pt x="2521" y="820"/>
                  </a:cubicBezTo>
                  <a:cubicBezTo>
                    <a:pt x="1828" y="820"/>
                    <a:pt x="1166" y="536"/>
                    <a:pt x="6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51;p16">
              <a:extLst>
                <a:ext uri="{FF2B5EF4-FFF2-40B4-BE49-F238E27FC236}">
                  <a16:creationId xmlns:a16="http://schemas.microsoft.com/office/drawing/2014/main" id="{A49CF674-B409-818E-8AF8-E1B5757159E2}"/>
                </a:ext>
              </a:extLst>
            </p:cNvPr>
            <p:cNvSpPr/>
            <p:nvPr/>
          </p:nvSpPr>
          <p:spPr>
            <a:xfrm>
              <a:off x="-61763650" y="3560450"/>
              <a:ext cx="82725" cy="82725"/>
            </a:xfrm>
            <a:custGeom>
              <a:avLst/>
              <a:gdLst/>
              <a:ahLst/>
              <a:cxnLst/>
              <a:rect l="l" t="t" r="r" b="b"/>
              <a:pathLst>
                <a:path w="3309" h="3309" extrusionOk="0">
                  <a:moveTo>
                    <a:pt x="1670" y="0"/>
                  </a:moveTo>
                  <a:cubicBezTo>
                    <a:pt x="757" y="0"/>
                    <a:pt x="1" y="725"/>
                    <a:pt x="1" y="1638"/>
                  </a:cubicBezTo>
                  <a:cubicBezTo>
                    <a:pt x="1" y="2552"/>
                    <a:pt x="757" y="3308"/>
                    <a:pt x="1670" y="3308"/>
                  </a:cubicBezTo>
                  <a:cubicBezTo>
                    <a:pt x="2552" y="3308"/>
                    <a:pt x="3309" y="2552"/>
                    <a:pt x="3309" y="1638"/>
                  </a:cubicBezTo>
                  <a:cubicBezTo>
                    <a:pt x="3309"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152;p16">
            <a:extLst>
              <a:ext uri="{FF2B5EF4-FFF2-40B4-BE49-F238E27FC236}">
                <a16:creationId xmlns:a16="http://schemas.microsoft.com/office/drawing/2014/main" id="{52B2923E-CE0E-3645-FD3F-D1EC17CAFC8A}"/>
              </a:ext>
            </a:extLst>
          </p:cNvPr>
          <p:cNvGrpSpPr/>
          <p:nvPr/>
        </p:nvGrpSpPr>
        <p:grpSpPr>
          <a:xfrm>
            <a:off x="7956966" y="2314208"/>
            <a:ext cx="400263" cy="401275"/>
            <a:chOff x="-61783350" y="3743950"/>
            <a:chExt cx="316650" cy="317450"/>
          </a:xfrm>
          <a:solidFill>
            <a:srgbClr val="0D2B67"/>
          </a:solidFill>
        </p:grpSpPr>
        <p:sp>
          <p:nvSpPr>
            <p:cNvPr id="76" name="Google Shape;153;p16">
              <a:extLst>
                <a:ext uri="{FF2B5EF4-FFF2-40B4-BE49-F238E27FC236}">
                  <a16:creationId xmlns:a16="http://schemas.microsoft.com/office/drawing/2014/main" id="{1804A2E6-60FD-B6AD-9361-AA9C3B82BDC4}"/>
                </a:ext>
              </a:extLst>
            </p:cNvPr>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54;p16">
              <a:extLst>
                <a:ext uri="{FF2B5EF4-FFF2-40B4-BE49-F238E27FC236}">
                  <a16:creationId xmlns:a16="http://schemas.microsoft.com/office/drawing/2014/main" id="{6E611E03-1023-E737-157A-5ABD6DBB9F09}"/>
                </a:ext>
              </a:extLst>
            </p:cNvPr>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0" name="Straight Connector 79">
            <a:extLst>
              <a:ext uri="{FF2B5EF4-FFF2-40B4-BE49-F238E27FC236}">
                <a16:creationId xmlns:a16="http://schemas.microsoft.com/office/drawing/2014/main" id="{334EF0D7-F8E0-666D-A274-B7D02192C94E}"/>
              </a:ext>
            </a:extLst>
          </p:cNvPr>
          <p:cNvCxnSpPr/>
          <p:nvPr/>
        </p:nvCxnSpPr>
        <p:spPr>
          <a:xfrm>
            <a:off x="6698343" y="4263571"/>
            <a:ext cx="0" cy="2024743"/>
          </a:xfrm>
          <a:prstGeom prst="line">
            <a:avLst/>
          </a:prstGeom>
          <a:ln w="19050">
            <a:solidFill>
              <a:srgbClr val="0A2250"/>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72548DE4-303E-A40B-9391-4CF2562D0DE5}"/>
              </a:ext>
            </a:extLst>
          </p:cNvPr>
          <p:cNvSpPr txBox="1"/>
          <p:nvPr/>
        </p:nvSpPr>
        <p:spPr>
          <a:xfrm>
            <a:off x="4100191" y="4629236"/>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82" name="TextBox 81">
            <a:extLst>
              <a:ext uri="{FF2B5EF4-FFF2-40B4-BE49-F238E27FC236}">
                <a16:creationId xmlns:a16="http://schemas.microsoft.com/office/drawing/2014/main" id="{BE474F6F-EBF2-72F2-9AF8-9BF0A7FA9EF3}"/>
              </a:ext>
            </a:extLst>
          </p:cNvPr>
          <p:cNvSpPr txBox="1"/>
          <p:nvPr/>
        </p:nvSpPr>
        <p:spPr>
          <a:xfrm>
            <a:off x="4844198" y="4239708"/>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83" name="TextBox 82">
            <a:extLst>
              <a:ext uri="{FF2B5EF4-FFF2-40B4-BE49-F238E27FC236}">
                <a16:creationId xmlns:a16="http://schemas.microsoft.com/office/drawing/2014/main" id="{EDE4FB24-764A-21F5-C4E8-42C869F887A3}"/>
              </a:ext>
            </a:extLst>
          </p:cNvPr>
          <p:cNvSpPr txBox="1"/>
          <p:nvPr/>
        </p:nvSpPr>
        <p:spPr>
          <a:xfrm>
            <a:off x="739237" y="4937013"/>
            <a:ext cx="5775753" cy="1331134"/>
          </a:xfrm>
          <a:prstGeom prst="rect">
            <a:avLst/>
          </a:prstGeom>
          <a:noFill/>
        </p:spPr>
        <p:txBody>
          <a:bodyPr wrap="square">
            <a:spAutoFit/>
          </a:bodyPr>
          <a:lstStyle/>
          <a:p>
            <a:pPr algn="justLow" rtl="1">
              <a:lnSpc>
                <a:spcPct val="20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endParaRPr>
          </a:p>
        </p:txBody>
      </p:sp>
      <p:graphicFrame>
        <p:nvGraphicFramePr>
          <p:cNvPr id="89" name="Chart 88">
            <a:extLst>
              <a:ext uri="{FF2B5EF4-FFF2-40B4-BE49-F238E27FC236}">
                <a16:creationId xmlns:a16="http://schemas.microsoft.com/office/drawing/2014/main" id="{F292E71B-0EB4-B37A-C2EE-2520FE2CAFD7}"/>
              </a:ext>
            </a:extLst>
          </p:cNvPr>
          <p:cNvGraphicFramePr/>
          <p:nvPr>
            <p:extLst>
              <p:ext uri="{D42A27DB-BD31-4B8C-83A1-F6EECF244321}">
                <p14:modId xmlns:p14="http://schemas.microsoft.com/office/powerpoint/2010/main" val="3691002509"/>
              </p:ext>
            </p:extLst>
          </p:nvPr>
        </p:nvGraphicFramePr>
        <p:xfrm>
          <a:off x="7633576" y="4088234"/>
          <a:ext cx="3639961" cy="2426641"/>
        </p:xfrm>
        <a:graphic>
          <a:graphicData uri="http://schemas.openxmlformats.org/drawingml/2006/chart">
            <c:chart xmlns:c="http://schemas.openxmlformats.org/drawingml/2006/chart" xmlns:r="http://schemas.openxmlformats.org/officeDocument/2006/relationships" r:id="rId12"/>
          </a:graphicData>
        </a:graphic>
      </p:graphicFrame>
      <p:sp>
        <p:nvSpPr>
          <p:cNvPr id="90" name="TextBox 89">
            <a:extLst>
              <a:ext uri="{FF2B5EF4-FFF2-40B4-BE49-F238E27FC236}">
                <a16:creationId xmlns:a16="http://schemas.microsoft.com/office/drawing/2014/main" id="{DC226664-A1BD-8C1B-2C38-5607EE10B09D}"/>
              </a:ext>
            </a:extLst>
          </p:cNvPr>
          <p:cNvSpPr txBox="1"/>
          <p:nvPr/>
        </p:nvSpPr>
        <p:spPr>
          <a:xfrm>
            <a:off x="1878398" y="2470033"/>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94" name="TextBox 93">
            <a:extLst>
              <a:ext uri="{FF2B5EF4-FFF2-40B4-BE49-F238E27FC236}">
                <a16:creationId xmlns:a16="http://schemas.microsoft.com/office/drawing/2014/main" id="{CBA6EDB6-3BC6-A356-2864-C9CBB9DF3408}"/>
              </a:ext>
            </a:extLst>
          </p:cNvPr>
          <p:cNvSpPr txBox="1"/>
          <p:nvPr/>
        </p:nvSpPr>
        <p:spPr>
          <a:xfrm>
            <a:off x="1737163" y="2828268"/>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95" name="TextBox 94">
            <a:extLst>
              <a:ext uri="{FF2B5EF4-FFF2-40B4-BE49-F238E27FC236}">
                <a16:creationId xmlns:a16="http://schemas.microsoft.com/office/drawing/2014/main" id="{30377F7E-8E56-52A7-CF33-5949FC54DDCB}"/>
              </a:ext>
            </a:extLst>
          </p:cNvPr>
          <p:cNvSpPr txBox="1"/>
          <p:nvPr/>
        </p:nvSpPr>
        <p:spPr>
          <a:xfrm>
            <a:off x="4234965" y="2470333"/>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96" name="TextBox 95">
            <a:extLst>
              <a:ext uri="{FF2B5EF4-FFF2-40B4-BE49-F238E27FC236}">
                <a16:creationId xmlns:a16="http://schemas.microsoft.com/office/drawing/2014/main" id="{EEE684AA-3AE3-D7D0-10C6-A8F89F7A4FA9}"/>
              </a:ext>
            </a:extLst>
          </p:cNvPr>
          <p:cNvSpPr txBox="1"/>
          <p:nvPr/>
        </p:nvSpPr>
        <p:spPr>
          <a:xfrm>
            <a:off x="4093730" y="2828568"/>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97" name="TextBox 96">
            <a:extLst>
              <a:ext uri="{FF2B5EF4-FFF2-40B4-BE49-F238E27FC236}">
                <a16:creationId xmlns:a16="http://schemas.microsoft.com/office/drawing/2014/main" id="{AFFC23C3-DA8B-A92E-2B57-BA2518A63D67}"/>
              </a:ext>
            </a:extLst>
          </p:cNvPr>
          <p:cNvSpPr txBox="1"/>
          <p:nvPr/>
        </p:nvSpPr>
        <p:spPr>
          <a:xfrm>
            <a:off x="6595260" y="2476019"/>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98" name="TextBox 97">
            <a:extLst>
              <a:ext uri="{FF2B5EF4-FFF2-40B4-BE49-F238E27FC236}">
                <a16:creationId xmlns:a16="http://schemas.microsoft.com/office/drawing/2014/main" id="{77E6CF4D-B36B-65A2-488F-B5DA4954F5A7}"/>
              </a:ext>
            </a:extLst>
          </p:cNvPr>
          <p:cNvSpPr txBox="1"/>
          <p:nvPr/>
        </p:nvSpPr>
        <p:spPr>
          <a:xfrm>
            <a:off x="6454025" y="2834254"/>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99" name="TextBox 98">
            <a:extLst>
              <a:ext uri="{FF2B5EF4-FFF2-40B4-BE49-F238E27FC236}">
                <a16:creationId xmlns:a16="http://schemas.microsoft.com/office/drawing/2014/main" id="{ADBBC7F2-8553-6703-53E3-B239B8DEF73F}"/>
              </a:ext>
            </a:extLst>
          </p:cNvPr>
          <p:cNvSpPr txBox="1"/>
          <p:nvPr/>
        </p:nvSpPr>
        <p:spPr>
          <a:xfrm>
            <a:off x="8919315" y="2491843"/>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100" name="TextBox 99">
            <a:extLst>
              <a:ext uri="{FF2B5EF4-FFF2-40B4-BE49-F238E27FC236}">
                <a16:creationId xmlns:a16="http://schemas.microsoft.com/office/drawing/2014/main" id="{1A16469B-6F85-4443-5FB4-F488F6214BA4}"/>
              </a:ext>
            </a:extLst>
          </p:cNvPr>
          <p:cNvSpPr txBox="1"/>
          <p:nvPr/>
        </p:nvSpPr>
        <p:spPr>
          <a:xfrm>
            <a:off x="8778080" y="2850078"/>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Tree>
    <p:extLst>
      <p:ext uri="{BB962C8B-B14F-4D97-AF65-F5344CB8AC3E}">
        <p14:creationId xmlns:p14="http://schemas.microsoft.com/office/powerpoint/2010/main" val="1154707569"/>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anim calcmode="lin" valueType="num">
                                      <p:cBhvr>
                                        <p:cTn id="30" dur="1000" fill="hold"/>
                                        <p:tgtEl>
                                          <p:spTgt spid="41"/>
                                        </p:tgtEl>
                                        <p:attrNameLst>
                                          <p:attrName>ppt_x</p:attrName>
                                        </p:attrNameLst>
                                      </p:cBhvr>
                                      <p:tavLst>
                                        <p:tav tm="0">
                                          <p:val>
                                            <p:strVal val="#ppt_x"/>
                                          </p:val>
                                        </p:tav>
                                        <p:tav tm="100000">
                                          <p:val>
                                            <p:strVal val="#ppt_x"/>
                                          </p:val>
                                        </p:tav>
                                      </p:tavLst>
                                    </p:anim>
                                    <p:anim calcmode="lin" valueType="num">
                                      <p:cBhvr>
                                        <p:cTn id="31" dur="1000" fill="hold"/>
                                        <p:tgtEl>
                                          <p:spTgt spid="4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nodeType="click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randombar(horizontal)">
                                      <p:cBhvr>
                                        <p:cTn id="51" dur="500"/>
                                        <p:tgtEl>
                                          <p:spTgt spid="60"/>
                                        </p:tgtEl>
                                      </p:cBhvr>
                                    </p:animEffect>
                                  </p:childTnLst>
                                </p:cTn>
                              </p:par>
                              <p:par>
                                <p:cTn id="52" presetID="14" presetClass="entr" presetSubtype="10"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randombar(horizontal)">
                                      <p:cBhvr>
                                        <p:cTn id="54" dur="500"/>
                                        <p:tgtEl>
                                          <p:spTgt spid="67"/>
                                        </p:tgtEl>
                                      </p:cBhvr>
                                    </p:animEffect>
                                  </p:childTnLst>
                                </p:cTn>
                              </p:par>
                              <p:par>
                                <p:cTn id="55" presetID="14" presetClass="entr" presetSubtype="10" fill="hold"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randombar(horizontal)">
                                      <p:cBhvr>
                                        <p:cTn id="57" dur="500"/>
                                        <p:tgtEl>
                                          <p:spTgt spid="75"/>
                                        </p:tgtEl>
                                      </p:cBhvr>
                                    </p:animEffect>
                                  </p:childTnLst>
                                </p:cTn>
                              </p:par>
                              <p:par>
                                <p:cTn id="58" presetID="14" presetClass="entr" presetSubtype="1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90"/>
                                        </p:tgtEl>
                                        <p:attrNameLst>
                                          <p:attrName>style.visibility</p:attrName>
                                        </p:attrNameLst>
                                      </p:cBhvr>
                                      <p:to>
                                        <p:strVal val="visible"/>
                                      </p:to>
                                    </p:set>
                                    <p:animEffect transition="in" filter="wipe(down)">
                                      <p:cBhvr>
                                        <p:cTn id="65" dur="500"/>
                                        <p:tgtEl>
                                          <p:spTgt spid="9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95"/>
                                        </p:tgtEl>
                                        <p:attrNameLst>
                                          <p:attrName>style.visibility</p:attrName>
                                        </p:attrNameLst>
                                      </p:cBhvr>
                                      <p:to>
                                        <p:strVal val="visible"/>
                                      </p:to>
                                    </p:set>
                                    <p:animEffect transition="in" filter="wipe(down)">
                                      <p:cBhvr>
                                        <p:cTn id="68" dur="500"/>
                                        <p:tgtEl>
                                          <p:spTgt spid="9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down)">
                                      <p:cBhvr>
                                        <p:cTn id="71" dur="500"/>
                                        <p:tgtEl>
                                          <p:spTgt spid="97"/>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99"/>
                                        </p:tgtEl>
                                        <p:attrNameLst>
                                          <p:attrName>style.visibility</p:attrName>
                                        </p:attrNameLst>
                                      </p:cBhvr>
                                      <p:to>
                                        <p:strVal val="visible"/>
                                      </p:to>
                                    </p:set>
                                    <p:animEffect transition="in" filter="wipe(down)">
                                      <p:cBhvr>
                                        <p:cTn id="74" dur="500"/>
                                        <p:tgtEl>
                                          <p:spTgt spid="99"/>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100"/>
                                        </p:tgtEl>
                                        <p:attrNameLst>
                                          <p:attrName>style.visibility</p:attrName>
                                        </p:attrNameLst>
                                      </p:cBhvr>
                                      <p:to>
                                        <p:strVal val="visible"/>
                                      </p:to>
                                    </p:set>
                                    <p:animEffect transition="in" filter="wipe(down)">
                                      <p:cBhvr>
                                        <p:cTn id="79" dur="500"/>
                                        <p:tgtEl>
                                          <p:spTgt spid="100"/>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wipe(down)">
                                      <p:cBhvr>
                                        <p:cTn id="84" dur="500"/>
                                        <p:tgtEl>
                                          <p:spTgt spid="98"/>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wipe(down)">
                                      <p:cBhvr>
                                        <p:cTn id="89" dur="500"/>
                                        <p:tgtEl>
                                          <p:spTgt spid="96"/>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94"/>
                                        </p:tgtEl>
                                        <p:attrNameLst>
                                          <p:attrName>style.visibility</p:attrName>
                                        </p:attrNameLst>
                                      </p:cBhvr>
                                      <p:to>
                                        <p:strVal val="visible"/>
                                      </p:to>
                                    </p:set>
                                    <p:animEffect transition="in" filter="wipe(down)">
                                      <p:cBhvr>
                                        <p:cTn id="94" dur="500"/>
                                        <p:tgtEl>
                                          <p:spTgt spid="94"/>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89"/>
                                        </p:tgtEl>
                                        <p:attrNameLst>
                                          <p:attrName>style.visibility</p:attrName>
                                        </p:attrNameLst>
                                      </p:cBhvr>
                                      <p:to>
                                        <p:strVal val="visible"/>
                                      </p:to>
                                    </p:set>
                                    <p:animEffect transition="in" filter="randombar(horizontal)">
                                      <p:cBhvr>
                                        <p:cTn id="99" dur="500"/>
                                        <p:tgtEl>
                                          <p:spTgt spid="89"/>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80"/>
                                        </p:tgtEl>
                                        <p:attrNameLst>
                                          <p:attrName>style.visibility</p:attrName>
                                        </p:attrNameLst>
                                      </p:cBhvr>
                                      <p:to>
                                        <p:strVal val="visible"/>
                                      </p:to>
                                    </p:set>
                                    <p:animEffect transition="in" filter="wipe(down)">
                                      <p:cBhvr>
                                        <p:cTn id="104" dur="500"/>
                                        <p:tgtEl>
                                          <p:spTgt spid="8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2" fill="hold" grpId="0" nodeType="clickEffect">
                                  <p:stCondLst>
                                    <p:cond delay="0"/>
                                  </p:stCondLst>
                                  <p:childTnLst>
                                    <p:set>
                                      <p:cBhvr>
                                        <p:cTn id="108" dur="1" fill="hold">
                                          <p:stCondLst>
                                            <p:cond delay="0"/>
                                          </p:stCondLst>
                                        </p:cTn>
                                        <p:tgtEl>
                                          <p:spTgt spid="82"/>
                                        </p:tgtEl>
                                        <p:attrNameLst>
                                          <p:attrName>style.visibility</p:attrName>
                                        </p:attrNameLst>
                                      </p:cBhvr>
                                      <p:to>
                                        <p:strVal val="visible"/>
                                      </p:to>
                                    </p:set>
                                    <p:animEffect transition="in" filter="wipe(right)">
                                      <p:cBhvr>
                                        <p:cTn id="109" dur="500"/>
                                        <p:tgtEl>
                                          <p:spTgt spid="82"/>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2" fill="hold" grpId="0" nodeType="clickEffect">
                                  <p:stCondLst>
                                    <p:cond delay="0"/>
                                  </p:stCondLst>
                                  <p:childTnLst>
                                    <p:set>
                                      <p:cBhvr>
                                        <p:cTn id="113" dur="1" fill="hold">
                                          <p:stCondLst>
                                            <p:cond delay="0"/>
                                          </p:stCondLst>
                                        </p:cTn>
                                        <p:tgtEl>
                                          <p:spTgt spid="81"/>
                                        </p:tgtEl>
                                        <p:attrNameLst>
                                          <p:attrName>style.visibility</p:attrName>
                                        </p:attrNameLst>
                                      </p:cBhvr>
                                      <p:to>
                                        <p:strVal val="visible"/>
                                      </p:to>
                                    </p:set>
                                    <p:animEffect transition="in" filter="wipe(right)">
                                      <p:cBhvr>
                                        <p:cTn id="114" dur="500"/>
                                        <p:tgtEl>
                                          <p:spTgt spid="81"/>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grpId="0" nodeType="clickEffect">
                                  <p:stCondLst>
                                    <p:cond delay="0"/>
                                  </p:stCondLst>
                                  <p:childTnLst>
                                    <p:set>
                                      <p:cBhvr>
                                        <p:cTn id="118" dur="1" fill="hold">
                                          <p:stCondLst>
                                            <p:cond delay="0"/>
                                          </p:stCondLst>
                                        </p:cTn>
                                        <p:tgtEl>
                                          <p:spTgt spid="83"/>
                                        </p:tgtEl>
                                        <p:attrNameLst>
                                          <p:attrName>style.visibility</p:attrName>
                                        </p:attrNameLst>
                                      </p:cBhvr>
                                      <p:to>
                                        <p:strVal val="visible"/>
                                      </p:to>
                                    </p:set>
                                    <p:animEffect transition="in" filter="wipe(right)">
                                      <p:cBhvr>
                                        <p:cTn id="11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animBg="1"/>
      <p:bldP spid="12" grpId="0" animBg="1"/>
      <p:bldP spid="13" grpId="0" animBg="1"/>
      <p:bldP spid="14" grpId="0" animBg="1"/>
      <p:bldP spid="18" grpId="0" animBg="1"/>
      <p:bldP spid="19" grpId="0" animBg="1"/>
      <p:bldP spid="20" grpId="0" animBg="1"/>
      <p:bldP spid="41" grpId="0" animBg="1"/>
      <p:bldP spid="81" grpId="0"/>
      <p:bldP spid="82" grpId="0"/>
      <p:bldP spid="83" grpId="0"/>
      <p:bldGraphic spid="89" grpId="0">
        <p:bldAsOne/>
      </p:bldGraphic>
      <p:bldP spid="90" grpId="0"/>
      <p:bldP spid="94" grpId="0"/>
      <p:bldP spid="95" grpId="0"/>
      <p:bldP spid="96" grpId="0"/>
      <p:bldP spid="97" grpId="0"/>
      <p:bldP spid="98" grpId="0"/>
      <p:bldP spid="99" grpId="0"/>
      <p:bldP spid="10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3" name="Rectangle 2">
            <a:extLst>
              <a:ext uri="{FF2B5EF4-FFF2-40B4-BE49-F238E27FC236}">
                <a16:creationId xmlns:a16="http://schemas.microsoft.com/office/drawing/2014/main" id="{C5ED5FEE-9B6F-DE00-6A45-DBDA95F196ED}"/>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E10316-F570-8B3B-1E72-CD9375CD1855}"/>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grpSp>
        <p:nvGrpSpPr>
          <p:cNvPr id="2" name="Group 1">
            <a:extLst>
              <a:ext uri="{FF2B5EF4-FFF2-40B4-BE49-F238E27FC236}">
                <a16:creationId xmlns:a16="http://schemas.microsoft.com/office/drawing/2014/main" id="{B269D053-167C-081E-28ED-89EBA349029E}"/>
              </a:ext>
            </a:extLst>
          </p:cNvPr>
          <p:cNvGrpSpPr/>
          <p:nvPr/>
        </p:nvGrpSpPr>
        <p:grpSpPr>
          <a:xfrm>
            <a:off x="2166562" y="2581194"/>
            <a:ext cx="8391549" cy="1894592"/>
            <a:chOff x="2166562" y="2581194"/>
            <a:chExt cx="8391549" cy="1894592"/>
          </a:xfrm>
        </p:grpSpPr>
        <p:sp>
          <p:nvSpPr>
            <p:cNvPr id="7" name="Google Shape;283;p19">
              <a:extLst>
                <a:ext uri="{FF2B5EF4-FFF2-40B4-BE49-F238E27FC236}">
                  <a16:creationId xmlns:a16="http://schemas.microsoft.com/office/drawing/2014/main" id="{FFB7E6E9-0A7E-4B86-EB99-C9C61491E129}"/>
                </a:ext>
              </a:extLst>
            </p:cNvPr>
            <p:cNvSpPr/>
            <p:nvPr/>
          </p:nvSpPr>
          <p:spPr>
            <a:xfrm>
              <a:off x="8670117" y="2581194"/>
              <a:ext cx="1887994" cy="1894592"/>
            </a:xfrm>
            <a:prstGeom prst="roundRect">
              <a:avLst>
                <a:gd name="adj"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4;p19">
              <a:extLst>
                <a:ext uri="{FF2B5EF4-FFF2-40B4-BE49-F238E27FC236}">
                  <a16:creationId xmlns:a16="http://schemas.microsoft.com/office/drawing/2014/main" id="{4B60EA50-67A3-40E2-CF00-CAF3F18C039E}"/>
                </a:ext>
              </a:extLst>
            </p:cNvPr>
            <p:cNvSpPr/>
            <p:nvPr/>
          </p:nvSpPr>
          <p:spPr>
            <a:xfrm>
              <a:off x="6525798" y="2581194"/>
              <a:ext cx="1887994" cy="1894592"/>
            </a:xfrm>
            <a:prstGeom prst="roundRect">
              <a:avLst>
                <a:gd name="adj" fmla="val 50000"/>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5;p19">
              <a:extLst>
                <a:ext uri="{FF2B5EF4-FFF2-40B4-BE49-F238E27FC236}">
                  <a16:creationId xmlns:a16="http://schemas.microsoft.com/office/drawing/2014/main" id="{91F02CCA-BB64-9A96-40D9-466DF62B83AE}"/>
                </a:ext>
              </a:extLst>
            </p:cNvPr>
            <p:cNvSpPr/>
            <p:nvPr/>
          </p:nvSpPr>
          <p:spPr>
            <a:xfrm>
              <a:off x="8234782"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6;p19">
              <a:extLst>
                <a:ext uri="{FF2B5EF4-FFF2-40B4-BE49-F238E27FC236}">
                  <a16:creationId xmlns:a16="http://schemas.microsoft.com/office/drawing/2014/main" id="{B4E934E4-2A63-80B3-E1B3-C9AC0CB740F9}"/>
                </a:ext>
              </a:extLst>
            </p:cNvPr>
            <p:cNvSpPr/>
            <p:nvPr/>
          </p:nvSpPr>
          <p:spPr>
            <a:xfrm>
              <a:off x="799420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7;p19">
              <a:extLst>
                <a:ext uri="{FF2B5EF4-FFF2-40B4-BE49-F238E27FC236}">
                  <a16:creationId xmlns:a16="http://schemas.microsoft.com/office/drawing/2014/main" id="{15531E5B-CC79-110A-69DA-6D1F6B4F98B9}"/>
                </a:ext>
              </a:extLst>
            </p:cNvPr>
            <p:cNvSpPr/>
            <p:nvPr/>
          </p:nvSpPr>
          <p:spPr>
            <a:xfrm>
              <a:off x="4337238" y="2581194"/>
              <a:ext cx="1887994" cy="1894592"/>
            </a:xfrm>
            <a:prstGeom prst="roundRect">
              <a:avLst>
                <a:gd name="adj" fmla="val 50000"/>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8;p19">
              <a:extLst>
                <a:ext uri="{FF2B5EF4-FFF2-40B4-BE49-F238E27FC236}">
                  <a16:creationId xmlns:a16="http://schemas.microsoft.com/office/drawing/2014/main" id="{578B5B3D-76B9-A9EA-BD74-367871038544}"/>
                </a:ext>
              </a:extLst>
            </p:cNvPr>
            <p:cNvSpPr/>
            <p:nvPr/>
          </p:nvSpPr>
          <p:spPr>
            <a:xfrm>
              <a:off x="6046223"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9;p19">
              <a:extLst>
                <a:ext uri="{FF2B5EF4-FFF2-40B4-BE49-F238E27FC236}">
                  <a16:creationId xmlns:a16="http://schemas.microsoft.com/office/drawing/2014/main" id="{2A7791A2-1527-800D-FBF5-1F52C9002AC8}"/>
                </a:ext>
              </a:extLst>
            </p:cNvPr>
            <p:cNvSpPr/>
            <p:nvPr/>
          </p:nvSpPr>
          <p:spPr>
            <a:xfrm>
              <a:off x="580564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2;p19">
              <a:extLst>
                <a:ext uri="{FF2B5EF4-FFF2-40B4-BE49-F238E27FC236}">
                  <a16:creationId xmlns:a16="http://schemas.microsoft.com/office/drawing/2014/main" id="{64FDA748-2B16-D847-2EB4-DBB35CDDAC0C}"/>
                </a:ext>
              </a:extLst>
            </p:cNvPr>
            <p:cNvSpPr/>
            <p:nvPr/>
          </p:nvSpPr>
          <p:spPr>
            <a:xfrm>
              <a:off x="2166562" y="2581194"/>
              <a:ext cx="1887994" cy="1894592"/>
            </a:xfrm>
            <a:prstGeom prst="roundRect">
              <a:avLst>
                <a:gd name="adj"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3;p19">
              <a:extLst>
                <a:ext uri="{FF2B5EF4-FFF2-40B4-BE49-F238E27FC236}">
                  <a16:creationId xmlns:a16="http://schemas.microsoft.com/office/drawing/2014/main" id="{708D2F6A-DCDC-BE88-F662-0A027C1EFD6D}"/>
                </a:ext>
              </a:extLst>
            </p:cNvPr>
            <p:cNvSpPr/>
            <p:nvPr/>
          </p:nvSpPr>
          <p:spPr>
            <a:xfrm>
              <a:off x="3875547"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4;p19">
              <a:extLst>
                <a:ext uri="{FF2B5EF4-FFF2-40B4-BE49-F238E27FC236}">
                  <a16:creationId xmlns:a16="http://schemas.microsoft.com/office/drawing/2014/main" id="{7054B324-D7CA-6912-4829-F5EC345C6319}"/>
                </a:ext>
              </a:extLst>
            </p:cNvPr>
            <p:cNvSpPr/>
            <p:nvPr/>
          </p:nvSpPr>
          <p:spPr>
            <a:xfrm>
              <a:off x="3634970"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302;p19">
            <a:extLst>
              <a:ext uri="{FF2B5EF4-FFF2-40B4-BE49-F238E27FC236}">
                <a16:creationId xmlns:a16="http://schemas.microsoft.com/office/drawing/2014/main" id="{49D577EE-71FF-54A2-B881-1A191FD74F05}"/>
              </a:ext>
            </a:extLst>
          </p:cNvPr>
          <p:cNvGrpSpPr/>
          <p:nvPr/>
        </p:nvGrpSpPr>
        <p:grpSpPr>
          <a:xfrm>
            <a:off x="9329542" y="3255658"/>
            <a:ext cx="591434" cy="591435"/>
            <a:chOff x="1492675" y="4992125"/>
            <a:chExt cx="481825" cy="481825"/>
          </a:xfrm>
        </p:grpSpPr>
        <p:sp>
          <p:nvSpPr>
            <p:cNvPr id="26" name="Google Shape;303;p19">
              <a:extLst>
                <a:ext uri="{FF2B5EF4-FFF2-40B4-BE49-F238E27FC236}">
                  <a16:creationId xmlns:a16="http://schemas.microsoft.com/office/drawing/2014/main" id="{7BA0D45F-8556-A8AF-0E60-FD601CF65918}"/>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7" name="Google Shape;304;p19">
              <a:extLst>
                <a:ext uri="{FF2B5EF4-FFF2-40B4-BE49-F238E27FC236}">
                  <a16:creationId xmlns:a16="http://schemas.microsoft.com/office/drawing/2014/main" id="{11605B1D-702B-C27A-0F87-33DBB6AF651A}"/>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9" name="Google Shape;305;p19">
            <a:extLst>
              <a:ext uri="{FF2B5EF4-FFF2-40B4-BE49-F238E27FC236}">
                <a16:creationId xmlns:a16="http://schemas.microsoft.com/office/drawing/2014/main" id="{C0A218D1-096A-6665-2AE7-5C1B999BDE2A}"/>
              </a:ext>
            </a:extLst>
          </p:cNvPr>
          <p:cNvGrpSpPr/>
          <p:nvPr/>
        </p:nvGrpSpPr>
        <p:grpSpPr>
          <a:xfrm>
            <a:off x="5018616" y="3255663"/>
            <a:ext cx="591411" cy="591424"/>
            <a:chOff x="-5251625" y="3272950"/>
            <a:chExt cx="292225" cy="292250"/>
          </a:xfrm>
        </p:grpSpPr>
        <p:sp>
          <p:nvSpPr>
            <p:cNvPr id="30" name="Google Shape;306;p19">
              <a:extLst>
                <a:ext uri="{FF2B5EF4-FFF2-40B4-BE49-F238E27FC236}">
                  <a16:creationId xmlns:a16="http://schemas.microsoft.com/office/drawing/2014/main" id="{262DF4BA-B47B-8055-AA8D-18889CCFD5CB}"/>
                </a:ext>
              </a:extLst>
            </p:cNvPr>
            <p:cNvSpPr/>
            <p:nvPr/>
          </p:nvSpPr>
          <p:spPr>
            <a:xfrm>
              <a:off x="-5156325" y="3462775"/>
              <a:ext cx="33900" cy="33100"/>
            </a:xfrm>
            <a:custGeom>
              <a:avLst/>
              <a:gdLst/>
              <a:ahLst/>
              <a:cxnLst/>
              <a:rect l="l" t="t" r="r" b="b"/>
              <a:pathLst>
                <a:path w="1356" h="1324" extrusionOk="0">
                  <a:moveTo>
                    <a:pt x="662" y="0"/>
                  </a:moveTo>
                  <a:cubicBezTo>
                    <a:pt x="284" y="0"/>
                    <a:pt x="1" y="315"/>
                    <a:pt x="1" y="662"/>
                  </a:cubicBezTo>
                  <a:cubicBezTo>
                    <a:pt x="1" y="1072"/>
                    <a:pt x="316" y="1324"/>
                    <a:pt x="662" y="1324"/>
                  </a:cubicBezTo>
                  <a:cubicBezTo>
                    <a:pt x="1072" y="1324"/>
                    <a:pt x="1355" y="1009"/>
                    <a:pt x="1355" y="662"/>
                  </a:cubicBezTo>
                  <a:cubicBezTo>
                    <a:pt x="1355" y="284"/>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7;p19">
              <a:extLst>
                <a:ext uri="{FF2B5EF4-FFF2-40B4-BE49-F238E27FC236}">
                  <a16:creationId xmlns:a16="http://schemas.microsoft.com/office/drawing/2014/main" id="{345D5996-91E1-AE97-5BB3-35F7969CE04F}"/>
                </a:ext>
              </a:extLst>
            </p:cNvPr>
            <p:cNvSpPr/>
            <p:nvPr/>
          </p:nvSpPr>
          <p:spPr>
            <a:xfrm>
              <a:off x="-5251625" y="3272950"/>
              <a:ext cx="292225" cy="292250"/>
            </a:xfrm>
            <a:custGeom>
              <a:avLst/>
              <a:gdLst/>
              <a:ahLst/>
              <a:cxnLst/>
              <a:rect l="l" t="t" r="r" b="b"/>
              <a:pathLst>
                <a:path w="11689" h="11690" extrusionOk="0">
                  <a:moveTo>
                    <a:pt x="3699" y="2764"/>
                  </a:moveTo>
                  <a:cubicBezTo>
                    <a:pt x="3958" y="2764"/>
                    <a:pt x="4180" y="3098"/>
                    <a:pt x="3939" y="3340"/>
                  </a:cubicBezTo>
                  <a:lnTo>
                    <a:pt x="3497" y="3781"/>
                  </a:lnTo>
                  <a:lnTo>
                    <a:pt x="3939" y="4191"/>
                  </a:lnTo>
                  <a:cubicBezTo>
                    <a:pt x="4180" y="4433"/>
                    <a:pt x="3958" y="4767"/>
                    <a:pt x="3699" y="4767"/>
                  </a:cubicBezTo>
                  <a:cubicBezTo>
                    <a:pt x="3621" y="4767"/>
                    <a:pt x="3539" y="4737"/>
                    <a:pt x="3466" y="4664"/>
                  </a:cubicBezTo>
                  <a:lnTo>
                    <a:pt x="3025" y="4222"/>
                  </a:lnTo>
                  <a:lnTo>
                    <a:pt x="2584" y="4664"/>
                  </a:lnTo>
                  <a:cubicBezTo>
                    <a:pt x="2515" y="4756"/>
                    <a:pt x="2432" y="4794"/>
                    <a:pt x="2352" y="4794"/>
                  </a:cubicBezTo>
                  <a:cubicBezTo>
                    <a:pt x="2103" y="4794"/>
                    <a:pt x="1873" y="4429"/>
                    <a:pt x="2111" y="4191"/>
                  </a:cubicBezTo>
                  <a:lnTo>
                    <a:pt x="2552" y="3781"/>
                  </a:lnTo>
                  <a:lnTo>
                    <a:pt x="2111" y="3340"/>
                  </a:lnTo>
                  <a:cubicBezTo>
                    <a:pt x="1869" y="3098"/>
                    <a:pt x="2092" y="2764"/>
                    <a:pt x="2351" y="2764"/>
                  </a:cubicBezTo>
                  <a:cubicBezTo>
                    <a:pt x="2429" y="2764"/>
                    <a:pt x="2511" y="2795"/>
                    <a:pt x="2584" y="2868"/>
                  </a:cubicBezTo>
                  <a:lnTo>
                    <a:pt x="3025" y="3309"/>
                  </a:lnTo>
                  <a:lnTo>
                    <a:pt x="3466" y="2868"/>
                  </a:lnTo>
                  <a:cubicBezTo>
                    <a:pt x="3539" y="2795"/>
                    <a:pt x="3621" y="2764"/>
                    <a:pt x="3699" y="2764"/>
                  </a:cubicBezTo>
                  <a:close/>
                  <a:moveTo>
                    <a:pt x="8583" y="6922"/>
                  </a:moveTo>
                  <a:cubicBezTo>
                    <a:pt x="8841" y="6922"/>
                    <a:pt x="9064" y="7257"/>
                    <a:pt x="8822" y="7499"/>
                  </a:cubicBezTo>
                  <a:lnTo>
                    <a:pt x="8381" y="7940"/>
                  </a:lnTo>
                  <a:lnTo>
                    <a:pt x="8822" y="8381"/>
                  </a:lnTo>
                  <a:cubicBezTo>
                    <a:pt x="9064" y="8623"/>
                    <a:pt x="8841" y="8958"/>
                    <a:pt x="8583" y="8958"/>
                  </a:cubicBezTo>
                  <a:cubicBezTo>
                    <a:pt x="8504" y="8958"/>
                    <a:pt x="8422" y="8927"/>
                    <a:pt x="8349" y="8854"/>
                  </a:cubicBezTo>
                  <a:lnTo>
                    <a:pt x="7908" y="8413"/>
                  </a:lnTo>
                  <a:lnTo>
                    <a:pt x="7467" y="8854"/>
                  </a:lnTo>
                  <a:cubicBezTo>
                    <a:pt x="7394" y="8927"/>
                    <a:pt x="7312" y="8958"/>
                    <a:pt x="7234" y="8958"/>
                  </a:cubicBezTo>
                  <a:cubicBezTo>
                    <a:pt x="6975" y="8958"/>
                    <a:pt x="6753" y="8623"/>
                    <a:pt x="6995" y="8381"/>
                  </a:cubicBezTo>
                  <a:lnTo>
                    <a:pt x="7436" y="7940"/>
                  </a:lnTo>
                  <a:lnTo>
                    <a:pt x="6995" y="7499"/>
                  </a:lnTo>
                  <a:cubicBezTo>
                    <a:pt x="6753" y="7257"/>
                    <a:pt x="6975" y="6922"/>
                    <a:pt x="7234" y="6922"/>
                  </a:cubicBezTo>
                  <a:cubicBezTo>
                    <a:pt x="7312" y="6922"/>
                    <a:pt x="7394" y="6953"/>
                    <a:pt x="7467" y="7026"/>
                  </a:cubicBezTo>
                  <a:lnTo>
                    <a:pt x="7908" y="7467"/>
                  </a:lnTo>
                  <a:lnTo>
                    <a:pt x="8349" y="7026"/>
                  </a:lnTo>
                  <a:cubicBezTo>
                    <a:pt x="8422" y="6953"/>
                    <a:pt x="8504" y="6922"/>
                    <a:pt x="8583" y="6922"/>
                  </a:cubicBezTo>
                  <a:close/>
                  <a:moveTo>
                    <a:pt x="7895" y="2732"/>
                  </a:moveTo>
                  <a:cubicBezTo>
                    <a:pt x="7974" y="2732"/>
                    <a:pt x="8055" y="2763"/>
                    <a:pt x="8129" y="2836"/>
                  </a:cubicBezTo>
                  <a:lnTo>
                    <a:pt x="8790" y="3498"/>
                  </a:lnTo>
                  <a:cubicBezTo>
                    <a:pt x="8916" y="3624"/>
                    <a:pt x="8916" y="3844"/>
                    <a:pt x="8790" y="3970"/>
                  </a:cubicBezTo>
                  <a:lnTo>
                    <a:pt x="8129" y="4632"/>
                  </a:lnTo>
                  <a:cubicBezTo>
                    <a:pt x="8055" y="4705"/>
                    <a:pt x="7974" y="4736"/>
                    <a:pt x="7895" y="4736"/>
                  </a:cubicBezTo>
                  <a:cubicBezTo>
                    <a:pt x="7637" y="4736"/>
                    <a:pt x="7414" y="4401"/>
                    <a:pt x="7656" y="4159"/>
                  </a:cubicBezTo>
                  <a:lnTo>
                    <a:pt x="7719" y="4096"/>
                  </a:lnTo>
                  <a:lnTo>
                    <a:pt x="7719" y="4096"/>
                  </a:lnTo>
                  <a:cubicBezTo>
                    <a:pt x="6175" y="4159"/>
                    <a:pt x="4978" y="5388"/>
                    <a:pt x="4852" y="6932"/>
                  </a:cubicBezTo>
                  <a:cubicBezTo>
                    <a:pt x="5451" y="7089"/>
                    <a:pt x="5829" y="7593"/>
                    <a:pt x="5829" y="8224"/>
                  </a:cubicBezTo>
                  <a:cubicBezTo>
                    <a:pt x="5829" y="9011"/>
                    <a:pt x="5230" y="9641"/>
                    <a:pt x="4474" y="9641"/>
                  </a:cubicBezTo>
                  <a:cubicBezTo>
                    <a:pt x="3750" y="9641"/>
                    <a:pt x="3119" y="9011"/>
                    <a:pt x="3119" y="8255"/>
                  </a:cubicBezTo>
                  <a:cubicBezTo>
                    <a:pt x="3119" y="7625"/>
                    <a:pt x="3529" y="7089"/>
                    <a:pt x="4128" y="6932"/>
                  </a:cubicBezTo>
                  <a:cubicBezTo>
                    <a:pt x="4285" y="5042"/>
                    <a:pt x="5829" y="3498"/>
                    <a:pt x="7751" y="3403"/>
                  </a:cubicBezTo>
                  <a:lnTo>
                    <a:pt x="7656" y="3309"/>
                  </a:lnTo>
                  <a:cubicBezTo>
                    <a:pt x="7414" y="3067"/>
                    <a:pt x="7637" y="2732"/>
                    <a:pt x="7895" y="2732"/>
                  </a:cubicBezTo>
                  <a:close/>
                  <a:moveTo>
                    <a:pt x="5829" y="1"/>
                  </a:moveTo>
                  <a:cubicBezTo>
                    <a:pt x="2647" y="1"/>
                    <a:pt x="0" y="2584"/>
                    <a:pt x="0" y="5829"/>
                  </a:cubicBezTo>
                  <a:cubicBezTo>
                    <a:pt x="0" y="9011"/>
                    <a:pt x="2615" y="11689"/>
                    <a:pt x="5829" y="11689"/>
                  </a:cubicBezTo>
                  <a:cubicBezTo>
                    <a:pt x="9011" y="11689"/>
                    <a:pt x="11689" y="9043"/>
                    <a:pt x="11689" y="5829"/>
                  </a:cubicBezTo>
                  <a:cubicBezTo>
                    <a:pt x="11657" y="5357"/>
                    <a:pt x="11563" y="4884"/>
                    <a:pt x="11500" y="4443"/>
                  </a:cubicBezTo>
                  <a:cubicBezTo>
                    <a:pt x="11248" y="4884"/>
                    <a:pt x="10838" y="5136"/>
                    <a:pt x="10303" y="5136"/>
                  </a:cubicBezTo>
                  <a:cubicBezTo>
                    <a:pt x="9578" y="5136"/>
                    <a:pt x="8948" y="4506"/>
                    <a:pt x="8948" y="3781"/>
                  </a:cubicBezTo>
                  <a:cubicBezTo>
                    <a:pt x="8948" y="3025"/>
                    <a:pt x="9578" y="2395"/>
                    <a:pt x="10303" y="2395"/>
                  </a:cubicBezTo>
                  <a:cubicBezTo>
                    <a:pt x="10397" y="2395"/>
                    <a:pt x="10523" y="2395"/>
                    <a:pt x="10586" y="2427"/>
                  </a:cubicBezTo>
                  <a:cubicBezTo>
                    <a:pt x="9483" y="883"/>
                    <a:pt x="7719" y="1"/>
                    <a:pt x="58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8;p19">
              <a:extLst>
                <a:ext uri="{FF2B5EF4-FFF2-40B4-BE49-F238E27FC236}">
                  <a16:creationId xmlns:a16="http://schemas.microsoft.com/office/drawing/2014/main" id="{CF1FE8A5-E4CB-246B-8E60-0DF9065B2C1C}"/>
                </a:ext>
              </a:extLst>
            </p:cNvPr>
            <p:cNvSpPr/>
            <p:nvPr/>
          </p:nvSpPr>
          <p:spPr>
            <a:xfrm>
              <a:off x="-5011400" y="3350150"/>
              <a:ext cx="33900" cy="33875"/>
            </a:xfrm>
            <a:custGeom>
              <a:avLst/>
              <a:gdLst/>
              <a:ahLst/>
              <a:cxnLst/>
              <a:rect l="l" t="t" r="r" b="b"/>
              <a:pathLst>
                <a:path w="1356" h="1355" extrusionOk="0">
                  <a:moveTo>
                    <a:pt x="662" y="0"/>
                  </a:moveTo>
                  <a:cubicBezTo>
                    <a:pt x="315" y="0"/>
                    <a:pt x="0" y="284"/>
                    <a:pt x="0" y="693"/>
                  </a:cubicBezTo>
                  <a:cubicBezTo>
                    <a:pt x="0" y="1071"/>
                    <a:pt x="315" y="1355"/>
                    <a:pt x="662" y="1355"/>
                  </a:cubicBezTo>
                  <a:cubicBezTo>
                    <a:pt x="1072" y="1355"/>
                    <a:pt x="1355" y="1040"/>
                    <a:pt x="1355" y="693"/>
                  </a:cubicBezTo>
                  <a:cubicBezTo>
                    <a:pt x="1355" y="315"/>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 name="Google Shape;309;p19">
            <a:extLst>
              <a:ext uri="{FF2B5EF4-FFF2-40B4-BE49-F238E27FC236}">
                <a16:creationId xmlns:a16="http://schemas.microsoft.com/office/drawing/2014/main" id="{346E36E2-19A6-A305-89B4-9B9EF60B3473}"/>
              </a:ext>
            </a:extLst>
          </p:cNvPr>
          <p:cNvGrpSpPr/>
          <p:nvPr/>
        </p:nvGrpSpPr>
        <p:grpSpPr>
          <a:xfrm>
            <a:off x="7191291" y="3255662"/>
            <a:ext cx="591419" cy="591427"/>
            <a:chOff x="-4475825" y="3612425"/>
            <a:chExt cx="293825" cy="291450"/>
          </a:xfrm>
        </p:grpSpPr>
        <p:sp>
          <p:nvSpPr>
            <p:cNvPr id="35" name="Google Shape;310;p19">
              <a:extLst>
                <a:ext uri="{FF2B5EF4-FFF2-40B4-BE49-F238E27FC236}">
                  <a16:creationId xmlns:a16="http://schemas.microsoft.com/office/drawing/2014/main" id="{54BAE306-A5DB-622E-A243-895915EAF57A}"/>
                </a:ext>
              </a:extLst>
            </p:cNvPr>
            <p:cNvSpPr/>
            <p:nvPr/>
          </p:nvSpPr>
          <p:spPr>
            <a:xfrm>
              <a:off x="-4349800" y="3664400"/>
              <a:ext cx="34675" cy="33100"/>
            </a:xfrm>
            <a:custGeom>
              <a:avLst/>
              <a:gdLst/>
              <a:ahLst/>
              <a:cxnLst/>
              <a:rect l="l" t="t" r="r" b="b"/>
              <a:pathLst>
                <a:path w="1387" h="1324" extrusionOk="0">
                  <a:moveTo>
                    <a:pt x="694" y="1"/>
                  </a:moveTo>
                  <a:cubicBezTo>
                    <a:pt x="347" y="1"/>
                    <a:pt x="32" y="316"/>
                    <a:pt x="32" y="662"/>
                  </a:cubicBezTo>
                  <a:cubicBezTo>
                    <a:pt x="1" y="1040"/>
                    <a:pt x="316" y="1324"/>
                    <a:pt x="694" y="1324"/>
                  </a:cubicBezTo>
                  <a:cubicBezTo>
                    <a:pt x="1103" y="1324"/>
                    <a:pt x="1387" y="1009"/>
                    <a:pt x="1387" y="662"/>
                  </a:cubicBezTo>
                  <a:cubicBezTo>
                    <a:pt x="1387" y="284"/>
                    <a:pt x="1072"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11;p19">
              <a:extLst>
                <a:ext uri="{FF2B5EF4-FFF2-40B4-BE49-F238E27FC236}">
                  <a16:creationId xmlns:a16="http://schemas.microsoft.com/office/drawing/2014/main" id="{17AAF364-5AD8-9168-F2CE-B23B9FD544A7}"/>
                </a:ext>
              </a:extLst>
            </p:cNvPr>
            <p:cNvSpPr/>
            <p:nvPr/>
          </p:nvSpPr>
          <p:spPr>
            <a:xfrm>
              <a:off x="-4366325" y="3714800"/>
              <a:ext cx="68525" cy="34700"/>
            </a:xfrm>
            <a:custGeom>
              <a:avLst/>
              <a:gdLst/>
              <a:ahLst/>
              <a:cxnLst/>
              <a:rect l="l" t="t" r="r" b="b"/>
              <a:pathLst>
                <a:path w="2741" h="1388" extrusionOk="0">
                  <a:moveTo>
                    <a:pt x="1008" y="1"/>
                  </a:moveTo>
                  <a:cubicBezTo>
                    <a:pt x="473" y="1"/>
                    <a:pt x="0" y="474"/>
                    <a:pt x="0" y="1009"/>
                  </a:cubicBezTo>
                  <a:lnTo>
                    <a:pt x="0" y="1387"/>
                  </a:lnTo>
                  <a:lnTo>
                    <a:pt x="2741" y="1387"/>
                  </a:lnTo>
                  <a:lnTo>
                    <a:pt x="2741" y="1009"/>
                  </a:lnTo>
                  <a:cubicBezTo>
                    <a:pt x="2741" y="474"/>
                    <a:pt x="2268" y="1"/>
                    <a:pt x="16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12;p19">
              <a:extLst>
                <a:ext uri="{FF2B5EF4-FFF2-40B4-BE49-F238E27FC236}">
                  <a16:creationId xmlns:a16="http://schemas.microsoft.com/office/drawing/2014/main" id="{E982C3D4-BBDF-4A48-13BB-6E6EFD4C899D}"/>
                </a:ext>
              </a:extLst>
            </p:cNvPr>
            <p:cNvSpPr/>
            <p:nvPr/>
          </p:nvSpPr>
          <p:spPr>
            <a:xfrm>
              <a:off x="-4475825" y="3612425"/>
              <a:ext cx="293825" cy="291450"/>
            </a:xfrm>
            <a:custGeom>
              <a:avLst/>
              <a:gdLst/>
              <a:ahLst/>
              <a:cxnLst/>
              <a:rect l="l" t="t" r="r" b="b"/>
              <a:pathLst>
                <a:path w="11753" h="11658" extrusionOk="0">
                  <a:moveTo>
                    <a:pt x="5703" y="1324"/>
                  </a:moveTo>
                  <a:cubicBezTo>
                    <a:pt x="6459" y="1324"/>
                    <a:pt x="7089" y="1954"/>
                    <a:pt x="7089" y="2710"/>
                  </a:cubicBezTo>
                  <a:cubicBezTo>
                    <a:pt x="7089" y="3025"/>
                    <a:pt x="6963" y="3340"/>
                    <a:pt x="6774" y="3592"/>
                  </a:cubicBezTo>
                  <a:cubicBezTo>
                    <a:pt x="7373" y="3844"/>
                    <a:pt x="7751" y="4443"/>
                    <a:pt x="7751" y="5104"/>
                  </a:cubicBezTo>
                  <a:lnTo>
                    <a:pt x="7751" y="5766"/>
                  </a:lnTo>
                  <a:lnTo>
                    <a:pt x="7783" y="5766"/>
                  </a:lnTo>
                  <a:cubicBezTo>
                    <a:pt x="7783" y="5986"/>
                    <a:pt x="7625" y="6144"/>
                    <a:pt x="7436" y="6144"/>
                  </a:cubicBezTo>
                  <a:lnTo>
                    <a:pt x="4002" y="6144"/>
                  </a:lnTo>
                  <a:cubicBezTo>
                    <a:pt x="3813" y="6144"/>
                    <a:pt x="3655" y="5986"/>
                    <a:pt x="3655" y="5766"/>
                  </a:cubicBezTo>
                  <a:lnTo>
                    <a:pt x="3655" y="5104"/>
                  </a:lnTo>
                  <a:cubicBezTo>
                    <a:pt x="3655" y="4443"/>
                    <a:pt x="4065" y="3844"/>
                    <a:pt x="4664" y="3592"/>
                  </a:cubicBezTo>
                  <a:cubicBezTo>
                    <a:pt x="4443" y="3340"/>
                    <a:pt x="4348" y="3056"/>
                    <a:pt x="4348" y="2710"/>
                  </a:cubicBezTo>
                  <a:cubicBezTo>
                    <a:pt x="4348" y="1954"/>
                    <a:pt x="4979" y="1324"/>
                    <a:pt x="5703" y="1324"/>
                  </a:cubicBezTo>
                  <a:close/>
                  <a:moveTo>
                    <a:pt x="5798" y="0"/>
                  </a:moveTo>
                  <a:cubicBezTo>
                    <a:pt x="3561" y="0"/>
                    <a:pt x="1702" y="1859"/>
                    <a:pt x="1702" y="4096"/>
                  </a:cubicBezTo>
                  <a:cubicBezTo>
                    <a:pt x="1702" y="5041"/>
                    <a:pt x="2017" y="5955"/>
                    <a:pt x="2553" y="6616"/>
                  </a:cubicBezTo>
                  <a:lnTo>
                    <a:pt x="1702" y="7120"/>
                  </a:lnTo>
                  <a:cubicBezTo>
                    <a:pt x="1513" y="6963"/>
                    <a:pt x="1293" y="6900"/>
                    <a:pt x="1040" y="6900"/>
                  </a:cubicBezTo>
                  <a:cubicBezTo>
                    <a:pt x="473" y="6900"/>
                    <a:pt x="1" y="7341"/>
                    <a:pt x="1" y="7908"/>
                  </a:cubicBezTo>
                  <a:cubicBezTo>
                    <a:pt x="1" y="8475"/>
                    <a:pt x="473" y="8948"/>
                    <a:pt x="1040" y="8948"/>
                  </a:cubicBezTo>
                  <a:cubicBezTo>
                    <a:pt x="1576" y="8948"/>
                    <a:pt x="2049" y="8475"/>
                    <a:pt x="2049" y="7908"/>
                  </a:cubicBezTo>
                  <a:lnTo>
                    <a:pt x="2049" y="7719"/>
                  </a:lnTo>
                  <a:lnTo>
                    <a:pt x="3025" y="7120"/>
                  </a:lnTo>
                  <a:cubicBezTo>
                    <a:pt x="3309" y="7372"/>
                    <a:pt x="3592" y="7593"/>
                    <a:pt x="3939" y="7751"/>
                  </a:cubicBezTo>
                  <a:lnTo>
                    <a:pt x="3277" y="8948"/>
                  </a:lnTo>
                  <a:lnTo>
                    <a:pt x="3088" y="8948"/>
                  </a:lnTo>
                  <a:cubicBezTo>
                    <a:pt x="2521" y="8948"/>
                    <a:pt x="2049" y="9420"/>
                    <a:pt x="2049" y="9956"/>
                  </a:cubicBezTo>
                  <a:cubicBezTo>
                    <a:pt x="2049" y="10523"/>
                    <a:pt x="2521" y="10996"/>
                    <a:pt x="3088" y="10996"/>
                  </a:cubicBezTo>
                  <a:cubicBezTo>
                    <a:pt x="3624" y="10996"/>
                    <a:pt x="4096" y="10523"/>
                    <a:pt x="4096" y="9956"/>
                  </a:cubicBezTo>
                  <a:cubicBezTo>
                    <a:pt x="4096" y="9735"/>
                    <a:pt x="4033" y="9483"/>
                    <a:pt x="3876" y="9294"/>
                  </a:cubicBezTo>
                  <a:lnTo>
                    <a:pt x="4569" y="8034"/>
                  </a:lnTo>
                  <a:cubicBezTo>
                    <a:pt x="4853" y="8097"/>
                    <a:pt x="5168" y="8192"/>
                    <a:pt x="5483" y="8223"/>
                  </a:cubicBezTo>
                  <a:lnTo>
                    <a:pt x="5483" y="9672"/>
                  </a:lnTo>
                  <a:cubicBezTo>
                    <a:pt x="5073" y="9830"/>
                    <a:pt x="4821" y="10208"/>
                    <a:pt x="4821" y="10617"/>
                  </a:cubicBezTo>
                  <a:cubicBezTo>
                    <a:pt x="4821" y="11185"/>
                    <a:pt x="5294" y="11657"/>
                    <a:pt x="5829" y="11657"/>
                  </a:cubicBezTo>
                  <a:cubicBezTo>
                    <a:pt x="6396" y="11657"/>
                    <a:pt x="6869" y="11185"/>
                    <a:pt x="6869" y="10617"/>
                  </a:cubicBezTo>
                  <a:cubicBezTo>
                    <a:pt x="6869" y="10208"/>
                    <a:pt x="6585" y="9798"/>
                    <a:pt x="6176" y="9672"/>
                  </a:cubicBezTo>
                  <a:lnTo>
                    <a:pt x="6176" y="8223"/>
                  </a:lnTo>
                  <a:cubicBezTo>
                    <a:pt x="6491" y="8192"/>
                    <a:pt x="6806" y="8160"/>
                    <a:pt x="7089" y="8034"/>
                  </a:cubicBezTo>
                  <a:lnTo>
                    <a:pt x="7814" y="9294"/>
                  </a:lnTo>
                  <a:cubicBezTo>
                    <a:pt x="7657" y="9483"/>
                    <a:pt x="7562" y="9672"/>
                    <a:pt x="7562" y="9956"/>
                  </a:cubicBezTo>
                  <a:cubicBezTo>
                    <a:pt x="7562" y="10523"/>
                    <a:pt x="8035" y="10996"/>
                    <a:pt x="8602" y="10996"/>
                  </a:cubicBezTo>
                  <a:cubicBezTo>
                    <a:pt x="9137" y="10996"/>
                    <a:pt x="9610" y="10523"/>
                    <a:pt x="9610" y="9956"/>
                  </a:cubicBezTo>
                  <a:cubicBezTo>
                    <a:pt x="9610" y="9420"/>
                    <a:pt x="9137" y="8948"/>
                    <a:pt x="8602" y="8948"/>
                  </a:cubicBezTo>
                  <a:lnTo>
                    <a:pt x="8381" y="8948"/>
                  </a:lnTo>
                  <a:lnTo>
                    <a:pt x="7720" y="7751"/>
                  </a:lnTo>
                  <a:cubicBezTo>
                    <a:pt x="8035" y="7593"/>
                    <a:pt x="8350" y="7372"/>
                    <a:pt x="8633" y="7120"/>
                  </a:cubicBezTo>
                  <a:lnTo>
                    <a:pt x="9704" y="7719"/>
                  </a:lnTo>
                  <a:lnTo>
                    <a:pt x="9704" y="7908"/>
                  </a:lnTo>
                  <a:cubicBezTo>
                    <a:pt x="9704" y="8475"/>
                    <a:pt x="10177" y="8948"/>
                    <a:pt x="10713" y="8948"/>
                  </a:cubicBezTo>
                  <a:cubicBezTo>
                    <a:pt x="11280" y="8948"/>
                    <a:pt x="11752" y="8475"/>
                    <a:pt x="11752" y="7908"/>
                  </a:cubicBezTo>
                  <a:cubicBezTo>
                    <a:pt x="11626" y="7309"/>
                    <a:pt x="11154" y="6900"/>
                    <a:pt x="10586" y="6900"/>
                  </a:cubicBezTo>
                  <a:cubicBezTo>
                    <a:pt x="10366" y="6900"/>
                    <a:pt x="10114" y="6963"/>
                    <a:pt x="9925" y="7120"/>
                  </a:cubicBezTo>
                  <a:lnTo>
                    <a:pt x="9011" y="6616"/>
                  </a:lnTo>
                  <a:cubicBezTo>
                    <a:pt x="9515" y="5892"/>
                    <a:pt x="9893" y="4978"/>
                    <a:pt x="9893" y="4096"/>
                  </a:cubicBezTo>
                  <a:cubicBezTo>
                    <a:pt x="9893" y="1796"/>
                    <a:pt x="8035" y="0"/>
                    <a:pt x="57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13;p19">
            <a:extLst>
              <a:ext uri="{FF2B5EF4-FFF2-40B4-BE49-F238E27FC236}">
                <a16:creationId xmlns:a16="http://schemas.microsoft.com/office/drawing/2014/main" id="{F9B1899B-ED20-BC21-721A-F4818410C6FD}"/>
              </a:ext>
            </a:extLst>
          </p:cNvPr>
          <p:cNvGrpSpPr/>
          <p:nvPr/>
        </p:nvGrpSpPr>
        <p:grpSpPr>
          <a:xfrm>
            <a:off x="2834071" y="3282553"/>
            <a:ext cx="591421" cy="537646"/>
            <a:chOff x="-40745125" y="3632900"/>
            <a:chExt cx="318225" cy="289875"/>
          </a:xfrm>
        </p:grpSpPr>
        <p:sp>
          <p:nvSpPr>
            <p:cNvPr id="78" name="Google Shape;314;p19">
              <a:extLst>
                <a:ext uri="{FF2B5EF4-FFF2-40B4-BE49-F238E27FC236}">
                  <a16:creationId xmlns:a16="http://schemas.microsoft.com/office/drawing/2014/main" id="{D5C29A62-0D3A-3BB0-6094-8512840DF566}"/>
                </a:ext>
              </a:extLst>
            </p:cNvPr>
            <p:cNvSpPr/>
            <p:nvPr/>
          </p:nvSpPr>
          <p:spPr>
            <a:xfrm>
              <a:off x="-40745125" y="3632900"/>
              <a:ext cx="300125" cy="82725"/>
            </a:xfrm>
            <a:custGeom>
              <a:avLst/>
              <a:gdLst/>
              <a:ahLst/>
              <a:cxnLst/>
              <a:rect l="l" t="t" r="r" b="b"/>
              <a:pathLst>
                <a:path w="12005" h="3309" extrusionOk="0">
                  <a:moveTo>
                    <a:pt x="1671" y="0"/>
                  </a:moveTo>
                  <a:cubicBezTo>
                    <a:pt x="757" y="0"/>
                    <a:pt x="1" y="757"/>
                    <a:pt x="1" y="1670"/>
                  </a:cubicBezTo>
                  <a:cubicBezTo>
                    <a:pt x="1" y="2552"/>
                    <a:pt x="757" y="3308"/>
                    <a:pt x="1671" y="3308"/>
                  </a:cubicBezTo>
                  <a:lnTo>
                    <a:pt x="11469" y="3308"/>
                  </a:lnTo>
                  <a:cubicBezTo>
                    <a:pt x="11815" y="3308"/>
                    <a:pt x="12004" y="2930"/>
                    <a:pt x="11784" y="2647"/>
                  </a:cubicBezTo>
                  <a:cubicBezTo>
                    <a:pt x="11595" y="2363"/>
                    <a:pt x="11469" y="2017"/>
                    <a:pt x="11469" y="1670"/>
                  </a:cubicBezTo>
                  <a:cubicBezTo>
                    <a:pt x="11469" y="1292"/>
                    <a:pt x="11595" y="946"/>
                    <a:pt x="11784" y="662"/>
                  </a:cubicBezTo>
                  <a:cubicBezTo>
                    <a:pt x="11973" y="410"/>
                    <a:pt x="11784" y="0"/>
                    <a:pt x="1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15;p19">
              <a:extLst>
                <a:ext uri="{FF2B5EF4-FFF2-40B4-BE49-F238E27FC236}">
                  <a16:creationId xmlns:a16="http://schemas.microsoft.com/office/drawing/2014/main" id="{5B1FD809-59EB-395B-713B-8809D79AC7FE}"/>
                </a:ext>
              </a:extLst>
            </p:cNvPr>
            <p:cNvSpPr/>
            <p:nvPr/>
          </p:nvSpPr>
          <p:spPr>
            <a:xfrm>
              <a:off x="-40508050" y="3736075"/>
              <a:ext cx="21300" cy="82725"/>
            </a:xfrm>
            <a:custGeom>
              <a:avLst/>
              <a:gdLst/>
              <a:ahLst/>
              <a:cxnLst/>
              <a:rect l="l" t="t" r="r" b="b"/>
              <a:pathLst>
                <a:path w="852" h="3309" extrusionOk="0">
                  <a:moveTo>
                    <a:pt x="1" y="1"/>
                  </a:moveTo>
                  <a:lnTo>
                    <a:pt x="1" y="3309"/>
                  </a:lnTo>
                  <a:lnTo>
                    <a:pt x="852" y="3309"/>
                  </a:lnTo>
                  <a:lnTo>
                    <a:pt x="8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16;p19">
              <a:extLst>
                <a:ext uri="{FF2B5EF4-FFF2-40B4-BE49-F238E27FC236}">
                  <a16:creationId xmlns:a16="http://schemas.microsoft.com/office/drawing/2014/main" id="{CD49FECF-8D85-C5FE-15C3-5CDA491FF856}"/>
                </a:ext>
              </a:extLst>
            </p:cNvPr>
            <p:cNvSpPr/>
            <p:nvPr/>
          </p:nvSpPr>
          <p:spPr>
            <a:xfrm>
              <a:off x="-40466300" y="3736875"/>
              <a:ext cx="39400" cy="82725"/>
            </a:xfrm>
            <a:custGeom>
              <a:avLst/>
              <a:gdLst/>
              <a:ahLst/>
              <a:cxnLst/>
              <a:rect l="l" t="t" r="r" b="b"/>
              <a:pathLst>
                <a:path w="1576" h="3309" extrusionOk="0">
                  <a:moveTo>
                    <a:pt x="1" y="0"/>
                  </a:moveTo>
                  <a:lnTo>
                    <a:pt x="1" y="3308"/>
                  </a:lnTo>
                  <a:lnTo>
                    <a:pt x="1198" y="3308"/>
                  </a:lnTo>
                  <a:cubicBezTo>
                    <a:pt x="1387" y="3277"/>
                    <a:pt x="1576" y="3088"/>
                    <a:pt x="1576" y="2899"/>
                  </a:cubicBezTo>
                  <a:lnTo>
                    <a:pt x="1576" y="410"/>
                  </a:lnTo>
                  <a:cubicBezTo>
                    <a:pt x="1576" y="158"/>
                    <a:pt x="1387" y="0"/>
                    <a:pt x="11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17;p19">
              <a:extLst>
                <a:ext uri="{FF2B5EF4-FFF2-40B4-BE49-F238E27FC236}">
                  <a16:creationId xmlns:a16="http://schemas.microsoft.com/office/drawing/2014/main" id="{334E1AA4-5D7B-4B95-430C-D1CDA851297E}"/>
                </a:ext>
              </a:extLst>
            </p:cNvPr>
            <p:cNvSpPr/>
            <p:nvPr/>
          </p:nvSpPr>
          <p:spPr>
            <a:xfrm>
              <a:off x="-40723050" y="3736075"/>
              <a:ext cx="194550" cy="82725"/>
            </a:xfrm>
            <a:custGeom>
              <a:avLst/>
              <a:gdLst/>
              <a:ahLst/>
              <a:cxnLst/>
              <a:rect l="l" t="t" r="r" b="b"/>
              <a:pathLst>
                <a:path w="7782" h="3309" extrusionOk="0">
                  <a:moveTo>
                    <a:pt x="441" y="1"/>
                  </a:moveTo>
                  <a:cubicBezTo>
                    <a:pt x="189" y="1"/>
                    <a:pt x="0" y="221"/>
                    <a:pt x="0" y="442"/>
                  </a:cubicBezTo>
                  <a:lnTo>
                    <a:pt x="0" y="2931"/>
                  </a:lnTo>
                  <a:cubicBezTo>
                    <a:pt x="0" y="3151"/>
                    <a:pt x="189" y="3309"/>
                    <a:pt x="441" y="3309"/>
                  </a:cubicBezTo>
                  <a:lnTo>
                    <a:pt x="7782" y="3309"/>
                  </a:lnTo>
                  <a:lnTo>
                    <a:pt x="77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18;p19">
              <a:extLst>
                <a:ext uri="{FF2B5EF4-FFF2-40B4-BE49-F238E27FC236}">
                  <a16:creationId xmlns:a16="http://schemas.microsoft.com/office/drawing/2014/main" id="{B3053B81-846B-C536-81A9-13D39D628C8D}"/>
                </a:ext>
              </a:extLst>
            </p:cNvPr>
            <p:cNvSpPr/>
            <p:nvPr/>
          </p:nvSpPr>
          <p:spPr>
            <a:xfrm>
              <a:off x="-40681325" y="3839250"/>
              <a:ext cx="21300" cy="82725"/>
            </a:xfrm>
            <a:custGeom>
              <a:avLst/>
              <a:gdLst/>
              <a:ahLst/>
              <a:cxnLst/>
              <a:rect l="l" t="t" r="r" b="b"/>
              <a:pathLst>
                <a:path w="852" h="3309" extrusionOk="0">
                  <a:moveTo>
                    <a:pt x="1" y="1"/>
                  </a:moveTo>
                  <a:lnTo>
                    <a:pt x="1" y="3309"/>
                  </a:lnTo>
                  <a:lnTo>
                    <a:pt x="851" y="3309"/>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19;p19">
              <a:extLst>
                <a:ext uri="{FF2B5EF4-FFF2-40B4-BE49-F238E27FC236}">
                  <a16:creationId xmlns:a16="http://schemas.microsoft.com/office/drawing/2014/main" id="{A94E31D2-04BE-D3DE-EDDA-7B4FCEFD788D}"/>
                </a:ext>
              </a:extLst>
            </p:cNvPr>
            <p:cNvSpPr/>
            <p:nvPr/>
          </p:nvSpPr>
          <p:spPr>
            <a:xfrm>
              <a:off x="-40639575" y="3840825"/>
              <a:ext cx="190625" cy="81950"/>
            </a:xfrm>
            <a:custGeom>
              <a:avLst/>
              <a:gdLst/>
              <a:ahLst/>
              <a:cxnLst/>
              <a:rect l="l" t="t" r="r" b="b"/>
              <a:pathLst>
                <a:path w="7625" h="3278" extrusionOk="0">
                  <a:moveTo>
                    <a:pt x="1" y="1"/>
                  </a:moveTo>
                  <a:lnTo>
                    <a:pt x="1" y="3277"/>
                  </a:lnTo>
                  <a:lnTo>
                    <a:pt x="7247" y="3277"/>
                  </a:lnTo>
                  <a:cubicBezTo>
                    <a:pt x="7467" y="3277"/>
                    <a:pt x="7625" y="3057"/>
                    <a:pt x="7625" y="2868"/>
                  </a:cubicBezTo>
                  <a:lnTo>
                    <a:pt x="7625" y="379"/>
                  </a:lnTo>
                  <a:cubicBezTo>
                    <a:pt x="7625" y="158"/>
                    <a:pt x="7436" y="1"/>
                    <a:pt x="7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20;p19">
              <a:extLst>
                <a:ext uri="{FF2B5EF4-FFF2-40B4-BE49-F238E27FC236}">
                  <a16:creationId xmlns:a16="http://schemas.microsoft.com/office/drawing/2014/main" id="{5AE2B386-0A4F-145A-B8E5-3040DA94D12D}"/>
                </a:ext>
              </a:extLst>
            </p:cNvPr>
            <p:cNvSpPr/>
            <p:nvPr/>
          </p:nvSpPr>
          <p:spPr>
            <a:xfrm>
              <a:off x="-40745125" y="3840050"/>
              <a:ext cx="43350" cy="82725"/>
            </a:xfrm>
            <a:custGeom>
              <a:avLst/>
              <a:gdLst/>
              <a:ahLst/>
              <a:cxnLst/>
              <a:rect l="l" t="t" r="r" b="b"/>
              <a:pathLst>
                <a:path w="1734" h="3309" extrusionOk="0">
                  <a:moveTo>
                    <a:pt x="442" y="0"/>
                  </a:moveTo>
                  <a:cubicBezTo>
                    <a:pt x="190" y="0"/>
                    <a:pt x="1" y="189"/>
                    <a:pt x="1" y="378"/>
                  </a:cubicBezTo>
                  <a:lnTo>
                    <a:pt x="1" y="2867"/>
                  </a:lnTo>
                  <a:cubicBezTo>
                    <a:pt x="1" y="3088"/>
                    <a:pt x="190" y="3308"/>
                    <a:pt x="442" y="3308"/>
                  </a:cubicBezTo>
                  <a:lnTo>
                    <a:pt x="1734" y="3308"/>
                  </a:lnTo>
                  <a:lnTo>
                    <a:pt x="173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TextBox 91">
            <a:extLst>
              <a:ext uri="{FF2B5EF4-FFF2-40B4-BE49-F238E27FC236}">
                <a16:creationId xmlns:a16="http://schemas.microsoft.com/office/drawing/2014/main" id="{643886CF-FFE2-B625-307D-E5C325A1B26B}"/>
              </a:ext>
            </a:extLst>
          </p:cNvPr>
          <p:cNvSpPr txBox="1"/>
          <p:nvPr/>
        </p:nvSpPr>
        <p:spPr>
          <a:xfrm>
            <a:off x="1922785" y="4644190"/>
            <a:ext cx="2293615" cy="1777410"/>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93" name="TextBox 92">
            <a:extLst>
              <a:ext uri="{FF2B5EF4-FFF2-40B4-BE49-F238E27FC236}">
                <a16:creationId xmlns:a16="http://schemas.microsoft.com/office/drawing/2014/main" id="{F5E2B98B-7D10-5860-3C9A-579AD2429748}"/>
              </a:ext>
            </a:extLst>
          </p:cNvPr>
          <p:cNvSpPr txBox="1"/>
          <p:nvPr/>
        </p:nvSpPr>
        <p:spPr>
          <a:xfrm>
            <a:off x="4112570" y="4644715"/>
            <a:ext cx="2293615" cy="1777410"/>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101" name="TextBox 100">
            <a:extLst>
              <a:ext uri="{FF2B5EF4-FFF2-40B4-BE49-F238E27FC236}">
                <a16:creationId xmlns:a16="http://schemas.microsoft.com/office/drawing/2014/main" id="{49EE241E-B8EC-73D1-4884-19A1086A4475}"/>
              </a:ext>
            </a:extLst>
          </p:cNvPr>
          <p:cNvSpPr txBox="1"/>
          <p:nvPr/>
        </p:nvSpPr>
        <p:spPr>
          <a:xfrm>
            <a:off x="6367132" y="4616024"/>
            <a:ext cx="2293615" cy="1777410"/>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102" name="TextBox 101">
            <a:extLst>
              <a:ext uri="{FF2B5EF4-FFF2-40B4-BE49-F238E27FC236}">
                <a16:creationId xmlns:a16="http://schemas.microsoft.com/office/drawing/2014/main" id="{091D8F44-E4CF-BA0E-A24C-1E986CCE72B1}"/>
              </a:ext>
            </a:extLst>
          </p:cNvPr>
          <p:cNvSpPr txBox="1"/>
          <p:nvPr/>
        </p:nvSpPr>
        <p:spPr>
          <a:xfrm>
            <a:off x="8556917" y="4616549"/>
            <a:ext cx="2293615" cy="1777410"/>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103" name="TextBox 102">
            <a:extLst>
              <a:ext uri="{FF2B5EF4-FFF2-40B4-BE49-F238E27FC236}">
                <a16:creationId xmlns:a16="http://schemas.microsoft.com/office/drawing/2014/main" id="{D548AD8C-0024-69F7-FFE5-452981313023}"/>
              </a:ext>
            </a:extLst>
          </p:cNvPr>
          <p:cNvSpPr txBox="1"/>
          <p:nvPr/>
        </p:nvSpPr>
        <p:spPr>
          <a:xfrm>
            <a:off x="8749807" y="2106867"/>
            <a:ext cx="1725503" cy="369332"/>
          </a:xfrm>
          <a:prstGeom prst="rect">
            <a:avLst/>
          </a:prstGeom>
          <a:noFill/>
        </p:spPr>
        <p:txBody>
          <a:bodyPr wrap="square" rtlCol="0">
            <a:spAutoFit/>
          </a:bodyPr>
          <a:lstStyle/>
          <a:p>
            <a:pPr algn="ctr" rtl="1"/>
            <a:r>
              <a:rPr lang="fa-IR" dirty="0">
                <a:solidFill>
                  <a:srgbClr val="D5A021"/>
                </a:solidFill>
                <a:cs typeface="B Titr" panose="00000700000000000000" pitchFamily="2" charset="-78"/>
              </a:rPr>
              <a:t>تیتر عنوان موضوع</a:t>
            </a:r>
            <a:endParaRPr lang="en-US" dirty="0">
              <a:solidFill>
                <a:srgbClr val="D5A021"/>
              </a:solidFill>
              <a:cs typeface="B Titr" panose="00000700000000000000" pitchFamily="2" charset="-78"/>
            </a:endParaRPr>
          </a:p>
        </p:txBody>
      </p:sp>
      <p:sp>
        <p:nvSpPr>
          <p:cNvPr id="104" name="TextBox 103">
            <a:extLst>
              <a:ext uri="{FF2B5EF4-FFF2-40B4-BE49-F238E27FC236}">
                <a16:creationId xmlns:a16="http://schemas.microsoft.com/office/drawing/2014/main" id="{F402F810-A0D4-7559-2153-08E71DDA9CB1}"/>
              </a:ext>
            </a:extLst>
          </p:cNvPr>
          <p:cNvSpPr txBox="1"/>
          <p:nvPr/>
        </p:nvSpPr>
        <p:spPr>
          <a:xfrm>
            <a:off x="6607043" y="2106867"/>
            <a:ext cx="1725503" cy="369332"/>
          </a:xfrm>
          <a:prstGeom prst="rect">
            <a:avLst/>
          </a:prstGeom>
          <a:noFill/>
        </p:spPr>
        <p:txBody>
          <a:bodyPr wrap="square" rtlCol="0">
            <a:spAutoFit/>
          </a:bodyPr>
          <a:lstStyle/>
          <a:p>
            <a:pPr algn="ctr" rtl="1"/>
            <a:r>
              <a:rPr lang="fa-IR" dirty="0">
                <a:solidFill>
                  <a:srgbClr val="D5A021"/>
                </a:solidFill>
                <a:cs typeface="B Titr" panose="00000700000000000000" pitchFamily="2" charset="-78"/>
              </a:rPr>
              <a:t>تیتر عنوان موضوع</a:t>
            </a:r>
            <a:endParaRPr lang="en-US" dirty="0">
              <a:solidFill>
                <a:srgbClr val="D5A021"/>
              </a:solidFill>
              <a:cs typeface="B Titr" panose="00000700000000000000" pitchFamily="2" charset="-78"/>
            </a:endParaRPr>
          </a:p>
        </p:txBody>
      </p:sp>
      <p:sp>
        <p:nvSpPr>
          <p:cNvPr id="105" name="TextBox 104">
            <a:extLst>
              <a:ext uri="{FF2B5EF4-FFF2-40B4-BE49-F238E27FC236}">
                <a16:creationId xmlns:a16="http://schemas.microsoft.com/office/drawing/2014/main" id="{16CFCEE8-3A4B-CB2A-342B-D84642350685}"/>
              </a:ext>
            </a:extLst>
          </p:cNvPr>
          <p:cNvSpPr txBox="1"/>
          <p:nvPr/>
        </p:nvSpPr>
        <p:spPr>
          <a:xfrm>
            <a:off x="4409653" y="2106867"/>
            <a:ext cx="1725503" cy="369332"/>
          </a:xfrm>
          <a:prstGeom prst="rect">
            <a:avLst/>
          </a:prstGeom>
          <a:noFill/>
        </p:spPr>
        <p:txBody>
          <a:bodyPr wrap="square" rtlCol="0">
            <a:spAutoFit/>
          </a:bodyPr>
          <a:lstStyle/>
          <a:p>
            <a:pPr algn="ctr" rtl="1"/>
            <a:r>
              <a:rPr lang="fa-IR" dirty="0">
                <a:solidFill>
                  <a:srgbClr val="D5A021"/>
                </a:solidFill>
                <a:cs typeface="B Titr" panose="00000700000000000000" pitchFamily="2" charset="-78"/>
              </a:rPr>
              <a:t>تیتر عنوان موضوع</a:t>
            </a:r>
            <a:endParaRPr lang="en-US" dirty="0">
              <a:solidFill>
                <a:srgbClr val="D5A021"/>
              </a:solidFill>
              <a:cs typeface="B Titr" panose="00000700000000000000" pitchFamily="2" charset="-78"/>
            </a:endParaRPr>
          </a:p>
        </p:txBody>
      </p:sp>
      <p:sp>
        <p:nvSpPr>
          <p:cNvPr id="106" name="TextBox 105">
            <a:extLst>
              <a:ext uri="{FF2B5EF4-FFF2-40B4-BE49-F238E27FC236}">
                <a16:creationId xmlns:a16="http://schemas.microsoft.com/office/drawing/2014/main" id="{770A6C97-2407-6141-2C2C-D5D9E9CA93A4}"/>
              </a:ext>
            </a:extLst>
          </p:cNvPr>
          <p:cNvSpPr txBox="1"/>
          <p:nvPr/>
        </p:nvSpPr>
        <p:spPr>
          <a:xfrm>
            <a:off x="2266889" y="2106867"/>
            <a:ext cx="1725503" cy="369332"/>
          </a:xfrm>
          <a:prstGeom prst="rect">
            <a:avLst/>
          </a:prstGeom>
          <a:noFill/>
        </p:spPr>
        <p:txBody>
          <a:bodyPr wrap="square" rtlCol="0">
            <a:spAutoFit/>
          </a:bodyPr>
          <a:lstStyle/>
          <a:p>
            <a:pPr algn="ctr" rtl="1"/>
            <a:r>
              <a:rPr lang="fa-IR" dirty="0">
                <a:solidFill>
                  <a:srgbClr val="D5A021"/>
                </a:solidFill>
                <a:cs typeface="B Titr" panose="00000700000000000000" pitchFamily="2" charset="-78"/>
              </a:rPr>
              <a:t>تیتر عنوان موضوع</a:t>
            </a:r>
            <a:endParaRPr lang="en-US" dirty="0">
              <a:solidFill>
                <a:srgbClr val="D5A021"/>
              </a:solidFill>
              <a:cs typeface="B Titr" panose="00000700000000000000" pitchFamily="2" charset="-78"/>
            </a:endParaRPr>
          </a:p>
        </p:txBody>
      </p:sp>
    </p:spTree>
    <p:extLst>
      <p:ext uri="{BB962C8B-B14F-4D97-AF65-F5344CB8AC3E}">
        <p14:creationId xmlns:p14="http://schemas.microsoft.com/office/powerpoint/2010/main" val="53080601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6"/>
                                        </p:tgtEl>
                                        <p:attrNameLst>
                                          <p:attrName>style.visibility</p:attrName>
                                        </p:attrNameLst>
                                      </p:cBhvr>
                                      <p:to>
                                        <p:strVal val="visible"/>
                                      </p:to>
                                    </p:set>
                                    <p:animEffect transition="in" filter="wipe(down)">
                                      <p:cBhvr>
                                        <p:cTn id="17" dur="500"/>
                                        <p:tgtEl>
                                          <p:spTgt spid="10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5"/>
                                        </p:tgtEl>
                                        <p:attrNameLst>
                                          <p:attrName>style.visibility</p:attrName>
                                        </p:attrNameLst>
                                      </p:cBhvr>
                                      <p:to>
                                        <p:strVal val="visible"/>
                                      </p:to>
                                    </p:set>
                                    <p:animEffect transition="in" filter="wipe(down)">
                                      <p:cBhvr>
                                        <p:cTn id="20" dur="500"/>
                                        <p:tgtEl>
                                          <p:spTgt spid="10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Effect transition="in" filter="wipe(down)">
                                      <p:cBhvr>
                                        <p:cTn id="23" dur="500"/>
                                        <p:tgtEl>
                                          <p:spTgt spid="10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3"/>
                                        </p:tgtEl>
                                        <p:attrNameLst>
                                          <p:attrName>style.visibility</p:attrName>
                                        </p:attrNameLst>
                                      </p:cBhvr>
                                      <p:to>
                                        <p:strVal val="visible"/>
                                      </p:to>
                                    </p:set>
                                    <p:animEffect transition="in" filter="wipe(down)">
                                      <p:cBhvr>
                                        <p:cTn id="26" dur="500"/>
                                        <p:tgtEl>
                                          <p:spTgt spid="10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1000"/>
                                        <p:tgtEl>
                                          <p:spTgt spid="34"/>
                                        </p:tgtEl>
                                      </p:cBhvr>
                                    </p:animEffect>
                                    <p:anim calcmode="lin" valueType="num">
                                      <p:cBhvr>
                                        <p:cTn id="47" dur="1000" fill="hold"/>
                                        <p:tgtEl>
                                          <p:spTgt spid="34"/>
                                        </p:tgtEl>
                                        <p:attrNameLst>
                                          <p:attrName>ppt_x</p:attrName>
                                        </p:attrNameLst>
                                      </p:cBhvr>
                                      <p:tavLst>
                                        <p:tav tm="0">
                                          <p:val>
                                            <p:strVal val="#ppt_x"/>
                                          </p:val>
                                        </p:tav>
                                        <p:tav tm="100000">
                                          <p:val>
                                            <p:strVal val="#ppt_x"/>
                                          </p:val>
                                        </p:tav>
                                      </p:tavLst>
                                    </p:anim>
                                    <p:anim calcmode="lin" valueType="num">
                                      <p:cBhvr>
                                        <p:cTn id="48" dur="1000" fill="hold"/>
                                        <p:tgtEl>
                                          <p:spTgt spid="3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02"/>
                                        </p:tgtEl>
                                        <p:attrNameLst>
                                          <p:attrName>style.visibility</p:attrName>
                                        </p:attrNameLst>
                                      </p:cBhvr>
                                      <p:to>
                                        <p:strVal val="visible"/>
                                      </p:to>
                                    </p:set>
                                    <p:animEffect transition="in" filter="fade">
                                      <p:cBhvr>
                                        <p:cTn id="58" dur="1000"/>
                                        <p:tgtEl>
                                          <p:spTgt spid="102"/>
                                        </p:tgtEl>
                                      </p:cBhvr>
                                    </p:animEffect>
                                    <p:anim calcmode="lin" valueType="num">
                                      <p:cBhvr>
                                        <p:cTn id="59" dur="1000" fill="hold"/>
                                        <p:tgtEl>
                                          <p:spTgt spid="102"/>
                                        </p:tgtEl>
                                        <p:attrNameLst>
                                          <p:attrName>ppt_x</p:attrName>
                                        </p:attrNameLst>
                                      </p:cBhvr>
                                      <p:tavLst>
                                        <p:tav tm="0">
                                          <p:val>
                                            <p:strVal val="#ppt_x"/>
                                          </p:val>
                                        </p:tav>
                                        <p:tav tm="100000">
                                          <p:val>
                                            <p:strVal val="#ppt_x"/>
                                          </p:val>
                                        </p:tav>
                                      </p:tavLst>
                                    </p:anim>
                                    <p:anim calcmode="lin" valueType="num">
                                      <p:cBhvr>
                                        <p:cTn id="60" dur="1000" fill="hold"/>
                                        <p:tgtEl>
                                          <p:spTgt spid="10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01"/>
                                        </p:tgtEl>
                                        <p:attrNameLst>
                                          <p:attrName>style.visibility</p:attrName>
                                        </p:attrNameLst>
                                      </p:cBhvr>
                                      <p:to>
                                        <p:strVal val="visible"/>
                                      </p:to>
                                    </p:set>
                                    <p:animEffect transition="in" filter="fade">
                                      <p:cBhvr>
                                        <p:cTn id="65" dur="1000"/>
                                        <p:tgtEl>
                                          <p:spTgt spid="101"/>
                                        </p:tgtEl>
                                      </p:cBhvr>
                                    </p:animEffect>
                                    <p:anim calcmode="lin" valueType="num">
                                      <p:cBhvr>
                                        <p:cTn id="66" dur="1000" fill="hold"/>
                                        <p:tgtEl>
                                          <p:spTgt spid="101"/>
                                        </p:tgtEl>
                                        <p:attrNameLst>
                                          <p:attrName>ppt_x</p:attrName>
                                        </p:attrNameLst>
                                      </p:cBhvr>
                                      <p:tavLst>
                                        <p:tav tm="0">
                                          <p:val>
                                            <p:strVal val="#ppt_x"/>
                                          </p:val>
                                        </p:tav>
                                        <p:tav tm="100000">
                                          <p:val>
                                            <p:strVal val="#ppt_x"/>
                                          </p:val>
                                        </p:tav>
                                      </p:tavLst>
                                    </p:anim>
                                    <p:anim calcmode="lin" valueType="num">
                                      <p:cBhvr>
                                        <p:cTn id="67"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1000"/>
                                        <p:tgtEl>
                                          <p:spTgt spid="93"/>
                                        </p:tgtEl>
                                      </p:cBhvr>
                                    </p:animEffect>
                                    <p:anim calcmode="lin" valueType="num">
                                      <p:cBhvr>
                                        <p:cTn id="73" dur="1000" fill="hold"/>
                                        <p:tgtEl>
                                          <p:spTgt spid="93"/>
                                        </p:tgtEl>
                                        <p:attrNameLst>
                                          <p:attrName>ppt_x</p:attrName>
                                        </p:attrNameLst>
                                      </p:cBhvr>
                                      <p:tavLst>
                                        <p:tav tm="0">
                                          <p:val>
                                            <p:strVal val="#ppt_x"/>
                                          </p:val>
                                        </p:tav>
                                        <p:tav tm="100000">
                                          <p:val>
                                            <p:strVal val="#ppt_x"/>
                                          </p:val>
                                        </p:tav>
                                      </p:tavLst>
                                    </p:anim>
                                    <p:anim calcmode="lin" valueType="num">
                                      <p:cBhvr>
                                        <p:cTn id="74"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92"/>
                                        </p:tgtEl>
                                        <p:attrNameLst>
                                          <p:attrName>style.visibility</p:attrName>
                                        </p:attrNameLst>
                                      </p:cBhvr>
                                      <p:to>
                                        <p:strVal val="visible"/>
                                      </p:to>
                                    </p:set>
                                    <p:animEffect transition="in" filter="fade">
                                      <p:cBhvr>
                                        <p:cTn id="79" dur="1000"/>
                                        <p:tgtEl>
                                          <p:spTgt spid="92"/>
                                        </p:tgtEl>
                                      </p:cBhvr>
                                    </p:animEffect>
                                    <p:anim calcmode="lin" valueType="num">
                                      <p:cBhvr>
                                        <p:cTn id="80" dur="1000" fill="hold"/>
                                        <p:tgtEl>
                                          <p:spTgt spid="92"/>
                                        </p:tgtEl>
                                        <p:attrNameLst>
                                          <p:attrName>ppt_x</p:attrName>
                                        </p:attrNameLst>
                                      </p:cBhvr>
                                      <p:tavLst>
                                        <p:tav tm="0">
                                          <p:val>
                                            <p:strVal val="#ppt_x"/>
                                          </p:val>
                                        </p:tav>
                                        <p:tav tm="100000">
                                          <p:val>
                                            <p:strVal val="#ppt_x"/>
                                          </p:val>
                                        </p:tav>
                                      </p:tavLst>
                                    </p:anim>
                                    <p:anim calcmode="lin" valueType="num">
                                      <p:cBhvr>
                                        <p:cTn id="81"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92" grpId="0"/>
      <p:bldP spid="93" grpId="0"/>
      <p:bldP spid="101" grpId="0"/>
      <p:bldP spid="102" grpId="0"/>
      <p:bldP spid="103" grpId="0"/>
      <p:bldP spid="104" grpId="0"/>
      <p:bldP spid="105" grpId="0"/>
      <p:bldP spid="1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3" name="Rectangle 2">
            <a:extLst>
              <a:ext uri="{FF2B5EF4-FFF2-40B4-BE49-F238E27FC236}">
                <a16:creationId xmlns:a16="http://schemas.microsoft.com/office/drawing/2014/main" id="{C5ED5FEE-9B6F-DE00-6A45-DBDA95F196ED}"/>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E10316-F570-8B3B-1E72-CD9375CD1855}"/>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sp>
        <p:nvSpPr>
          <p:cNvPr id="2" name="Google Shape;346;p21">
            <a:extLst>
              <a:ext uri="{FF2B5EF4-FFF2-40B4-BE49-F238E27FC236}">
                <a16:creationId xmlns:a16="http://schemas.microsoft.com/office/drawing/2014/main" id="{A72F3569-86AF-D74E-B162-3C9E386890FB}"/>
              </a:ext>
            </a:extLst>
          </p:cNvPr>
          <p:cNvSpPr/>
          <p:nvPr/>
        </p:nvSpPr>
        <p:spPr>
          <a:xfrm>
            <a:off x="5621098" y="4962445"/>
            <a:ext cx="1192498" cy="1192498"/>
          </a:xfrm>
          <a:prstGeom prst="roundRect">
            <a:avLst>
              <a:gd name="adj" fmla="val 5000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47;p21">
            <a:extLst>
              <a:ext uri="{FF2B5EF4-FFF2-40B4-BE49-F238E27FC236}">
                <a16:creationId xmlns:a16="http://schemas.microsoft.com/office/drawing/2014/main" id="{1C50A5D8-3DE5-BCFF-C733-CB8FB5D42AF5}"/>
              </a:ext>
            </a:extLst>
          </p:cNvPr>
          <p:cNvSpPr/>
          <p:nvPr/>
        </p:nvSpPr>
        <p:spPr>
          <a:xfrm>
            <a:off x="4203932" y="3611986"/>
            <a:ext cx="1192498" cy="1192498"/>
          </a:xfrm>
          <a:prstGeom prst="roundRect">
            <a:avLst>
              <a:gd name="adj" fmla="val 50000"/>
            </a:avLst>
          </a:prstGeom>
          <a:solidFill>
            <a:srgbClr val="F8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48;p21">
            <a:extLst>
              <a:ext uri="{FF2B5EF4-FFF2-40B4-BE49-F238E27FC236}">
                <a16:creationId xmlns:a16="http://schemas.microsoft.com/office/drawing/2014/main" id="{0A76EA20-1EDA-FD68-C783-075F9E119627}"/>
              </a:ext>
            </a:extLst>
          </p:cNvPr>
          <p:cNvSpPr/>
          <p:nvPr/>
        </p:nvSpPr>
        <p:spPr>
          <a:xfrm>
            <a:off x="7038263" y="3611986"/>
            <a:ext cx="1192498" cy="1192498"/>
          </a:xfrm>
          <a:prstGeom prst="roundRect">
            <a:avLst>
              <a:gd name="adj" fmla="val 50000"/>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49;p21">
            <a:extLst>
              <a:ext uri="{FF2B5EF4-FFF2-40B4-BE49-F238E27FC236}">
                <a16:creationId xmlns:a16="http://schemas.microsoft.com/office/drawing/2014/main" id="{C98C2133-02B0-9216-5A94-23217B9D4B67}"/>
              </a:ext>
            </a:extLst>
          </p:cNvPr>
          <p:cNvSpPr/>
          <p:nvPr/>
        </p:nvSpPr>
        <p:spPr>
          <a:xfrm>
            <a:off x="5621098" y="2210995"/>
            <a:ext cx="1192498" cy="1192498"/>
          </a:xfrm>
          <a:prstGeom prst="roundRect">
            <a:avLst>
              <a:gd name="adj" fmla="val 50000"/>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58;p21">
            <a:extLst>
              <a:ext uri="{FF2B5EF4-FFF2-40B4-BE49-F238E27FC236}">
                <a16:creationId xmlns:a16="http://schemas.microsoft.com/office/drawing/2014/main" id="{82F776D4-BB41-E474-B665-3222DAFE93CD}"/>
              </a:ext>
            </a:extLst>
          </p:cNvPr>
          <p:cNvSpPr/>
          <p:nvPr/>
        </p:nvSpPr>
        <p:spPr>
          <a:xfrm rot="5400000">
            <a:off x="7038263" y="2721130"/>
            <a:ext cx="682410" cy="682410"/>
          </a:xfrm>
          <a:prstGeom prst="bentArrow">
            <a:avLst>
              <a:gd name="adj1" fmla="val 25000"/>
              <a:gd name="adj2" fmla="val 25000"/>
              <a:gd name="adj3" fmla="val 25000"/>
              <a:gd name="adj4" fmla="val 4375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59;p21">
            <a:extLst>
              <a:ext uri="{FF2B5EF4-FFF2-40B4-BE49-F238E27FC236}">
                <a16:creationId xmlns:a16="http://schemas.microsoft.com/office/drawing/2014/main" id="{143F6C0A-8560-40D3-EB75-B4324F5A3EDC}"/>
              </a:ext>
            </a:extLst>
          </p:cNvPr>
          <p:cNvSpPr/>
          <p:nvPr/>
        </p:nvSpPr>
        <p:spPr>
          <a:xfrm rot="10800000">
            <a:off x="6951338" y="4962460"/>
            <a:ext cx="682410" cy="682410"/>
          </a:xfrm>
          <a:prstGeom prst="bentArrow">
            <a:avLst>
              <a:gd name="adj1" fmla="val 25000"/>
              <a:gd name="adj2" fmla="val 25000"/>
              <a:gd name="adj3" fmla="val 25000"/>
              <a:gd name="adj4" fmla="val 4375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0;p21">
            <a:extLst>
              <a:ext uri="{FF2B5EF4-FFF2-40B4-BE49-F238E27FC236}">
                <a16:creationId xmlns:a16="http://schemas.microsoft.com/office/drawing/2014/main" id="{2D44E721-E009-8B17-D051-09F69919E33F}"/>
              </a:ext>
            </a:extLst>
          </p:cNvPr>
          <p:cNvSpPr/>
          <p:nvPr/>
        </p:nvSpPr>
        <p:spPr>
          <a:xfrm rot="16200000">
            <a:off x="4714020" y="4962461"/>
            <a:ext cx="682410" cy="682410"/>
          </a:xfrm>
          <a:prstGeom prst="bentArrow">
            <a:avLst>
              <a:gd name="adj1" fmla="val 25000"/>
              <a:gd name="adj2" fmla="val 25000"/>
              <a:gd name="adj3" fmla="val 25000"/>
              <a:gd name="adj4" fmla="val 4375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1;p21">
            <a:extLst>
              <a:ext uri="{FF2B5EF4-FFF2-40B4-BE49-F238E27FC236}">
                <a16:creationId xmlns:a16="http://schemas.microsoft.com/office/drawing/2014/main" id="{2B2081D2-0D52-605C-2957-4438E0FDDE1E}"/>
              </a:ext>
            </a:extLst>
          </p:cNvPr>
          <p:cNvSpPr/>
          <p:nvPr/>
        </p:nvSpPr>
        <p:spPr>
          <a:xfrm>
            <a:off x="4786426" y="2721130"/>
            <a:ext cx="682410" cy="682410"/>
          </a:xfrm>
          <a:prstGeom prst="bentArrow">
            <a:avLst>
              <a:gd name="adj1" fmla="val 25000"/>
              <a:gd name="adj2" fmla="val 25000"/>
              <a:gd name="adj3" fmla="val 25000"/>
              <a:gd name="adj4" fmla="val 43750"/>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362;p21">
            <a:extLst>
              <a:ext uri="{FF2B5EF4-FFF2-40B4-BE49-F238E27FC236}">
                <a16:creationId xmlns:a16="http://schemas.microsoft.com/office/drawing/2014/main" id="{74E4C975-80BE-096B-FB77-4A741E9E5514}"/>
              </a:ext>
            </a:extLst>
          </p:cNvPr>
          <p:cNvGrpSpPr/>
          <p:nvPr/>
        </p:nvGrpSpPr>
        <p:grpSpPr>
          <a:xfrm>
            <a:off x="5982881" y="2573946"/>
            <a:ext cx="468932" cy="466611"/>
            <a:chOff x="-62151950" y="4111775"/>
            <a:chExt cx="318225" cy="316650"/>
          </a:xfrm>
        </p:grpSpPr>
        <p:sp>
          <p:nvSpPr>
            <p:cNvPr id="48" name="Google Shape;363;p21">
              <a:extLst>
                <a:ext uri="{FF2B5EF4-FFF2-40B4-BE49-F238E27FC236}">
                  <a16:creationId xmlns:a16="http://schemas.microsoft.com/office/drawing/2014/main" id="{9680627C-6362-EA33-0184-5D59EB0CC7B6}"/>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64;p21">
              <a:extLst>
                <a:ext uri="{FF2B5EF4-FFF2-40B4-BE49-F238E27FC236}">
                  <a16:creationId xmlns:a16="http://schemas.microsoft.com/office/drawing/2014/main" id="{47877F6A-F8F3-7408-C3EB-A0E48BBDF605}"/>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65;p21">
              <a:extLst>
                <a:ext uri="{FF2B5EF4-FFF2-40B4-BE49-F238E27FC236}">
                  <a16:creationId xmlns:a16="http://schemas.microsoft.com/office/drawing/2014/main" id="{0A9932BA-9FF4-807E-E934-4D19E30C3952}"/>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66;p21">
              <a:extLst>
                <a:ext uri="{FF2B5EF4-FFF2-40B4-BE49-F238E27FC236}">
                  <a16:creationId xmlns:a16="http://schemas.microsoft.com/office/drawing/2014/main" id="{FB92F998-70FF-8681-2995-534C00AC0AEC}"/>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371;p21">
            <a:extLst>
              <a:ext uri="{FF2B5EF4-FFF2-40B4-BE49-F238E27FC236}">
                <a16:creationId xmlns:a16="http://schemas.microsoft.com/office/drawing/2014/main" id="{518B6925-C77F-A8DC-61D9-EE484F7B0B17}"/>
              </a:ext>
            </a:extLst>
          </p:cNvPr>
          <p:cNvGrpSpPr/>
          <p:nvPr/>
        </p:nvGrpSpPr>
        <p:grpSpPr>
          <a:xfrm>
            <a:off x="5984415" y="5444802"/>
            <a:ext cx="465861" cy="248450"/>
            <a:chOff x="2084325" y="363300"/>
            <a:chExt cx="484150" cy="254100"/>
          </a:xfrm>
        </p:grpSpPr>
        <p:sp>
          <p:nvSpPr>
            <p:cNvPr id="60" name="Google Shape;372;p21">
              <a:extLst>
                <a:ext uri="{FF2B5EF4-FFF2-40B4-BE49-F238E27FC236}">
                  <a16:creationId xmlns:a16="http://schemas.microsoft.com/office/drawing/2014/main" id="{D7FD8E72-C419-F0BB-776A-D13D076D7966}"/>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1" name="Google Shape;373;p21">
              <a:extLst>
                <a:ext uri="{FF2B5EF4-FFF2-40B4-BE49-F238E27FC236}">
                  <a16:creationId xmlns:a16="http://schemas.microsoft.com/office/drawing/2014/main" id="{61AA9D98-DF92-00A6-BAFB-C7329BD562F3}"/>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2" name="Google Shape;374;p21">
            <a:extLst>
              <a:ext uri="{FF2B5EF4-FFF2-40B4-BE49-F238E27FC236}">
                <a16:creationId xmlns:a16="http://schemas.microsoft.com/office/drawing/2014/main" id="{1C6BC95A-2E1D-4D24-47D4-95B1CD57E155}"/>
              </a:ext>
            </a:extLst>
          </p:cNvPr>
          <p:cNvGrpSpPr/>
          <p:nvPr/>
        </p:nvGrpSpPr>
        <p:grpSpPr>
          <a:xfrm>
            <a:off x="7401597" y="3919010"/>
            <a:ext cx="465842" cy="527965"/>
            <a:chOff x="3300325" y="249875"/>
            <a:chExt cx="433725" cy="480900"/>
          </a:xfrm>
        </p:grpSpPr>
        <p:sp>
          <p:nvSpPr>
            <p:cNvPr id="65" name="Google Shape;375;p21">
              <a:extLst>
                <a:ext uri="{FF2B5EF4-FFF2-40B4-BE49-F238E27FC236}">
                  <a16:creationId xmlns:a16="http://schemas.microsoft.com/office/drawing/2014/main" id="{045A2A57-EB29-17F6-0CC2-D190CDD7547C}"/>
                </a:ext>
              </a:extLst>
            </p:cNvPr>
            <p:cNvSpPr/>
            <p:nvPr/>
          </p:nvSpPr>
          <p:spPr>
            <a:xfrm>
              <a:off x="3610875" y="334550"/>
              <a:ext cx="56475" cy="28250"/>
            </a:xfrm>
            <a:custGeom>
              <a:avLst/>
              <a:gdLst/>
              <a:ahLst/>
              <a:cxnLst/>
              <a:rect l="l" t="t" r="r" b="b"/>
              <a:pathLst>
                <a:path w="2259" h="1130" extrusionOk="0">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 name="Google Shape;376;p21">
              <a:extLst>
                <a:ext uri="{FF2B5EF4-FFF2-40B4-BE49-F238E27FC236}">
                  <a16:creationId xmlns:a16="http://schemas.microsoft.com/office/drawing/2014/main" id="{BA9F65DF-C7CA-FC03-790D-90D9C1C4DA01}"/>
                </a:ext>
              </a:extLst>
            </p:cNvPr>
            <p:cNvSpPr/>
            <p:nvPr/>
          </p:nvSpPr>
          <p:spPr>
            <a:xfrm>
              <a:off x="3467675" y="249875"/>
              <a:ext cx="46400" cy="56475"/>
            </a:xfrm>
            <a:custGeom>
              <a:avLst/>
              <a:gdLst/>
              <a:ahLst/>
              <a:cxnLst/>
              <a:rect l="l" t="t" r="r" b="b"/>
              <a:pathLst>
                <a:path w="1856" h="2259" extrusionOk="0">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 name="Google Shape;377;p21">
              <a:extLst>
                <a:ext uri="{FF2B5EF4-FFF2-40B4-BE49-F238E27FC236}">
                  <a16:creationId xmlns:a16="http://schemas.microsoft.com/office/drawing/2014/main" id="{D30A649B-98A8-CDED-618F-BC15934B974A}"/>
                </a:ext>
              </a:extLst>
            </p:cNvPr>
            <p:cNvSpPr/>
            <p:nvPr/>
          </p:nvSpPr>
          <p:spPr>
            <a:xfrm>
              <a:off x="3566525" y="249875"/>
              <a:ext cx="46400" cy="56475"/>
            </a:xfrm>
            <a:custGeom>
              <a:avLst/>
              <a:gdLst/>
              <a:ahLst/>
              <a:cxnLst/>
              <a:rect l="l" t="t" r="r" b="b"/>
              <a:pathLst>
                <a:path w="1856" h="2259" extrusionOk="0">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8" name="Google Shape;378;p21">
              <a:extLst>
                <a:ext uri="{FF2B5EF4-FFF2-40B4-BE49-F238E27FC236}">
                  <a16:creationId xmlns:a16="http://schemas.microsoft.com/office/drawing/2014/main" id="{78B2F447-B6C1-A471-8AA4-01BAF6ABF949}"/>
                </a:ext>
              </a:extLst>
            </p:cNvPr>
            <p:cNvSpPr/>
            <p:nvPr/>
          </p:nvSpPr>
          <p:spPr>
            <a:xfrm>
              <a:off x="3413250" y="334550"/>
              <a:ext cx="56500" cy="28250"/>
            </a:xfrm>
            <a:custGeom>
              <a:avLst/>
              <a:gdLst/>
              <a:ahLst/>
              <a:cxnLst/>
              <a:rect l="l" t="t" r="r" b="b"/>
              <a:pathLst>
                <a:path w="2260" h="1130" extrusionOk="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9" name="Google Shape;379;p21">
              <a:extLst>
                <a:ext uri="{FF2B5EF4-FFF2-40B4-BE49-F238E27FC236}">
                  <a16:creationId xmlns:a16="http://schemas.microsoft.com/office/drawing/2014/main" id="{0DDBC8B7-F361-2805-BD23-A540CF1B11E8}"/>
                </a:ext>
              </a:extLst>
            </p:cNvPr>
            <p:cNvSpPr/>
            <p:nvPr/>
          </p:nvSpPr>
          <p:spPr>
            <a:xfrm>
              <a:off x="3300325" y="476675"/>
              <a:ext cx="84725" cy="254100"/>
            </a:xfrm>
            <a:custGeom>
              <a:avLst/>
              <a:gdLst/>
              <a:ahLst/>
              <a:cxnLst/>
              <a:rect l="l" t="t" r="r" b="b"/>
              <a:pathLst>
                <a:path w="3389" h="10164" extrusionOk="0">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0" name="Google Shape;380;p21">
              <a:extLst>
                <a:ext uri="{FF2B5EF4-FFF2-40B4-BE49-F238E27FC236}">
                  <a16:creationId xmlns:a16="http://schemas.microsoft.com/office/drawing/2014/main" id="{AE3EBDD6-27A8-6757-63CB-3A98C2A267FE}"/>
                </a:ext>
              </a:extLst>
            </p:cNvPr>
            <p:cNvSpPr/>
            <p:nvPr/>
          </p:nvSpPr>
          <p:spPr>
            <a:xfrm>
              <a:off x="3413250" y="335525"/>
              <a:ext cx="320800" cy="395250"/>
            </a:xfrm>
            <a:custGeom>
              <a:avLst/>
              <a:gdLst/>
              <a:ahLst/>
              <a:cxnLst/>
              <a:rect l="l" t="t" r="r" b="b"/>
              <a:pathLst>
                <a:path w="12832" h="15810" extrusionOk="0">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71" name="Google Shape;381;p21">
            <a:extLst>
              <a:ext uri="{FF2B5EF4-FFF2-40B4-BE49-F238E27FC236}">
                <a16:creationId xmlns:a16="http://schemas.microsoft.com/office/drawing/2014/main" id="{C88E6DBB-28B0-A5E8-D02B-D05FE6C5F38C}"/>
              </a:ext>
            </a:extLst>
          </p:cNvPr>
          <p:cNvGrpSpPr/>
          <p:nvPr/>
        </p:nvGrpSpPr>
        <p:grpSpPr>
          <a:xfrm>
            <a:off x="4567262" y="3966639"/>
            <a:ext cx="465833" cy="465833"/>
            <a:chOff x="1492675" y="4992125"/>
            <a:chExt cx="481825" cy="481825"/>
          </a:xfrm>
        </p:grpSpPr>
        <p:sp>
          <p:nvSpPr>
            <p:cNvPr id="72" name="Google Shape;382;p21">
              <a:extLst>
                <a:ext uri="{FF2B5EF4-FFF2-40B4-BE49-F238E27FC236}">
                  <a16:creationId xmlns:a16="http://schemas.microsoft.com/office/drawing/2014/main" id="{D0652137-C7A4-5C64-2069-E10D7B150C2C}"/>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3" name="Google Shape;383;p21">
              <a:extLst>
                <a:ext uri="{FF2B5EF4-FFF2-40B4-BE49-F238E27FC236}">
                  <a16:creationId xmlns:a16="http://schemas.microsoft.com/office/drawing/2014/main" id="{C62AC0F4-4BD1-4A3D-DBF5-B9A65EAB27A9}"/>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75" name="TextBox 74">
            <a:extLst>
              <a:ext uri="{FF2B5EF4-FFF2-40B4-BE49-F238E27FC236}">
                <a16:creationId xmlns:a16="http://schemas.microsoft.com/office/drawing/2014/main" id="{8685FBAA-FD85-F62A-E592-3DEC712F9FB0}"/>
              </a:ext>
            </a:extLst>
          </p:cNvPr>
          <p:cNvSpPr txBox="1"/>
          <p:nvPr/>
        </p:nvSpPr>
        <p:spPr>
          <a:xfrm>
            <a:off x="7985528" y="2253311"/>
            <a:ext cx="3253095" cy="1265904"/>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76" name="TextBox 75">
            <a:extLst>
              <a:ext uri="{FF2B5EF4-FFF2-40B4-BE49-F238E27FC236}">
                <a16:creationId xmlns:a16="http://schemas.microsoft.com/office/drawing/2014/main" id="{F345AB92-6E49-59DE-D7B2-C64A75F3119E}"/>
              </a:ext>
            </a:extLst>
          </p:cNvPr>
          <p:cNvSpPr txBox="1"/>
          <p:nvPr/>
        </p:nvSpPr>
        <p:spPr>
          <a:xfrm>
            <a:off x="7985528" y="4505563"/>
            <a:ext cx="3253095" cy="1265904"/>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77" name="TextBox 76">
            <a:extLst>
              <a:ext uri="{FF2B5EF4-FFF2-40B4-BE49-F238E27FC236}">
                <a16:creationId xmlns:a16="http://schemas.microsoft.com/office/drawing/2014/main" id="{BD12E262-0A03-D84B-094D-7EA38F898859}"/>
              </a:ext>
            </a:extLst>
          </p:cNvPr>
          <p:cNvSpPr txBox="1"/>
          <p:nvPr/>
        </p:nvSpPr>
        <p:spPr>
          <a:xfrm>
            <a:off x="953377" y="2346081"/>
            <a:ext cx="3253095" cy="1265904"/>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80" name="TextBox 79">
            <a:extLst>
              <a:ext uri="{FF2B5EF4-FFF2-40B4-BE49-F238E27FC236}">
                <a16:creationId xmlns:a16="http://schemas.microsoft.com/office/drawing/2014/main" id="{614F70D9-8F24-5F6F-D0A1-69F085AE2A53}"/>
              </a:ext>
            </a:extLst>
          </p:cNvPr>
          <p:cNvSpPr txBox="1"/>
          <p:nvPr/>
        </p:nvSpPr>
        <p:spPr>
          <a:xfrm>
            <a:off x="953377" y="4598333"/>
            <a:ext cx="3253095" cy="1265904"/>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Tree>
    <p:extLst>
      <p:ext uri="{BB962C8B-B14F-4D97-AF65-F5344CB8AC3E}">
        <p14:creationId xmlns:p14="http://schemas.microsoft.com/office/powerpoint/2010/main" val="362091555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par>
                                <p:cTn id="18" presetID="53" presetClass="entr" presetSubtype="16"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ppt_w</p:attrName>
                                        </p:attrNameLst>
                                      </p:cBhvr>
                                      <p:tavLst>
                                        <p:tav tm="0">
                                          <p:val>
                                            <p:fltVal val="0"/>
                                          </p:val>
                                        </p:tav>
                                        <p:tav tm="100000">
                                          <p:val>
                                            <p:strVal val="#ppt_w"/>
                                          </p:val>
                                        </p:tav>
                                      </p:tavLst>
                                    </p:anim>
                                    <p:anim calcmode="lin" valueType="num">
                                      <p:cBhvr>
                                        <p:cTn id="21" dur="500" fill="hold"/>
                                        <p:tgtEl>
                                          <p:spTgt spid="44"/>
                                        </p:tgtEl>
                                        <p:attrNameLst>
                                          <p:attrName>ppt_h</p:attrName>
                                        </p:attrNameLst>
                                      </p:cBhvr>
                                      <p:tavLst>
                                        <p:tav tm="0">
                                          <p:val>
                                            <p:fltVal val="0"/>
                                          </p:val>
                                        </p:tav>
                                        <p:tav tm="100000">
                                          <p:val>
                                            <p:strVal val="#ppt_h"/>
                                          </p:val>
                                        </p:tav>
                                      </p:tavLst>
                                    </p:anim>
                                    <p:animEffect transition="in" filter="fade">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500" fill="hold"/>
                                        <p:tgtEl>
                                          <p:spTgt spid="2"/>
                                        </p:tgtEl>
                                        <p:attrNameLst>
                                          <p:attrName>ppt_w</p:attrName>
                                        </p:attrNameLst>
                                      </p:cBhvr>
                                      <p:tavLst>
                                        <p:tav tm="0">
                                          <p:val>
                                            <p:fltVal val="0"/>
                                          </p:val>
                                        </p:tav>
                                        <p:tav tm="100000">
                                          <p:val>
                                            <p:strVal val="#ppt_w"/>
                                          </p:val>
                                        </p:tav>
                                      </p:tavLst>
                                    </p:anim>
                                    <p:anim calcmode="lin" valueType="num">
                                      <p:cBhvr>
                                        <p:cTn id="50" dur="500" fill="hold"/>
                                        <p:tgtEl>
                                          <p:spTgt spid="2"/>
                                        </p:tgtEl>
                                        <p:attrNameLst>
                                          <p:attrName>ppt_h</p:attrName>
                                        </p:attrNameLst>
                                      </p:cBhvr>
                                      <p:tavLst>
                                        <p:tav tm="0">
                                          <p:val>
                                            <p:fltVal val="0"/>
                                          </p:val>
                                        </p:tav>
                                        <p:tav tm="100000">
                                          <p:val>
                                            <p:strVal val="#ppt_h"/>
                                          </p:val>
                                        </p:tav>
                                      </p:tavLst>
                                    </p:anim>
                                    <p:animEffect transition="in" filter="fade">
                                      <p:cBhvr>
                                        <p:cTn id="51" dur="500"/>
                                        <p:tgtEl>
                                          <p:spTgt spid="2"/>
                                        </p:tgtEl>
                                      </p:cBhvr>
                                    </p:animEffect>
                                  </p:childTnLst>
                                </p:cTn>
                              </p:par>
                              <p:par>
                                <p:cTn id="52" presetID="53" presetClass="entr" presetSubtype="16" fill="hold"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p:cTn id="54" dur="500" fill="hold"/>
                                        <p:tgtEl>
                                          <p:spTgt spid="59"/>
                                        </p:tgtEl>
                                        <p:attrNameLst>
                                          <p:attrName>ppt_w</p:attrName>
                                        </p:attrNameLst>
                                      </p:cBhvr>
                                      <p:tavLst>
                                        <p:tav tm="0">
                                          <p:val>
                                            <p:fltVal val="0"/>
                                          </p:val>
                                        </p:tav>
                                        <p:tav tm="100000">
                                          <p:val>
                                            <p:strVal val="#ppt_w"/>
                                          </p:val>
                                        </p:tav>
                                      </p:tavLst>
                                    </p:anim>
                                    <p:anim calcmode="lin" valueType="num">
                                      <p:cBhvr>
                                        <p:cTn id="55" dur="500" fill="hold"/>
                                        <p:tgtEl>
                                          <p:spTgt spid="59"/>
                                        </p:tgtEl>
                                        <p:attrNameLst>
                                          <p:attrName>ppt_h</p:attrName>
                                        </p:attrNameLst>
                                      </p:cBhvr>
                                      <p:tavLst>
                                        <p:tav tm="0">
                                          <p:val>
                                            <p:fltVal val="0"/>
                                          </p:val>
                                        </p:tav>
                                        <p:tav tm="100000">
                                          <p:val>
                                            <p:strVal val="#ppt_h"/>
                                          </p:val>
                                        </p:tav>
                                      </p:tavLst>
                                    </p:anim>
                                    <p:animEffect transition="in" filter="fade">
                                      <p:cBhvr>
                                        <p:cTn id="56" dur="500"/>
                                        <p:tgtEl>
                                          <p:spTgt spid="5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down)">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childTnLst>
                                </p:cTn>
                              </p:par>
                              <p:par>
                                <p:cTn id="69" presetID="53" presetClass="entr" presetSubtype="16" fill="hold" nodeType="with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p:cTn id="71" dur="500" fill="hold"/>
                                        <p:tgtEl>
                                          <p:spTgt spid="71"/>
                                        </p:tgtEl>
                                        <p:attrNameLst>
                                          <p:attrName>ppt_w</p:attrName>
                                        </p:attrNameLst>
                                      </p:cBhvr>
                                      <p:tavLst>
                                        <p:tav tm="0">
                                          <p:val>
                                            <p:fltVal val="0"/>
                                          </p:val>
                                        </p:tav>
                                        <p:tav tm="100000">
                                          <p:val>
                                            <p:strVal val="#ppt_w"/>
                                          </p:val>
                                        </p:tav>
                                      </p:tavLst>
                                    </p:anim>
                                    <p:anim calcmode="lin" valueType="num">
                                      <p:cBhvr>
                                        <p:cTn id="72" dur="500" fill="hold"/>
                                        <p:tgtEl>
                                          <p:spTgt spid="71"/>
                                        </p:tgtEl>
                                        <p:attrNameLst>
                                          <p:attrName>ppt_h</p:attrName>
                                        </p:attrNameLst>
                                      </p:cBhvr>
                                      <p:tavLst>
                                        <p:tav tm="0">
                                          <p:val>
                                            <p:fltVal val="0"/>
                                          </p:val>
                                        </p:tav>
                                        <p:tav tm="100000">
                                          <p:val>
                                            <p:strVal val="#ppt_h"/>
                                          </p:val>
                                        </p:tav>
                                      </p:tavLst>
                                    </p:anim>
                                    <p:animEffect transition="in" filter="fade">
                                      <p:cBhvr>
                                        <p:cTn id="73" dur="500"/>
                                        <p:tgtEl>
                                          <p:spTgt spid="7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down)">
                                      <p:cBhvr>
                                        <p:cTn id="78" dur="500"/>
                                        <p:tgtEl>
                                          <p:spTgt spid="41"/>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grpId="0" nodeType="clickEffect">
                                  <p:stCondLst>
                                    <p:cond delay="0"/>
                                  </p:stCondLst>
                                  <p:childTnLst>
                                    <p:set>
                                      <p:cBhvr>
                                        <p:cTn id="82" dur="1" fill="hold">
                                          <p:stCondLst>
                                            <p:cond delay="0"/>
                                          </p:stCondLst>
                                        </p:cTn>
                                        <p:tgtEl>
                                          <p:spTgt spid="75"/>
                                        </p:tgtEl>
                                        <p:attrNameLst>
                                          <p:attrName>style.visibility</p:attrName>
                                        </p:attrNameLst>
                                      </p:cBhvr>
                                      <p:to>
                                        <p:strVal val="visible"/>
                                      </p:to>
                                    </p:set>
                                    <p:animEffect transition="in" filter="wipe(right)">
                                      <p:cBhvr>
                                        <p:cTn id="83" dur="500"/>
                                        <p:tgtEl>
                                          <p:spTgt spid="75"/>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2" fill="hold" grpId="0" nodeType="click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wipe(right)">
                                      <p:cBhvr>
                                        <p:cTn id="88" dur="500"/>
                                        <p:tgtEl>
                                          <p:spTgt spid="77"/>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2" fill="hold" grpId="0" nodeType="click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right)">
                                      <p:cBhvr>
                                        <p:cTn id="93" dur="500"/>
                                        <p:tgtEl>
                                          <p:spTgt spid="7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2" fill="hold" grpId="0" nodeType="clickEffect">
                                  <p:stCondLst>
                                    <p:cond delay="0"/>
                                  </p:stCondLst>
                                  <p:childTnLst>
                                    <p:set>
                                      <p:cBhvr>
                                        <p:cTn id="97" dur="1" fill="hold">
                                          <p:stCondLst>
                                            <p:cond delay="0"/>
                                          </p:stCondLst>
                                        </p:cTn>
                                        <p:tgtEl>
                                          <p:spTgt spid="80"/>
                                        </p:tgtEl>
                                        <p:attrNameLst>
                                          <p:attrName>style.visibility</p:attrName>
                                        </p:attrNameLst>
                                      </p:cBhvr>
                                      <p:to>
                                        <p:strVal val="visible"/>
                                      </p:to>
                                    </p:set>
                                    <p:animEffect transition="in" filter="wipe(right)">
                                      <p:cBhvr>
                                        <p:cTn id="9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animBg="1"/>
      <p:bldP spid="12" grpId="0" animBg="1"/>
      <p:bldP spid="13" grpId="0" animBg="1"/>
      <p:bldP spid="14" grpId="0" animBg="1"/>
      <p:bldP spid="18" grpId="0" animBg="1"/>
      <p:bldP spid="19" grpId="0" animBg="1"/>
      <p:bldP spid="20" grpId="0" animBg="1"/>
      <p:bldP spid="41" grpId="0" animBg="1"/>
      <p:bldP spid="75" grpId="0"/>
      <p:bldP spid="76" grpId="0"/>
      <p:bldP spid="77" grpId="0"/>
      <p:bldP spid="8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579895C5-2F5D-57D3-6B9B-D0517936CBF2}"/>
              </a:ext>
            </a:extLst>
          </p:cNvPr>
          <p:cNvGrpSpPr/>
          <p:nvPr/>
        </p:nvGrpSpPr>
        <p:grpSpPr>
          <a:xfrm>
            <a:off x="7920328" y="50959"/>
            <a:ext cx="4027964" cy="421257"/>
            <a:chOff x="7920328" y="50959"/>
            <a:chExt cx="4027964" cy="421257"/>
          </a:xfrm>
        </p:grpSpPr>
        <p:pic>
          <p:nvPicPr>
            <p:cNvPr id="4" name="Picture 3">
              <a:extLst>
                <a:ext uri="{FF2B5EF4-FFF2-40B4-BE49-F238E27FC236}">
                  <a16:creationId xmlns:a16="http://schemas.microsoft.com/office/drawing/2014/main" id="{36C80B17-F43D-4EA6-FB9D-6EFDC7953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27035" y="50959"/>
              <a:ext cx="421257" cy="421257"/>
            </a:xfrm>
            <a:prstGeom prst="rect">
              <a:avLst/>
            </a:prstGeom>
          </p:spPr>
        </p:pic>
        <p:sp>
          <p:nvSpPr>
            <p:cNvPr id="5" name="TextBox 4">
              <a:extLst>
                <a:ext uri="{FF2B5EF4-FFF2-40B4-BE49-F238E27FC236}">
                  <a16:creationId xmlns:a16="http://schemas.microsoft.com/office/drawing/2014/main" id="{2110FB3C-F2E0-8299-1605-071EA9FDD6A5}"/>
                </a:ext>
              </a:extLst>
            </p:cNvPr>
            <p:cNvSpPr txBox="1"/>
            <p:nvPr/>
          </p:nvSpPr>
          <p:spPr>
            <a:xfrm>
              <a:off x="7920328" y="83601"/>
              <a:ext cx="3676377" cy="338554"/>
            </a:xfrm>
            <a:prstGeom prst="rect">
              <a:avLst/>
            </a:prstGeom>
            <a:noFill/>
          </p:spPr>
          <p:txBody>
            <a:bodyPr wrap="square" rtlCol="0">
              <a:spAutoFit/>
            </a:bodyPr>
            <a:lstStyle/>
            <a:p>
              <a:r>
                <a:rPr lang="fa-IR" sz="1600" dirty="0">
                  <a:solidFill>
                    <a:srgbClr val="F5F5F5"/>
                  </a:solidFill>
                  <a:cs typeface="B Yekan" panose="00000400000000000000" pitchFamily="2" charset="-78"/>
                </a:rPr>
                <a:t>موضوع ارائه خود را در این قسمت وارد نمایید</a:t>
              </a:r>
              <a:endParaRPr lang="en-US" sz="1600" dirty="0">
                <a:solidFill>
                  <a:srgbClr val="F5F5F5"/>
                </a:solidFill>
                <a:cs typeface="B Yekan" panose="00000400000000000000" pitchFamily="2" charset="-78"/>
              </a:endParaRPr>
            </a:p>
          </p:txBody>
        </p:sp>
      </p:grpSp>
      <p:grpSp>
        <p:nvGrpSpPr>
          <p:cNvPr id="56" name="Group 55">
            <a:extLst>
              <a:ext uri="{FF2B5EF4-FFF2-40B4-BE49-F238E27FC236}">
                <a16:creationId xmlns:a16="http://schemas.microsoft.com/office/drawing/2014/main" id="{CFC84A53-01D7-C16C-C99E-FBE02B5E1BDD}"/>
              </a:ext>
            </a:extLst>
          </p:cNvPr>
          <p:cNvGrpSpPr/>
          <p:nvPr/>
        </p:nvGrpSpPr>
        <p:grpSpPr>
          <a:xfrm>
            <a:off x="267537" y="123088"/>
            <a:ext cx="1813810" cy="276999"/>
            <a:chOff x="267537" y="106044"/>
            <a:chExt cx="1813810" cy="276999"/>
          </a:xfrm>
        </p:grpSpPr>
        <p:sp>
          <p:nvSpPr>
            <p:cNvPr id="6" name="TextBox 5">
              <a:extLst>
                <a:ext uri="{FF2B5EF4-FFF2-40B4-BE49-F238E27FC236}">
                  <a16:creationId xmlns:a16="http://schemas.microsoft.com/office/drawing/2014/main" id="{9D34701F-8DD5-6D7D-A44E-31D951D47276}"/>
                </a:ext>
              </a:extLst>
            </p:cNvPr>
            <p:cNvSpPr txBox="1"/>
            <p:nvPr/>
          </p:nvSpPr>
          <p:spPr>
            <a:xfrm>
              <a:off x="511499" y="106044"/>
              <a:ext cx="1569848" cy="276999"/>
            </a:xfrm>
            <a:prstGeom prst="rect">
              <a:avLst/>
            </a:prstGeom>
            <a:noFill/>
          </p:spPr>
          <p:txBody>
            <a:bodyPr wrap="square" rtlCol="0">
              <a:spAutoFit/>
            </a:bodyPr>
            <a:lstStyle/>
            <a:p>
              <a:r>
                <a:rPr lang="fa-IR" sz="1200" dirty="0">
                  <a:solidFill>
                    <a:srgbClr val="F5F5F5"/>
                  </a:solidFill>
                  <a:cs typeface="B Yekan" panose="00000400000000000000" pitchFamily="2" charset="-78"/>
                </a:rPr>
                <a:t>یکشنبه 23 بهمن 1401</a:t>
              </a:r>
              <a:endParaRPr lang="en-US" sz="1200" dirty="0">
                <a:solidFill>
                  <a:srgbClr val="F5F5F5"/>
                </a:solidFill>
                <a:cs typeface="B Yekan" panose="00000400000000000000" pitchFamily="2" charset="-78"/>
              </a:endParaRPr>
            </a:p>
          </p:txBody>
        </p:sp>
        <p:pic>
          <p:nvPicPr>
            <p:cNvPr id="28" name="Picture 27">
              <a:extLst>
                <a:ext uri="{FF2B5EF4-FFF2-40B4-BE49-F238E27FC236}">
                  <a16:creationId xmlns:a16="http://schemas.microsoft.com/office/drawing/2014/main" id="{D3142D00-117B-E3E2-CD85-E6E7E77EC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7" y="106223"/>
              <a:ext cx="270089" cy="270089"/>
            </a:xfrm>
            <a:prstGeom prst="rect">
              <a:avLst/>
            </a:prstGeom>
          </p:spPr>
        </p:pic>
      </p:grpSp>
      <p:pic>
        <p:nvPicPr>
          <p:cNvPr id="33" name="Picture 32">
            <a:extLst>
              <a:ext uri="{FF2B5EF4-FFF2-40B4-BE49-F238E27FC236}">
                <a16:creationId xmlns:a16="http://schemas.microsoft.com/office/drawing/2014/main" id="{34926118-861A-0D3E-FD4C-095D54081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1235" y="630826"/>
            <a:ext cx="252448" cy="252448"/>
          </a:xfrm>
          <a:prstGeom prst="rect">
            <a:avLst/>
          </a:prstGeom>
        </p:spPr>
      </p:pic>
      <p:pic>
        <p:nvPicPr>
          <p:cNvPr id="39" name="Picture 38">
            <a:extLst>
              <a:ext uri="{FF2B5EF4-FFF2-40B4-BE49-F238E27FC236}">
                <a16:creationId xmlns:a16="http://schemas.microsoft.com/office/drawing/2014/main" id="{7E4C7156-0CCC-10E6-FA0E-FA020F4FDF70}"/>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30388" y="585660"/>
            <a:ext cx="317903" cy="317903"/>
          </a:xfrm>
          <a:prstGeom prst="rect">
            <a:avLst/>
          </a:prstGeom>
        </p:spPr>
      </p:pic>
      <p:pic>
        <p:nvPicPr>
          <p:cNvPr id="40" name="Picture 39">
            <a:extLst>
              <a:ext uri="{FF2B5EF4-FFF2-40B4-BE49-F238E27FC236}">
                <a16:creationId xmlns:a16="http://schemas.microsoft.com/office/drawing/2014/main" id="{DDE058EC-4CFA-290E-A910-316ED91FE0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21221" y="635374"/>
            <a:ext cx="243353" cy="243353"/>
          </a:xfrm>
          <a:prstGeom prst="rect">
            <a:avLst/>
          </a:prstGeom>
        </p:spPr>
      </p:pic>
      <p:sp>
        <p:nvSpPr>
          <p:cNvPr id="42" name="TextBox 41">
            <a:extLst>
              <a:ext uri="{FF2B5EF4-FFF2-40B4-BE49-F238E27FC236}">
                <a16:creationId xmlns:a16="http://schemas.microsoft.com/office/drawing/2014/main" id="{444E7B75-7B31-6AB8-B0CC-60526D15D7C3}"/>
              </a:ext>
            </a:extLst>
          </p:cNvPr>
          <p:cNvSpPr txBox="1"/>
          <p:nvPr/>
        </p:nvSpPr>
        <p:spPr>
          <a:xfrm>
            <a:off x="10559895" y="626965"/>
            <a:ext cx="1166771" cy="307777"/>
          </a:xfrm>
          <a:prstGeom prst="rect">
            <a:avLst/>
          </a:prstGeom>
          <a:noFill/>
        </p:spPr>
        <p:txBody>
          <a:bodyPr wrap="square" rtlCol="0">
            <a:spAutoFit/>
          </a:bodyPr>
          <a:lstStyle/>
          <a:p>
            <a:r>
              <a:rPr lang="fa-IR" sz="1400" dirty="0">
                <a:solidFill>
                  <a:srgbClr val="FFFF00"/>
                </a:solidFill>
                <a:cs typeface="B Yekan" panose="00000400000000000000" pitchFamily="2" charset="-78"/>
              </a:rPr>
              <a:t>کلیات پژوهش</a:t>
            </a:r>
            <a:endParaRPr lang="en-US" sz="1400" dirty="0">
              <a:solidFill>
                <a:srgbClr val="FFFF00"/>
              </a:solidFill>
              <a:cs typeface="B Yekan" panose="00000400000000000000" pitchFamily="2" charset="-78"/>
            </a:endParaRPr>
          </a:p>
        </p:txBody>
      </p:sp>
      <p:sp>
        <p:nvSpPr>
          <p:cNvPr id="43" name="TextBox 42">
            <a:extLst>
              <a:ext uri="{FF2B5EF4-FFF2-40B4-BE49-F238E27FC236}">
                <a16:creationId xmlns:a16="http://schemas.microsoft.com/office/drawing/2014/main" id="{07E92AE2-05BF-CB99-1F2B-F0DF90BE7EE0}"/>
              </a:ext>
            </a:extLst>
          </p:cNvPr>
          <p:cNvSpPr txBox="1"/>
          <p:nvPr/>
        </p:nvSpPr>
        <p:spPr>
          <a:xfrm>
            <a:off x="8827237" y="626965"/>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45" name="TextBox 44">
            <a:extLst>
              <a:ext uri="{FF2B5EF4-FFF2-40B4-BE49-F238E27FC236}">
                <a16:creationId xmlns:a16="http://schemas.microsoft.com/office/drawing/2014/main" id="{B453ED22-8F27-40D4-FB51-10B977178034}"/>
              </a:ext>
            </a:extLst>
          </p:cNvPr>
          <p:cNvSpPr txBox="1"/>
          <p:nvPr/>
        </p:nvSpPr>
        <p:spPr>
          <a:xfrm>
            <a:off x="7568348" y="626965"/>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46" name="Picture 45">
            <a:extLst>
              <a:ext uri="{FF2B5EF4-FFF2-40B4-BE49-F238E27FC236}">
                <a16:creationId xmlns:a16="http://schemas.microsoft.com/office/drawing/2014/main" id="{26B48DC2-C7D0-8CEA-8084-E36700B46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04156" y="636780"/>
            <a:ext cx="240540" cy="240540"/>
          </a:xfrm>
          <a:prstGeom prst="rect">
            <a:avLst/>
          </a:prstGeom>
        </p:spPr>
      </p:pic>
      <p:sp>
        <p:nvSpPr>
          <p:cNvPr id="47" name="TextBox 46">
            <a:extLst>
              <a:ext uri="{FF2B5EF4-FFF2-40B4-BE49-F238E27FC236}">
                <a16:creationId xmlns:a16="http://schemas.microsoft.com/office/drawing/2014/main" id="{C4365A23-6C26-ADBB-B056-51696776FDE3}"/>
              </a:ext>
            </a:extLst>
          </p:cNvPr>
          <p:cNvSpPr txBox="1"/>
          <p:nvPr/>
        </p:nvSpPr>
        <p:spPr>
          <a:xfrm>
            <a:off x="5638696" y="626965"/>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49" name="Picture 48">
            <a:extLst>
              <a:ext uri="{FF2B5EF4-FFF2-40B4-BE49-F238E27FC236}">
                <a16:creationId xmlns:a16="http://schemas.microsoft.com/office/drawing/2014/main" id="{A81E1003-5982-E95A-F793-C042139D0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625" y="633889"/>
            <a:ext cx="246323" cy="246323"/>
          </a:xfrm>
          <a:prstGeom prst="rect">
            <a:avLst/>
          </a:prstGeom>
        </p:spPr>
      </p:pic>
      <p:sp>
        <p:nvSpPr>
          <p:cNvPr id="50" name="TextBox 49">
            <a:extLst>
              <a:ext uri="{FF2B5EF4-FFF2-40B4-BE49-F238E27FC236}">
                <a16:creationId xmlns:a16="http://schemas.microsoft.com/office/drawing/2014/main" id="{7F97892D-CF13-79C0-40A3-6F2A83B0BEB2}"/>
              </a:ext>
            </a:extLst>
          </p:cNvPr>
          <p:cNvSpPr txBox="1"/>
          <p:nvPr/>
        </p:nvSpPr>
        <p:spPr>
          <a:xfrm>
            <a:off x="3940864" y="626965"/>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53" name="TextBox 52">
            <a:extLst>
              <a:ext uri="{FF2B5EF4-FFF2-40B4-BE49-F238E27FC236}">
                <a16:creationId xmlns:a16="http://schemas.microsoft.com/office/drawing/2014/main" id="{FA1A25E1-1410-9ED6-3199-7795872DBB46}"/>
              </a:ext>
            </a:extLst>
          </p:cNvPr>
          <p:cNvSpPr txBox="1"/>
          <p:nvPr/>
        </p:nvSpPr>
        <p:spPr>
          <a:xfrm>
            <a:off x="3137543" y="626965"/>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54" name="Picture 53">
            <a:extLst>
              <a:ext uri="{FF2B5EF4-FFF2-40B4-BE49-F238E27FC236}">
                <a16:creationId xmlns:a16="http://schemas.microsoft.com/office/drawing/2014/main" id="{4BC2AAE5-0395-BD76-0A59-70775B8C5B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1135" y="654034"/>
            <a:ext cx="206033" cy="206033"/>
          </a:xfrm>
          <a:prstGeom prst="rect">
            <a:avLst/>
          </a:prstGeom>
        </p:spPr>
      </p:pic>
      <p:pic>
        <p:nvPicPr>
          <p:cNvPr id="58" name="Picture 57">
            <a:hlinkClick r:id="" action="ppaction://hlinkshowjump?jump=firstslide"/>
            <a:extLst>
              <a:ext uri="{FF2B5EF4-FFF2-40B4-BE49-F238E27FC236}">
                <a16:creationId xmlns:a16="http://schemas.microsoft.com/office/drawing/2014/main" id="{91FA19AA-F2B1-ECED-81C9-70B578FEAB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518" y="634675"/>
            <a:ext cx="238923" cy="238923"/>
          </a:xfrm>
          <a:prstGeom prst="rect">
            <a:avLst/>
          </a:prstGeom>
        </p:spPr>
      </p:pic>
      <p:pic>
        <p:nvPicPr>
          <p:cNvPr id="63" name="Picture 62">
            <a:hlinkClick r:id="" action="ppaction://hlinkshowjump?jump=previousslide"/>
            <a:extLst>
              <a:ext uri="{FF2B5EF4-FFF2-40B4-BE49-F238E27FC236}">
                <a16:creationId xmlns:a16="http://schemas.microsoft.com/office/drawing/2014/main" id="{6A7C4EAF-EFF3-31C5-0D02-C390FCAB6FBD}"/>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583460" y="603537"/>
            <a:ext cx="311614" cy="301199"/>
          </a:xfrm>
          <a:prstGeom prst="rect">
            <a:avLst/>
          </a:prstGeom>
        </p:spPr>
      </p:pic>
      <p:pic>
        <p:nvPicPr>
          <p:cNvPr id="64" name="Picture 63">
            <a:hlinkClick r:id="" action="ppaction://hlinkshowjump?jump=nextslide"/>
            <a:extLst>
              <a:ext uri="{FF2B5EF4-FFF2-40B4-BE49-F238E27FC236}">
                <a16:creationId xmlns:a16="http://schemas.microsoft.com/office/drawing/2014/main" id="{FF48A477-6985-76BB-7C2F-B80E400631DE}"/>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flipH="1">
            <a:off x="1172886" y="603537"/>
            <a:ext cx="311614" cy="301199"/>
          </a:xfrm>
          <a:prstGeom prst="rect">
            <a:avLst/>
          </a:prstGeom>
        </p:spPr>
      </p:pic>
      <p:sp>
        <p:nvSpPr>
          <p:cNvPr id="3" name="Rectangle 2">
            <a:extLst>
              <a:ext uri="{FF2B5EF4-FFF2-40B4-BE49-F238E27FC236}">
                <a16:creationId xmlns:a16="http://schemas.microsoft.com/office/drawing/2014/main" id="{C5ED5FEE-9B6F-DE00-6A45-DBDA95F196ED}"/>
              </a:ext>
            </a:extLst>
          </p:cNvPr>
          <p:cNvSpPr/>
          <p:nvPr/>
        </p:nvSpPr>
        <p:spPr>
          <a:xfrm>
            <a:off x="267537" y="1169330"/>
            <a:ext cx="11677454"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E10316-F570-8B3B-1E72-CD9375CD1855}"/>
              </a:ext>
            </a:extLst>
          </p:cNvPr>
          <p:cNvSpPr txBox="1"/>
          <p:nvPr/>
        </p:nvSpPr>
        <p:spPr>
          <a:xfrm>
            <a:off x="9477214" y="1598191"/>
            <a:ext cx="2468644" cy="307777"/>
          </a:xfrm>
          <a:prstGeom prst="rect">
            <a:avLst/>
          </a:prstGeom>
          <a:noFill/>
          <a:ln>
            <a:noFill/>
          </a:ln>
        </p:spPr>
        <p:txBody>
          <a:bodyPr wrap="square" rtlCol="0">
            <a:spAutoFit/>
          </a:bodyPr>
          <a:lstStyle/>
          <a:p>
            <a:r>
              <a:rPr lang="fa-IR" sz="1400" dirty="0">
                <a:solidFill>
                  <a:srgbClr val="A64253"/>
                </a:solidFill>
                <a:cs typeface="B Titr" panose="00000700000000000000" pitchFamily="2" charset="-78"/>
              </a:rPr>
              <a:t>زیر عنـوان اصلــی را وارد کـنید</a:t>
            </a:r>
            <a:endParaRPr lang="en-US" sz="1400" dirty="0">
              <a:solidFill>
                <a:srgbClr val="A64253"/>
              </a:solidFill>
              <a:cs typeface="B Titr" panose="00000700000000000000" pitchFamily="2" charset="-78"/>
            </a:endParaRPr>
          </a:p>
        </p:txBody>
      </p:sp>
      <p:sp>
        <p:nvSpPr>
          <p:cNvPr id="10" name="TextBox 9">
            <a:extLst>
              <a:ext uri="{FF2B5EF4-FFF2-40B4-BE49-F238E27FC236}">
                <a16:creationId xmlns:a16="http://schemas.microsoft.com/office/drawing/2014/main" id="{B570ECF8-2E70-278F-F02D-9719968E01FF}"/>
              </a:ext>
            </a:extLst>
          </p:cNvPr>
          <p:cNvSpPr txBox="1"/>
          <p:nvPr/>
        </p:nvSpPr>
        <p:spPr>
          <a:xfrm>
            <a:off x="10221221" y="1208663"/>
            <a:ext cx="1725503" cy="369332"/>
          </a:xfrm>
          <a:prstGeom prst="rect">
            <a:avLst/>
          </a:prstGeom>
          <a:noFill/>
        </p:spPr>
        <p:txBody>
          <a:bodyPr wrap="square" rtlCol="0">
            <a:spAutoFit/>
          </a:bodyPr>
          <a:lstStyle/>
          <a:p>
            <a:pPr algn="ctr" rtl="1"/>
            <a:r>
              <a:rPr lang="fa-IR" dirty="0">
                <a:solidFill>
                  <a:srgbClr val="0A2250"/>
                </a:solidFill>
                <a:cs typeface="B Titr" panose="00000700000000000000" pitchFamily="2" charset="-78"/>
              </a:rPr>
              <a:t>تیتر عنوان موضوع</a:t>
            </a:r>
            <a:endParaRPr lang="en-US" dirty="0">
              <a:solidFill>
                <a:srgbClr val="0A2250"/>
              </a:solidFill>
              <a:cs typeface="B Titr" panose="00000700000000000000" pitchFamily="2" charset="-78"/>
            </a:endParaRPr>
          </a:p>
        </p:txBody>
      </p:sp>
      <p:grpSp>
        <p:nvGrpSpPr>
          <p:cNvPr id="7" name="Google Shape;267;p22">
            <a:extLst>
              <a:ext uri="{FF2B5EF4-FFF2-40B4-BE49-F238E27FC236}">
                <a16:creationId xmlns:a16="http://schemas.microsoft.com/office/drawing/2014/main" id="{31AC6F88-8CBC-D8BC-6CD8-D7025CFE7DB7}"/>
              </a:ext>
            </a:extLst>
          </p:cNvPr>
          <p:cNvGrpSpPr/>
          <p:nvPr/>
        </p:nvGrpSpPr>
        <p:grpSpPr>
          <a:xfrm>
            <a:off x="2018428" y="2361090"/>
            <a:ext cx="1854514" cy="1854514"/>
            <a:chOff x="6868325" y="1240250"/>
            <a:chExt cx="1423500" cy="1423500"/>
          </a:xfrm>
        </p:grpSpPr>
        <p:sp>
          <p:nvSpPr>
            <p:cNvPr id="8" name="Google Shape;268;p22">
              <a:extLst>
                <a:ext uri="{FF2B5EF4-FFF2-40B4-BE49-F238E27FC236}">
                  <a16:creationId xmlns:a16="http://schemas.microsoft.com/office/drawing/2014/main" id="{AFA003AE-9C4F-756C-E5F3-AD155F80116B}"/>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69;p22">
              <a:extLst>
                <a:ext uri="{FF2B5EF4-FFF2-40B4-BE49-F238E27FC236}">
                  <a16:creationId xmlns:a16="http://schemas.microsoft.com/office/drawing/2014/main" id="{7BD8D9C6-0747-45C7-F621-EA026C11CC92}"/>
                </a:ext>
              </a:extLst>
            </p:cNvPr>
            <p:cNvSpPr/>
            <p:nvPr/>
          </p:nvSpPr>
          <p:spPr>
            <a:xfrm>
              <a:off x="6869962" y="1241900"/>
              <a:ext cx="1420200" cy="1420200"/>
            </a:xfrm>
            <a:prstGeom prst="blockArc">
              <a:avLst>
                <a:gd name="adj1" fmla="val 18171425"/>
                <a:gd name="adj2" fmla="val 16198046"/>
                <a:gd name="adj3" fmla="val 16139"/>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5" name="Google Shape;270;p22">
            <a:extLst>
              <a:ext uri="{FF2B5EF4-FFF2-40B4-BE49-F238E27FC236}">
                <a16:creationId xmlns:a16="http://schemas.microsoft.com/office/drawing/2014/main" id="{1BE31A8D-954D-02A1-73F6-4D5F34051684}"/>
              </a:ext>
            </a:extLst>
          </p:cNvPr>
          <p:cNvSpPr txBox="1"/>
          <p:nvPr/>
        </p:nvSpPr>
        <p:spPr>
          <a:xfrm>
            <a:off x="2469207" y="3082141"/>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a:cs typeface="B Titr" panose="00000700000000000000" pitchFamily="2" charset="-78"/>
                <a:sym typeface="Fira Sans Extra Condensed Medium"/>
              </a:rPr>
              <a:t>90%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16" name="Google Shape;271;p22">
            <a:extLst>
              <a:ext uri="{FF2B5EF4-FFF2-40B4-BE49-F238E27FC236}">
                <a16:creationId xmlns:a16="http://schemas.microsoft.com/office/drawing/2014/main" id="{AD64AB91-99E2-AE1E-CCB9-1163CC11A5AE}"/>
              </a:ext>
            </a:extLst>
          </p:cNvPr>
          <p:cNvGrpSpPr/>
          <p:nvPr/>
        </p:nvGrpSpPr>
        <p:grpSpPr>
          <a:xfrm>
            <a:off x="4366570" y="2361090"/>
            <a:ext cx="1854514" cy="1854514"/>
            <a:chOff x="6868325" y="1240250"/>
            <a:chExt cx="1423500" cy="1423500"/>
          </a:xfrm>
        </p:grpSpPr>
        <p:sp>
          <p:nvSpPr>
            <p:cNvPr id="17" name="Google Shape;272;p22">
              <a:extLst>
                <a:ext uri="{FF2B5EF4-FFF2-40B4-BE49-F238E27FC236}">
                  <a16:creationId xmlns:a16="http://schemas.microsoft.com/office/drawing/2014/main" id="{73C2C13A-A891-ED2C-6FC6-72838DAF796F}"/>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73;p22">
              <a:extLst>
                <a:ext uri="{FF2B5EF4-FFF2-40B4-BE49-F238E27FC236}">
                  <a16:creationId xmlns:a16="http://schemas.microsoft.com/office/drawing/2014/main" id="{2EEA9522-2B10-0E24-0C5C-357F9D6BEA98}"/>
                </a:ext>
              </a:extLst>
            </p:cNvPr>
            <p:cNvSpPr/>
            <p:nvPr/>
          </p:nvSpPr>
          <p:spPr>
            <a:xfrm>
              <a:off x="6869962" y="1241900"/>
              <a:ext cx="1420200" cy="1420200"/>
            </a:xfrm>
            <a:prstGeom prst="blockArc">
              <a:avLst>
                <a:gd name="adj1" fmla="val 9331531"/>
                <a:gd name="adj2" fmla="val 16198046"/>
                <a:gd name="adj3" fmla="val 16139"/>
              </a:avLst>
            </a:prstGeom>
            <a:solidFill>
              <a:srgbClr val="6C7D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2" name="Google Shape;274;p22">
            <a:extLst>
              <a:ext uri="{FF2B5EF4-FFF2-40B4-BE49-F238E27FC236}">
                <a16:creationId xmlns:a16="http://schemas.microsoft.com/office/drawing/2014/main" id="{E50B6D9E-8133-881A-1BD4-43F305C11BC7}"/>
              </a:ext>
            </a:extLst>
          </p:cNvPr>
          <p:cNvSpPr txBox="1"/>
          <p:nvPr/>
        </p:nvSpPr>
        <p:spPr>
          <a:xfrm>
            <a:off x="4817349" y="3082141"/>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30%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23" name="Google Shape;275;p22">
            <a:extLst>
              <a:ext uri="{FF2B5EF4-FFF2-40B4-BE49-F238E27FC236}">
                <a16:creationId xmlns:a16="http://schemas.microsoft.com/office/drawing/2014/main" id="{9374E1F9-53CC-31C8-35BE-DE24CEDB332E}"/>
              </a:ext>
            </a:extLst>
          </p:cNvPr>
          <p:cNvGrpSpPr/>
          <p:nvPr/>
        </p:nvGrpSpPr>
        <p:grpSpPr>
          <a:xfrm>
            <a:off x="6714694" y="2361090"/>
            <a:ext cx="1854514" cy="1854514"/>
            <a:chOff x="6868325" y="1240250"/>
            <a:chExt cx="1423500" cy="1423500"/>
          </a:xfrm>
        </p:grpSpPr>
        <p:sp>
          <p:nvSpPr>
            <p:cNvPr id="24" name="Google Shape;276;p22">
              <a:extLst>
                <a:ext uri="{FF2B5EF4-FFF2-40B4-BE49-F238E27FC236}">
                  <a16:creationId xmlns:a16="http://schemas.microsoft.com/office/drawing/2014/main" id="{A6821920-2818-6C40-5230-ABAF3BC5B46E}"/>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77;p22">
              <a:extLst>
                <a:ext uri="{FF2B5EF4-FFF2-40B4-BE49-F238E27FC236}">
                  <a16:creationId xmlns:a16="http://schemas.microsoft.com/office/drawing/2014/main" id="{02CE25ED-B345-8CDD-309A-D9EFE2E5FC24}"/>
                </a:ext>
              </a:extLst>
            </p:cNvPr>
            <p:cNvSpPr/>
            <p:nvPr/>
          </p:nvSpPr>
          <p:spPr>
            <a:xfrm>
              <a:off x="6869962" y="1241900"/>
              <a:ext cx="1420200" cy="1420200"/>
            </a:xfrm>
            <a:prstGeom prst="blockArc">
              <a:avLst>
                <a:gd name="adj1" fmla="val 3683597"/>
                <a:gd name="adj2" fmla="val 16198046"/>
                <a:gd name="adj3" fmla="val 16139"/>
              </a:avLst>
            </a:prstGeom>
            <a:solidFill>
              <a:srgbClr val="D5A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78;p22">
            <a:extLst>
              <a:ext uri="{FF2B5EF4-FFF2-40B4-BE49-F238E27FC236}">
                <a16:creationId xmlns:a16="http://schemas.microsoft.com/office/drawing/2014/main" id="{3AAC395B-0CF9-A995-EF2C-556EFD67D31F}"/>
              </a:ext>
            </a:extLst>
          </p:cNvPr>
          <p:cNvSpPr txBox="1"/>
          <p:nvPr/>
        </p:nvSpPr>
        <p:spPr>
          <a:xfrm>
            <a:off x="7165473" y="3082141"/>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60%</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grpSp>
        <p:nvGrpSpPr>
          <p:cNvPr id="27" name="Google Shape;279;p22">
            <a:extLst>
              <a:ext uri="{FF2B5EF4-FFF2-40B4-BE49-F238E27FC236}">
                <a16:creationId xmlns:a16="http://schemas.microsoft.com/office/drawing/2014/main" id="{8BDABE23-ABE7-7F06-E41D-B4C4806C30B6}"/>
              </a:ext>
            </a:extLst>
          </p:cNvPr>
          <p:cNvGrpSpPr/>
          <p:nvPr/>
        </p:nvGrpSpPr>
        <p:grpSpPr>
          <a:xfrm>
            <a:off x="9062870" y="2361090"/>
            <a:ext cx="1854514" cy="1854514"/>
            <a:chOff x="6868325" y="1240250"/>
            <a:chExt cx="1423500" cy="1423500"/>
          </a:xfrm>
        </p:grpSpPr>
        <p:sp>
          <p:nvSpPr>
            <p:cNvPr id="29" name="Google Shape;280;p22">
              <a:extLst>
                <a:ext uri="{FF2B5EF4-FFF2-40B4-BE49-F238E27FC236}">
                  <a16:creationId xmlns:a16="http://schemas.microsoft.com/office/drawing/2014/main" id="{5E9A3598-D00F-91D9-CF24-64EC0F2EA584}"/>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1;p22">
              <a:extLst>
                <a:ext uri="{FF2B5EF4-FFF2-40B4-BE49-F238E27FC236}">
                  <a16:creationId xmlns:a16="http://schemas.microsoft.com/office/drawing/2014/main" id="{A29F6E24-306F-64D3-57BA-13C69E4D0FB9}"/>
                </a:ext>
              </a:extLst>
            </p:cNvPr>
            <p:cNvSpPr/>
            <p:nvPr/>
          </p:nvSpPr>
          <p:spPr>
            <a:xfrm>
              <a:off x="6869962" y="1241900"/>
              <a:ext cx="1420200" cy="1420200"/>
            </a:xfrm>
            <a:prstGeom prst="blockArc">
              <a:avLst>
                <a:gd name="adj1" fmla="val 96058"/>
                <a:gd name="adj2" fmla="val 16198046"/>
                <a:gd name="adj3" fmla="val 16139"/>
              </a:avLst>
            </a:prstGeom>
            <a:solidFill>
              <a:srgbClr val="0D2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282;p22">
            <a:extLst>
              <a:ext uri="{FF2B5EF4-FFF2-40B4-BE49-F238E27FC236}">
                <a16:creationId xmlns:a16="http://schemas.microsoft.com/office/drawing/2014/main" id="{D006D32A-83E6-9521-809D-BF3DCCCA000D}"/>
              </a:ext>
            </a:extLst>
          </p:cNvPr>
          <p:cNvSpPr txBox="1"/>
          <p:nvPr/>
        </p:nvSpPr>
        <p:spPr>
          <a:xfrm>
            <a:off x="9513649" y="3082140"/>
            <a:ext cx="952958" cy="41242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800" dirty="0">
                <a:solidFill>
                  <a:srgbClr val="ED7D31"/>
                </a:solidFill>
                <a:latin typeface="Fira Sans Extra Condensed Medium"/>
                <a:ea typeface="Fira Sans Extra Condensed Medium"/>
                <a:cs typeface="B Titr" panose="00000700000000000000" pitchFamily="2" charset="-78"/>
                <a:sym typeface="Fira Sans Extra Condensed Medium"/>
              </a:rPr>
              <a:t>75%</a:t>
            </a:r>
            <a:endParaRPr sz="2000" dirty="0">
              <a:solidFill>
                <a:srgbClr val="ED7D31"/>
              </a:solidFill>
              <a:latin typeface="Fira Sans Extra Condensed"/>
              <a:ea typeface="Fira Sans Extra Condensed"/>
              <a:cs typeface="B Titr" panose="00000700000000000000" pitchFamily="2" charset="-78"/>
              <a:sym typeface="Fira Sans Extra Condensed"/>
            </a:endParaRPr>
          </a:p>
        </p:txBody>
      </p:sp>
      <p:sp>
        <p:nvSpPr>
          <p:cNvPr id="36" name="TextBox 35">
            <a:extLst>
              <a:ext uri="{FF2B5EF4-FFF2-40B4-BE49-F238E27FC236}">
                <a16:creationId xmlns:a16="http://schemas.microsoft.com/office/drawing/2014/main" id="{61C6BB11-79CC-0DAC-DF00-C466E7F41DD4}"/>
              </a:ext>
            </a:extLst>
          </p:cNvPr>
          <p:cNvSpPr txBox="1"/>
          <p:nvPr/>
        </p:nvSpPr>
        <p:spPr>
          <a:xfrm>
            <a:off x="1744742" y="4415525"/>
            <a:ext cx="2196122" cy="1777410"/>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38" name="TextBox 37">
            <a:extLst>
              <a:ext uri="{FF2B5EF4-FFF2-40B4-BE49-F238E27FC236}">
                <a16:creationId xmlns:a16="http://schemas.microsoft.com/office/drawing/2014/main" id="{56C8EEA4-82AE-0A41-261B-8F07EBB80C39}"/>
              </a:ext>
            </a:extLst>
          </p:cNvPr>
          <p:cNvSpPr txBox="1"/>
          <p:nvPr/>
        </p:nvSpPr>
        <p:spPr>
          <a:xfrm>
            <a:off x="4124396" y="4428225"/>
            <a:ext cx="2196122" cy="1777410"/>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78" name="TextBox 77">
            <a:extLst>
              <a:ext uri="{FF2B5EF4-FFF2-40B4-BE49-F238E27FC236}">
                <a16:creationId xmlns:a16="http://schemas.microsoft.com/office/drawing/2014/main" id="{94ABECA3-5B76-C3F8-4F36-D30499B47A4D}"/>
              </a:ext>
            </a:extLst>
          </p:cNvPr>
          <p:cNvSpPr txBox="1"/>
          <p:nvPr/>
        </p:nvSpPr>
        <p:spPr>
          <a:xfrm>
            <a:off x="6552987" y="4443968"/>
            <a:ext cx="2196122" cy="1777410"/>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
        <p:nvSpPr>
          <p:cNvPr id="79" name="TextBox 78">
            <a:extLst>
              <a:ext uri="{FF2B5EF4-FFF2-40B4-BE49-F238E27FC236}">
                <a16:creationId xmlns:a16="http://schemas.microsoft.com/office/drawing/2014/main" id="{6546D878-3037-CA1A-1666-EC958803FB22}"/>
              </a:ext>
            </a:extLst>
          </p:cNvPr>
          <p:cNvSpPr txBox="1"/>
          <p:nvPr/>
        </p:nvSpPr>
        <p:spPr>
          <a:xfrm>
            <a:off x="8932641" y="4456668"/>
            <a:ext cx="2196122" cy="1777410"/>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0D2B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0D2B67"/>
                </a:solidFill>
                <a:latin typeface="Kalameh" pitchFamily="2" charset="-78"/>
                <a:cs typeface="B Nazanin" panose="00000400000000000000" pitchFamily="2" charset="-78"/>
              </a:rPr>
              <a:t> </a:t>
            </a:r>
            <a:r>
              <a:rPr lang="fa-IR" sz="1200" b="1" dirty="0">
                <a:solidFill>
                  <a:srgbClr val="0D2B67"/>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0D2B67"/>
              </a:solidFill>
            </a:endParaRPr>
          </a:p>
        </p:txBody>
      </p:sp>
    </p:spTree>
    <p:extLst>
      <p:ext uri="{BB962C8B-B14F-4D97-AF65-F5344CB8AC3E}">
        <p14:creationId xmlns:p14="http://schemas.microsoft.com/office/powerpoint/2010/main" val="275208099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heel(1)">
                                      <p:cBhvr>
                                        <p:cTn id="15" dur="2000"/>
                                        <p:tgtEl>
                                          <p:spTgt spid="27"/>
                                        </p:tgtEl>
                                      </p:cBhvr>
                                    </p:animEffect>
                                  </p:childTnLst>
                                </p:cTn>
                              </p:par>
                              <p:par>
                                <p:cTn id="16" presetID="21" presetClass="entr" presetSubtype="1"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heel(1)">
                                      <p:cBhvr>
                                        <p:cTn id="18" dur="2000"/>
                                        <p:tgtEl>
                                          <p:spTgt spid="23"/>
                                        </p:tgtEl>
                                      </p:cBhvr>
                                    </p:animEffect>
                                  </p:childTnLst>
                                </p:cTn>
                              </p:par>
                              <p:par>
                                <p:cTn id="19" presetID="21" presetClass="entr" presetSubtype="1"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heel(1)">
                                      <p:cBhvr>
                                        <p:cTn id="21" dur="2000"/>
                                        <p:tgtEl>
                                          <p:spTgt spid="16"/>
                                        </p:tgtEl>
                                      </p:cBhvr>
                                    </p:animEffect>
                                  </p:childTnLst>
                                </p:cTn>
                              </p:par>
                              <p:par>
                                <p:cTn id="22" presetID="21" presetClass="entr" presetSubtype="1"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randombar(horizontal)">
                                      <p:cBhvr>
                                        <p:cTn id="29" dur="500"/>
                                        <p:tgtEl>
                                          <p:spTgt spid="31"/>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randombar(horizontal)">
                                      <p:cBhvr>
                                        <p:cTn id="32" dur="500"/>
                                        <p:tgtEl>
                                          <p:spTgt spid="2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anim calcmode="lin" valueType="num">
                                      <p:cBhvr>
                                        <p:cTn id="44" dur="1000" fill="hold"/>
                                        <p:tgtEl>
                                          <p:spTgt spid="79"/>
                                        </p:tgtEl>
                                        <p:attrNameLst>
                                          <p:attrName>ppt_x</p:attrName>
                                        </p:attrNameLst>
                                      </p:cBhvr>
                                      <p:tavLst>
                                        <p:tav tm="0">
                                          <p:val>
                                            <p:strVal val="#ppt_x"/>
                                          </p:val>
                                        </p:tav>
                                        <p:tav tm="100000">
                                          <p:val>
                                            <p:strVal val="#ppt_x"/>
                                          </p:val>
                                        </p:tav>
                                      </p:tavLst>
                                    </p:anim>
                                    <p:anim calcmode="lin" valueType="num">
                                      <p:cBhvr>
                                        <p:cTn id="45"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1000"/>
                                        <p:tgtEl>
                                          <p:spTgt spid="78"/>
                                        </p:tgtEl>
                                      </p:cBhvr>
                                    </p:animEffect>
                                    <p:anim calcmode="lin" valueType="num">
                                      <p:cBhvr>
                                        <p:cTn id="51" dur="1000" fill="hold"/>
                                        <p:tgtEl>
                                          <p:spTgt spid="78"/>
                                        </p:tgtEl>
                                        <p:attrNameLst>
                                          <p:attrName>ppt_x</p:attrName>
                                        </p:attrNameLst>
                                      </p:cBhvr>
                                      <p:tavLst>
                                        <p:tav tm="0">
                                          <p:val>
                                            <p:strVal val="#ppt_x"/>
                                          </p:val>
                                        </p:tav>
                                        <p:tav tm="100000">
                                          <p:val>
                                            <p:strVal val="#ppt_x"/>
                                          </p:val>
                                        </p:tav>
                                      </p:tavLst>
                                    </p:anim>
                                    <p:anim calcmode="lin" valueType="num">
                                      <p:cBhvr>
                                        <p:cTn id="5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5" grpId="0"/>
      <p:bldP spid="22" grpId="0"/>
      <p:bldP spid="26" grpId="0"/>
      <p:bldP spid="31" grpId="0"/>
      <p:bldP spid="36" grpId="0"/>
      <p:bldP spid="38" grpId="0"/>
      <p:bldP spid="78" grpId="0"/>
      <p:bldP spid="7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6230</Words>
  <Application>Microsoft Office PowerPoint</Application>
  <PresentationFormat>Widescreen</PresentationFormat>
  <Paragraphs>449</Paragraphs>
  <Slides>33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Fira Sans</vt:lpstr>
      <vt:lpstr>Fira Sans Extra Condensed</vt:lpstr>
      <vt:lpstr>Fira Sans Extra Condensed Medium</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39</cp:revision>
  <dcterms:created xsi:type="dcterms:W3CDTF">2023-02-11T17:41:56Z</dcterms:created>
  <dcterms:modified xsi:type="dcterms:W3CDTF">2023-02-12T13:34:03Z</dcterms:modified>
</cp:coreProperties>
</file>